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1.xml" ContentType="application/inkml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4"/>
    <p:sldMasterId id="2147483691" r:id="rId5"/>
  </p:sldMasterIdLst>
  <p:notesMasterIdLst>
    <p:notesMasterId r:id="rId12"/>
  </p:notesMasterIdLst>
  <p:sldIdLst>
    <p:sldId id="1130" r:id="rId6"/>
    <p:sldId id="753" r:id="rId7"/>
    <p:sldId id="1133" r:id="rId8"/>
    <p:sldId id="1134" r:id="rId9"/>
    <p:sldId id="1131" r:id="rId10"/>
    <p:sldId id="1058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>
        <p:scale>
          <a:sx n="100" d="100"/>
          <a:sy n="100" d="100"/>
        </p:scale>
        <p:origin x="132" y="-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jarne Olai Braastad" userId="150e3050-c1ee-470a-8ad8-5a16c7040f34" providerId="ADAL" clId="{0220CD19-4E4D-4833-916D-2F148F8E2761}"/>
    <pc:docChg chg="undo custSel addSld delSld modSld delMainMaster">
      <pc:chgData name="Bjarne Olai Braastad" userId="150e3050-c1ee-470a-8ad8-5a16c7040f34" providerId="ADAL" clId="{0220CD19-4E4D-4833-916D-2F148F8E2761}" dt="2020-02-04T13:37:38.132" v="29" actId="255"/>
      <pc:docMkLst>
        <pc:docMk/>
      </pc:docMkLst>
      <pc:sldChg chg="add del">
        <pc:chgData name="Bjarne Olai Braastad" userId="150e3050-c1ee-470a-8ad8-5a16c7040f34" providerId="ADAL" clId="{0220CD19-4E4D-4833-916D-2F148F8E2761}" dt="2020-02-04T13:27:07.140" v="27"/>
        <pc:sldMkLst>
          <pc:docMk/>
          <pc:sldMk cId="3753975923" sldId="753"/>
        </pc:sldMkLst>
      </pc:sldChg>
      <pc:sldChg chg="del">
        <pc:chgData name="Bjarne Olai Braastad" userId="150e3050-c1ee-470a-8ad8-5a16c7040f34" providerId="ADAL" clId="{0220CD19-4E4D-4833-916D-2F148F8E2761}" dt="2020-02-04T13:24:12.973" v="9" actId="2696"/>
        <pc:sldMkLst>
          <pc:docMk/>
          <pc:sldMk cId="729135315" sldId="754"/>
        </pc:sldMkLst>
      </pc:sldChg>
      <pc:sldChg chg="del">
        <pc:chgData name="Bjarne Olai Braastad" userId="150e3050-c1ee-470a-8ad8-5a16c7040f34" providerId="ADAL" clId="{0220CD19-4E4D-4833-916D-2F148F8E2761}" dt="2020-02-04T13:24:13.020" v="10" actId="2696"/>
        <pc:sldMkLst>
          <pc:docMk/>
          <pc:sldMk cId="560520202" sldId="755"/>
        </pc:sldMkLst>
      </pc:sldChg>
      <pc:sldChg chg="del">
        <pc:chgData name="Bjarne Olai Braastad" userId="150e3050-c1ee-470a-8ad8-5a16c7040f34" providerId="ADAL" clId="{0220CD19-4E4D-4833-916D-2F148F8E2761}" dt="2020-02-04T13:24:51.601" v="11" actId="2696"/>
        <pc:sldMkLst>
          <pc:docMk/>
          <pc:sldMk cId="3728213" sldId="948"/>
        </pc:sldMkLst>
      </pc:sldChg>
      <pc:sldChg chg="add del">
        <pc:chgData name="Bjarne Olai Braastad" userId="150e3050-c1ee-470a-8ad8-5a16c7040f34" providerId="ADAL" clId="{0220CD19-4E4D-4833-916D-2F148F8E2761}" dt="2020-02-04T13:23:00.526" v="2"/>
        <pc:sldMkLst>
          <pc:docMk/>
          <pc:sldMk cId="965110002" sldId="1058"/>
        </pc:sldMkLst>
      </pc:sldChg>
      <pc:sldChg chg="modSp">
        <pc:chgData name="Bjarne Olai Braastad" userId="150e3050-c1ee-470a-8ad8-5a16c7040f34" providerId="ADAL" clId="{0220CD19-4E4D-4833-916D-2F148F8E2761}" dt="2020-02-04T13:37:38.132" v="29" actId="255"/>
        <pc:sldMkLst>
          <pc:docMk/>
          <pc:sldMk cId="4065287255" sldId="1130"/>
        </pc:sldMkLst>
        <pc:spChg chg="mod">
          <ac:chgData name="Bjarne Olai Braastad" userId="150e3050-c1ee-470a-8ad8-5a16c7040f34" providerId="ADAL" clId="{0220CD19-4E4D-4833-916D-2F148F8E2761}" dt="2020-02-04T13:37:38.132" v="29" actId="255"/>
          <ac:spMkLst>
            <pc:docMk/>
            <pc:sldMk cId="4065287255" sldId="1130"/>
            <ac:spMk id="16" creationId="{00000000-0000-0000-0000-000000000000}"/>
          </ac:spMkLst>
        </pc:spChg>
      </pc:sldChg>
      <pc:sldChg chg="add del">
        <pc:chgData name="Bjarne Olai Braastad" userId="150e3050-c1ee-470a-8ad8-5a16c7040f34" providerId="ADAL" clId="{0220CD19-4E4D-4833-916D-2F148F8E2761}" dt="2020-02-04T13:23:00.526" v="2"/>
        <pc:sldMkLst>
          <pc:docMk/>
          <pc:sldMk cId="2417284378" sldId="1131"/>
        </pc:sldMkLst>
      </pc:sldChg>
      <pc:sldChg chg="add del">
        <pc:chgData name="Bjarne Olai Braastad" userId="150e3050-c1ee-470a-8ad8-5a16c7040f34" providerId="ADAL" clId="{0220CD19-4E4D-4833-916D-2F148F8E2761}" dt="2020-02-04T13:27:15.049" v="28" actId="2696"/>
        <pc:sldMkLst>
          <pc:docMk/>
          <pc:sldMk cId="234379170" sldId="1132"/>
        </pc:sldMkLst>
      </pc:sldChg>
      <pc:sldChg chg="modSp add del">
        <pc:chgData name="Bjarne Olai Braastad" userId="150e3050-c1ee-470a-8ad8-5a16c7040f34" providerId="ADAL" clId="{0220CD19-4E4D-4833-916D-2F148F8E2761}" dt="2020-02-04T13:24:04.461" v="6"/>
        <pc:sldMkLst>
          <pc:docMk/>
          <pc:sldMk cId="2794675528" sldId="1132"/>
        </pc:sldMkLst>
        <pc:spChg chg="mod">
          <ac:chgData name="Bjarne Olai Braastad" userId="150e3050-c1ee-470a-8ad8-5a16c7040f34" providerId="ADAL" clId="{0220CD19-4E4D-4833-916D-2F148F8E2761}" dt="2020-02-04T13:24:04.461" v="6"/>
          <ac:spMkLst>
            <pc:docMk/>
            <pc:sldMk cId="2794675528" sldId="1132"/>
            <ac:spMk id="582659" creationId="{00000000-0000-0000-0000-000000000000}"/>
          </ac:spMkLst>
        </pc:spChg>
      </pc:sldChg>
      <pc:sldChg chg="add del">
        <pc:chgData name="Bjarne Olai Braastad" userId="150e3050-c1ee-470a-8ad8-5a16c7040f34" providerId="ADAL" clId="{0220CD19-4E4D-4833-916D-2F148F8E2761}" dt="2020-02-04T13:24:04.461" v="6"/>
        <pc:sldMkLst>
          <pc:docMk/>
          <pc:sldMk cId="1992590037" sldId="1133"/>
        </pc:sldMkLst>
      </pc:sldChg>
      <pc:sldChg chg="add">
        <pc:chgData name="Bjarne Olai Braastad" userId="150e3050-c1ee-470a-8ad8-5a16c7040f34" providerId="ADAL" clId="{0220CD19-4E4D-4833-916D-2F148F8E2761}" dt="2020-02-04T13:24:04.492" v="7"/>
        <pc:sldMkLst>
          <pc:docMk/>
          <pc:sldMk cId="3828112049" sldId="1133"/>
        </pc:sldMkLst>
      </pc:sldChg>
      <pc:sldChg chg="add">
        <pc:chgData name="Bjarne Olai Braastad" userId="150e3050-c1ee-470a-8ad8-5a16c7040f34" providerId="ADAL" clId="{0220CD19-4E4D-4833-916D-2F148F8E2761}" dt="2020-02-04T13:24:04.492" v="7"/>
        <pc:sldMkLst>
          <pc:docMk/>
          <pc:sldMk cId="2651508515" sldId="1134"/>
        </pc:sldMkLst>
      </pc:sldChg>
      <pc:sldChg chg="add del">
        <pc:chgData name="Bjarne Olai Braastad" userId="150e3050-c1ee-470a-8ad8-5a16c7040f34" providerId="ADAL" clId="{0220CD19-4E4D-4833-916D-2F148F8E2761}" dt="2020-02-04T13:24:04.461" v="6"/>
        <pc:sldMkLst>
          <pc:docMk/>
          <pc:sldMk cId="2759116714" sldId="1134"/>
        </pc:sldMkLst>
      </pc:sldChg>
      <pc:sldMasterChg chg="del delSldLayout">
        <pc:chgData name="Bjarne Olai Braastad" userId="150e3050-c1ee-470a-8ad8-5a16c7040f34" providerId="ADAL" clId="{0220CD19-4E4D-4833-916D-2F148F8E2761}" dt="2020-02-04T13:24:51.617" v="24" actId="2696"/>
        <pc:sldMasterMkLst>
          <pc:docMk/>
          <pc:sldMasterMk cId="1521709658" sldId="2147483660"/>
        </pc:sldMasterMkLst>
        <pc:sldLayoutChg chg="del">
          <pc:chgData name="Bjarne Olai Braastad" userId="150e3050-c1ee-470a-8ad8-5a16c7040f34" providerId="ADAL" clId="{0220CD19-4E4D-4833-916D-2F148F8E2761}" dt="2020-02-04T13:24:51.601" v="12" actId="2696"/>
          <pc:sldLayoutMkLst>
            <pc:docMk/>
            <pc:sldMasterMk cId="1521709658" sldId="2147483660"/>
            <pc:sldLayoutMk cId="3217790686" sldId="2147483661"/>
          </pc:sldLayoutMkLst>
        </pc:sldLayoutChg>
        <pc:sldLayoutChg chg="del">
          <pc:chgData name="Bjarne Olai Braastad" userId="150e3050-c1ee-470a-8ad8-5a16c7040f34" providerId="ADAL" clId="{0220CD19-4E4D-4833-916D-2F148F8E2761}" dt="2020-02-04T13:24:51.601" v="13" actId="2696"/>
          <pc:sldLayoutMkLst>
            <pc:docMk/>
            <pc:sldMasterMk cId="1521709658" sldId="2147483660"/>
            <pc:sldLayoutMk cId="951152141" sldId="2147483662"/>
          </pc:sldLayoutMkLst>
        </pc:sldLayoutChg>
        <pc:sldLayoutChg chg="del">
          <pc:chgData name="Bjarne Olai Braastad" userId="150e3050-c1ee-470a-8ad8-5a16c7040f34" providerId="ADAL" clId="{0220CD19-4E4D-4833-916D-2F148F8E2761}" dt="2020-02-04T13:24:51.601" v="14" actId="2696"/>
          <pc:sldLayoutMkLst>
            <pc:docMk/>
            <pc:sldMasterMk cId="1521709658" sldId="2147483660"/>
            <pc:sldLayoutMk cId="2328815846" sldId="2147483663"/>
          </pc:sldLayoutMkLst>
        </pc:sldLayoutChg>
        <pc:sldLayoutChg chg="del">
          <pc:chgData name="Bjarne Olai Braastad" userId="150e3050-c1ee-470a-8ad8-5a16c7040f34" providerId="ADAL" clId="{0220CD19-4E4D-4833-916D-2F148F8E2761}" dt="2020-02-04T13:24:51.601" v="15" actId="2696"/>
          <pc:sldLayoutMkLst>
            <pc:docMk/>
            <pc:sldMasterMk cId="1521709658" sldId="2147483660"/>
            <pc:sldLayoutMk cId="1607487156" sldId="2147483664"/>
          </pc:sldLayoutMkLst>
        </pc:sldLayoutChg>
        <pc:sldLayoutChg chg="del">
          <pc:chgData name="Bjarne Olai Braastad" userId="150e3050-c1ee-470a-8ad8-5a16c7040f34" providerId="ADAL" clId="{0220CD19-4E4D-4833-916D-2F148F8E2761}" dt="2020-02-04T13:24:51.601" v="16" actId="2696"/>
          <pc:sldLayoutMkLst>
            <pc:docMk/>
            <pc:sldMasterMk cId="1521709658" sldId="2147483660"/>
            <pc:sldLayoutMk cId="729202694" sldId="2147483665"/>
          </pc:sldLayoutMkLst>
        </pc:sldLayoutChg>
        <pc:sldLayoutChg chg="del">
          <pc:chgData name="Bjarne Olai Braastad" userId="150e3050-c1ee-470a-8ad8-5a16c7040f34" providerId="ADAL" clId="{0220CD19-4E4D-4833-916D-2F148F8E2761}" dt="2020-02-04T13:24:51.601" v="17" actId="2696"/>
          <pc:sldLayoutMkLst>
            <pc:docMk/>
            <pc:sldMasterMk cId="1521709658" sldId="2147483660"/>
            <pc:sldLayoutMk cId="1862043015" sldId="2147483666"/>
          </pc:sldLayoutMkLst>
        </pc:sldLayoutChg>
        <pc:sldLayoutChg chg="del">
          <pc:chgData name="Bjarne Olai Braastad" userId="150e3050-c1ee-470a-8ad8-5a16c7040f34" providerId="ADAL" clId="{0220CD19-4E4D-4833-916D-2F148F8E2761}" dt="2020-02-04T13:24:51.601" v="18" actId="2696"/>
          <pc:sldLayoutMkLst>
            <pc:docMk/>
            <pc:sldMasterMk cId="1521709658" sldId="2147483660"/>
            <pc:sldLayoutMk cId="2713306729" sldId="2147483667"/>
          </pc:sldLayoutMkLst>
        </pc:sldLayoutChg>
        <pc:sldLayoutChg chg="del">
          <pc:chgData name="Bjarne Olai Braastad" userId="150e3050-c1ee-470a-8ad8-5a16c7040f34" providerId="ADAL" clId="{0220CD19-4E4D-4833-916D-2F148F8E2761}" dt="2020-02-04T13:24:51.617" v="19" actId="2696"/>
          <pc:sldLayoutMkLst>
            <pc:docMk/>
            <pc:sldMasterMk cId="1521709658" sldId="2147483660"/>
            <pc:sldLayoutMk cId="1048460962" sldId="2147483668"/>
          </pc:sldLayoutMkLst>
        </pc:sldLayoutChg>
        <pc:sldLayoutChg chg="del">
          <pc:chgData name="Bjarne Olai Braastad" userId="150e3050-c1ee-470a-8ad8-5a16c7040f34" providerId="ADAL" clId="{0220CD19-4E4D-4833-916D-2F148F8E2761}" dt="2020-02-04T13:24:51.617" v="20" actId="2696"/>
          <pc:sldLayoutMkLst>
            <pc:docMk/>
            <pc:sldMasterMk cId="1521709658" sldId="2147483660"/>
            <pc:sldLayoutMk cId="3854665219" sldId="2147483669"/>
          </pc:sldLayoutMkLst>
        </pc:sldLayoutChg>
        <pc:sldLayoutChg chg="del">
          <pc:chgData name="Bjarne Olai Braastad" userId="150e3050-c1ee-470a-8ad8-5a16c7040f34" providerId="ADAL" clId="{0220CD19-4E4D-4833-916D-2F148F8E2761}" dt="2020-02-04T13:24:51.617" v="21" actId="2696"/>
          <pc:sldLayoutMkLst>
            <pc:docMk/>
            <pc:sldMasterMk cId="1521709658" sldId="2147483660"/>
            <pc:sldLayoutMk cId="520392930" sldId="2147483670"/>
          </pc:sldLayoutMkLst>
        </pc:sldLayoutChg>
        <pc:sldLayoutChg chg="del">
          <pc:chgData name="Bjarne Olai Braastad" userId="150e3050-c1ee-470a-8ad8-5a16c7040f34" providerId="ADAL" clId="{0220CD19-4E4D-4833-916D-2F148F8E2761}" dt="2020-02-04T13:24:51.617" v="22" actId="2696"/>
          <pc:sldLayoutMkLst>
            <pc:docMk/>
            <pc:sldMasterMk cId="1521709658" sldId="2147483660"/>
            <pc:sldLayoutMk cId="2308177239" sldId="2147483671"/>
          </pc:sldLayoutMkLst>
        </pc:sldLayoutChg>
        <pc:sldLayoutChg chg="del">
          <pc:chgData name="Bjarne Olai Braastad" userId="150e3050-c1ee-470a-8ad8-5a16c7040f34" providerId="ADAL" clId="{0220CD19-4E4D-4833-916D-2F148F8E2761}" dt="2020-02-04T13:24:51.617" v="23" actId="2696"/>
          <pc:sldLayoutMkLst>
            <pc:docMk/>
            <pc:sldMasterMk cId="1521709658" sldId="2147483660"/>
            <pc:sldLayoutMk cId="3426266376" sldId="2147483673"/>
          </pc:sldLayoutMkLst>
        </pc:sldLayoutChg>
      </pc:sldMasterChg>
    </pc:docChg>
  </pc:docChgLst>
  <pc:docChgLst>
    <pc:chgData name="Alan Worth" userId="e0526cd7-bd3e-491b-9919-e031d18a8075" providerId="ADAL" clId="{299CF4B0-FD58-4C2F-A8C9-E05914804894}"/>
    <pc:docChg chg="modSld">
      <pc:chgData name="Alan Worth" userId="e0526cd7-bd3e-491b-9919-e031d18a8075" providerId="ADAL" clId="{299CF4B0-FD58-4C2F-A8C9-E05914804894}" dt="2022-09-20T15:15:40.932" v="14" actId="255"/>
      <pc:docMkLst>
        <pc:docMk/>
      </pc:docMkLst>
      <pc:sldChg chg="modSp mod">
        <pc:chgData name="Alan Worth" userId="e0526cd7-bd3e-491b-9919-e031d18a8075" providerId="ADAL" clId="{299CF4B0-FD58-4C2F-A8C9-E05914804894}" dt="2022-09-20T15:14:08.800" v="12" actId="20577"/>
        <pc:sldMkLst>
          <pc:docMk/>
          <pc:sldMk cId="3753975923" sldId="753"/>
        </pc:sldMkLst>
        <pc:spChg chg="mod">
          <ac:chgData name="Alan Worth" userId="e0526cd7-bd3e-491b-9919-e031d18a8075" providerId="ADAL" clId="{299CF4B0-FD58-4C2F-A8C9-E05914804894}" dt="2022-09-20T15:13:10.192" v="2" actId="20577"/>
          <ac:spMkLst>
            <pc:docMk/>
            <pc:sldMk cId="3753975923" sldId="753"/>
            <ac:spMk id="21508" creationId="{00000000-0000-0000-0000-000000000000}"/>
          </ac:spMkLst>
        </pc:spChg>
        <pc:spChg chg="mod">
          <ac:chgData name="Alan Worth" userId="e0526cd7-bd3e-491b-9919-e031d18a8075" providerId="ADAL" clId="{299CF4B0-FD58-4C2F-A8C9-E05914804894}" dt="2022-09-20T15:14:08.800" v="12" actId="20577"/>
          <ac:spMkLst>
            <pc:docMk/>
            <pc:sldMk cId="3753975923" sldId="753"/>
            <ac:spMk id="582659" creationId="{00000000-0000-0000-0000-000000000000}"/>
          </ac:spMkLst>
        </pc:spChg>
      </pc:sldChg>
      <pc:sldChg chg="modSp mod">
        <pc:chgData name="Alan Worth" userId="e0526cd7-bd3e-491b-9919-e031d18a8075" providerId="ADAL" clId="{299CF4B0-FD58-4C2F-A8C9-E05914804894}" dt="2022-09-12T16:54:02.820" v="1" actId="114"/>
        <pc:sldMkLst>
          <pc:docMk/>
          <pc:sldMk cId="4065287255" sldId="1130"/>
        </pc:sldMkLst>
        <pc:spChg chg="mod">
          <ac:chgData name="Alan Worth" userId="e0526cd7-bd3e-491b-9919-e031d18a8075" providerId="ADAL" clId="{299CF4B0-FD58-4C2F-A8C9-E05914804894}" dt="2022-09-12T16:54:02.820" v="1" actId="114"/>
          <ac:spMkLst>
            <pc:docMk/>
            <pc:sldMk cId="4065287255" sldId="1130"/>
            <ac:spMk id="16" creationId="{00000000-0000-0000-0000-000000000000}"/>
          </ac:spMkLst>
        </pc:spChg>
      </pc:sldChg>
      <pc:sldChg chg="modSp mod">
        <pc:chgData name="Alan Worth" userId="e0526cd7-bd3e-491b-9919-e031d18a8075" providerId="ADAL" clId="{299CF4B0-FD58-4C2F-A8C9-E05914804894}" dt="2022-09-20T15:15:40.932" v="14" actId="255"/>
        <pc:sldMkLst>
          <pc:docMk/>
          <pc:sldMk cId="2417284378" sldId="1131"/>
        </pc:sldMkLst>
        <pc:spChg chg="mod">
          <ac:chgData name="Alan Worth" userId="e0526cd7-bd3e-491b-9919-e031d18a8075" providerId="ADAL" clId="{299CF4B0-FD58-4C2F-A8C9-E05914804894}" dt="2022-09-20T15:15:40.932" v="14" actId="255"/>
          <ac:spMkLst>
            <pc:docMk/>
            <pc:sldMk cId="2417284378" sldId="1131"/>
            <ac:spMk id="7" creationId="{00000000-0000-0000-0000-000000000000}"/>
          </ac:spMkLst>
        </pc:spChg>
      </pc:sldChg>
    </pc:docChg>
  </pc:docChgLst>
  <pc:docChgLst>
    <pc:chgData name="Alan Worth" userId="e0526cd7-bd3e-491b-9919-e031d18a8075" providerId="ADAL" clId="{B8EC8E97-25F2-4AAD-BBC5-C5494ABAC39B}"/>
    <pc:docChg chg="custSel modSld">
      <pc:chgData name="Alan Worth" userId="e0526cd7-bd3e-491b-9919-e031d18a8075" providerId="ADAL" clId="{B8EC8E97-25F2-4AAD-BBC5-C5494ABAC39B}" dt="2022-08-06T10:57:57.692" v="352" actId="313"/>
      <pc:docMkLst>
        <pc:docMk/>
      </pc:docMkLst>
      <pc:sldChg chg="modSp mod">
        <pc:chgData name="Alan Worth" userId="e0526cd7-bd3e-491b-9919-e031d18a8075" providerId="ADAL" clId="{B8EC8E97-25F2-4AAD-BBC5-C5494ABAC39B}" dt="2022-08-06T10:56:27.968" v="345" actId="6549"/>
        <pc:sldMkLst>
          <pc:docMk/>
          <pc:sldMk cId="3753975923" sldId="753"/>
        </pc:sldMkLst>
        <pc:spChg chg="mod">
          <ac:chgData name="Alan Worth" userId="e0526cd7-bd3e-491b-9919-e031d18a8075" providerId="ADAL" clId="{B8EC8E97-25F2-4AAD-BBC5-C5494ABAC39B}" dt="2022-08-06T10:53:55.469" v="302" actId="14100"/>
          <ac:spMkLst>
            <pc:docMk/>
            <pc:sldMk cId="3753975923" sldId="753"/>
            <ac:spMk id="21508" creationId="{00000000-0000-0000-0000-000000000000}"/>
          </ac:spMkLst>
        </pc:spChg>
        <pc:spChg chg="mod">
          <ac:chgData name="Alan Worth" userId="e0526cd7-bd3e-491b-9919-e031d18a8075" providerId="ADAL" clId="{B8EC8E97-25F2-4AAD-BBC5-C5494ABAC39B}" dt="2022-08-06T10:56:27.968" v="345" actId="6549"/>
          <ac:spMkLst>
            <pc:docMk/>
            <pc:sldMk cId="3753975923" sldId="753"/>
            <ac:spMk id="582659" creationId="{00000000-0000-0000-0000-000000000000}"/>
          </ac:spMkLst>
        </pc:spChg>
      </pc:sldChg>
      <pc:sldChg chg="modSp mod">
        <pc:chgData name="Alan Worth" userId="e0526cd7-bd3e-491b-9919-e031d18a8075" providerId="ADAL" clId="{B8EC8E97-25F2-4AAD-BBC5-C5494ABAC39B}" dt="2022-08-06T10:57:22.165" v="349" actId="255"/>
        <pc:sldMkLst>
          <pc:docMk/>
          <pc:sldMk cId="4065287255" sldId="1130"/>
        </pc:sldMkLst>
        <pc:spChg chg="mod">
          <ac:chgData name="Alan Worth" userId="e0526cd7-bd3e-491b-9919-e031d18a8075" providerId="ADAL" clId="{B8EC8E97-25F2-4AAD-BBC5-C5494ABAC39B}" dt="2022-08-06T10:57:05.039" v="348" actId="14100"/>
          <ac:spMkLst>
            <pc:docMk/>
            <pc:sldMk cId="4065287255" sldId="1130"/>
            <ac:spMk id="16" creationId="{00000000-0000-0000-0000-000000000000}"/>
          </ac:spMkLst>
        </pc:spChg>
        <pc:spChg chg="mod">
          <ac:chgData name="Alan Worth" userId="e0526cd7-bd3e-491b-9919-e031d18a8075" providerId="ADAL" clId="{B8EC8E97-25F2-4AAD-BBC5-C5494ABAC39B}" dt="2022-08-06T10:57:22.165" v="349" actId="255"/>
          <ac:spMkLst>
            <pc:docMk/>
            <pc:sldMk cId="4065287255" sldId="1130"/>
            <ac:spMk id="17" creationId="{00000000-0000-0000-0000-000000000000}"/>
          </ac:spMkLst>
        </pc:spChg>
      </pc:sldChg>
      <pc:sldChg chg="modSp mod">
        <pc:chgData name="Alan Worth" userId="e0526cd7-bd3e-491b-9919-e031d18a8075" providerId="ADAL" clId="{B8EC8E97-25F2-4AAD-BBC5-C5494ABAC39B}" dt="2022-08-06T10:57:57.692" v="352" actId="313"/>
        <pc:sldMkLst>
          <pc:docMk/>
          <pc:sldMk cId="2417284378" sldId="1131"/>
        </pc:sldMkLst>
        <pc:spChg chg="mod">
          <ac:chgData name="Alan Worth" userId="e0526cd7-bd3e-491b-9919-e031d18a8075" providerId="ADAL" clId="{B8EC8E97-25F2-4AAD-BBC5-C5494ABAC39B}" dt="2022-08-06T10:52:38.296" v="299" actId="20577"/>
          <ac:spMkLst>
            <pc:docMk/>
            <pc:sldMk cId="2417284378" sldId="1131"/>
            <ac:spMk id="7" creationId="{00000000-0000-0000-0000-000000000000}"/>
          </ac:spMkLst>
        </pc:spChg>
        <pc:spChg chg="mod">
          <ac:chgData name="Alan Worth" userId="e0526cd7-bd3e-491b-9919-e031d18a8075" providerId="ADAL" clId="{B8EC8E97-25F2-4AAD-BBC5-C5494ABAC39B}" dt="2022-08-06T10:57:57.692" v="352" actId="313"/>
          <ac:spMkLst>
            <pc:docMk/>
            <pc:sldMk cId="2417284378" sldId="1131"/>
            <ac:spMk id="131076" creationId="{00000000-0000-0000-0000-000000000000}"/>
          </ac:spMkLst>
        </pc:spChg>
      </pc:sldChg>
      <pc:sldChg chg="modSp mod">
        <pc:chgData name="Alan Worth" userId="e0526cd7-bd3e-491b-9919-e031d18a8075" providerId="ADAL" clId="{B8EC8E97-25F2-4AAD-BBC5-C5494ABAC39B}" dt="2022-08-06T10:48:39.133" v="193" actId="114"/>
        <pc:sldMkLst>
          <pc:docMk/>
          <pc:sldMk cId="3828112049" sldId="1133"/>
        </pc:sldMkLst>
        <pc:spChg chg="mod">
          <ac:chgData name="Alan Worth" userId="e0526cd7-bd3e-491b-9919-e031d18a8075" providerId="ADAL" clId="{B8EC8E97-25F2-4AAD-BBC5-C5494ABAC39B}" dt="2022-08-06T10:48:39.133" v="193" actId="114"/>
          <ac:spMkLst>
            <pc:docMk/>
            <pc:sldMk cId="3828112049" sldId="1133"/>
            <ac:spMk id="2" creationId="{00000000-0000-0000-0000-000000000000}"/>
          </ac:spMkLst>
        </pc:spChg>
        <pc:spChg chg="mod">
          <ac:chgData name="Alan Worth" userId="e0526cd7-bd3e-491b-9919-e031d18a8075" providerId="ADAL" clId="{B8EC8E97-25F2-4AAD-BBC5-C5494ABAC39B}" dt="2022-08-06T10:46:52.328" v="154" actId="20577"/>
          <ac:spMkLst>
            <pc:docMk/>
            <pc:sldMk cId="3828112049" sldId="1133"/>
            <ac:spMk id="22532" creationId="{00000000-0000-0000-0000-000000000000}"/>
          </ac:spMkLst>
        </pc:spChg>
      </pc:sldChg>
      <pc:sldChg chg="modSp mod">
        <pc:chgData name="Alan Worth" userId="e0526cd7-bd3e-491b-9919-e031d18a8075" providerId="ADAL" clId="{B8EC8E97-25F2-4AAD-BBC5-C5494ABAC39B}" dt="2022-08-06T10:49:14.746" v="203" actId="20577"/>
        <pc:sldMkLst>
          <pc:docMk/>
          <pc:sldMk cId="2651508515" sldId="1134"/>
        </pc:sldMkLst>
        <pc:spChg chg="mod">
          <ac:chgData name="Alan Worth" userId="e0526cd7-bd3e-491b-9919-e031d18a8075" providerId="ADAL" clId="{B8EC8E97-25F2-4AAD-BBC5-C5494ABAC39B}" dt="2022-08-06T10:49:14.746" v="203" actId="20577"/>
          <ac:spMkLst>
            <pc:docMk/>
            <pc:sldMk cId="2651508515" sldId="1134"/>
            <ac:spMk id="23556" creationId="{00000000-0000-0000-0000-000000000000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20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6879" units="1/cm"/>
          <inkml:channelProperty channel="T" name="resolution" value="1" units="1/dev"/>
        </inkml:channelProperties>
      </inkml:inkSource>
      <inkml:timestamp xml:id="ts0" timeString="2014-08-05T11:07:42.26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16859 17209 0,'0'0'390,"0"15"-312,0-15-31,0 16-32,0-16 32,0 16 15,0-16-15,0 16 47,-15-16-79,15 16 17,0-16-32,0 0 62,-16 0-31,16 16-31,-16-16 16,16 0 15,0 16 31,0-16 32,0 0-32,-16 0 32,16 0-16,0 16-47,-16-16-31,16 0 31,-16 0-15,0 0 15,16 0 32,-16 0-32,16 0 47,-15 0-63,-1 0 32,16 0 62,0 0 718,0 0-655,0-16-79,-16 16 79,16 0 343</inkml:trace>
  <inkml:trace contextRef="#ctx0" brushRef="#br0" timeOffset="7070.07">18510 17161 0,'0'0'141,"0"16"-110,0-16-15,-15 0-1,15 16 1,0 0-1,0-16 1,0 0 31,-16 0 15,16 15-46,0-15 62,0 0-63,-16 0 63,16 16-62,0-16 0,-16 0 140,16 16-141,-16-16-15,16 0 94,-16 0-63,16 16 94,0-16 15,0 16 16,0-16-62,0 0-79,0 16 48,-16-16-63,0 16 109,16-16-31,0 0 343,0 16-421,0-16 31,-15 0 469,15 0-469,-16 0 0,16 0 0,0 0 624,0 0-452,0 0-109,0-16 187</inkml:trace>
  <inkml:trace contextRef="#ctx0" brushRef="#br0" timeOffset="10450.1">18733 17193 0,'0'0'171,"0"0"-171,0 0 16,0 0 15,0 0-31,16 0 62,-16 16 63,15-16-109,-15 0-1,16 15 48,-16-15-16,16 0-47,-16 0 140,16 0-124,-16 0 140,16 0-78,-16 0-63,0 0 1,0-15 46,16 15-31,-16 0 1,0 0-17,0-16 48</inkml:trace>
  <inkml:trace contextRef="#ctx0" brushRef="#br0" timeOffset="13860.13">18098 17209 0,'0'0'93,"0"0"-61,16 0-1,-16 0-31,0-16 15,15 16 17,1 0-1,-16 0 0,16 0 78,-16 0 32,0 0-126,16 0 63,-16 0 172,16 0-110,0 0 32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233D96-BC22-47A7-BFAF-430DCC2088DC}" type="datetimeFigureOut">
              <a:rPr lang="nb-NO" smtClean="0"/>
              <a:t>20.09.2022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3E1162-623A-44DF-9EC4-F0C376D1272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55083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D07BCB6-54E2-467B-AC17-DEC87DDD0F4E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Plassholder for top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HFX221 - 2019                                   - Bjarne O. Braastad, NMBU/IHA</a:t>
            </a:r>
          </a:p>
        </p:txBody>
      </p:sp>
    </p:spTree>
    <p:extLst>
      <p:ext uri="{BB962C8B-B14F-4D97-AF65-F5344CB8AC3E}">
        <p14:creationId xmlns:p14="http://schemas.microsoft.com/office/powerpoint/2010/main" val="37137947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A48E411-94A0-4DA9-9139-724B8FD50586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Atferdsutvikling – sosialisering – 12 uker</a:t>
            </a:r>
          </a:p>
          <a:p>
            <a:pPr eaLnBrk="1" hangingPunct="1"/>
            <a:r>
              <a:rPr lang="en-GB"/>
              <a:t>Sosial struktur – hunner og hanner</a:t>
            </a:r>
          </a:p>
          <a:p>
            <a:pPr eaLnBrk="1" hangingPunct="1"/>
            <a:r>
              <a:rPr lang="en-GB"/>
              <a:t>Eierløse katter – katters atferd i ukjent terreng</a:t>
            </a:r>
          </a:p>
          <a:p>
            <a:pPr eaLnBrk="1" hangingPunct="1"/>
            <a:r>
              <a:rPr lang="en-GB"/>
              <a:t>Kommunikasjon – akustisk, visuell, berøring, lukt, mennesker (inkl. Lydfiler)</a:t>
            </a:r>
          </a:p>
          <a:p>
            <a:pPr eaLnBrk="1" hangingPunct="1"/>
            <a:r>
              <a:rPr lang="en-GB"/>
              <a:t>Atferdsproblemer</a:t>
            </a:r>
          </a:p>
          <a:p>
            <a:pPr eaLnBrk="1" hangingPunct="1"/>
            <a:endParaRPr lang="en-GB"/>
          </a:p>
          <a:p>
            <a:pPr eaLnBrk="1" hangingPunct="1"/>
            <a:endParaRPr lang="en-GB"/>
          </a:p>
        </p:txBody>
      </p:sp>
      <p:sp>
        <p:nvSpPr>
          <p:cNvPr id="2" name="Plassholder for topptekst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HFX221 - 2019                                   - Bjarne O. Braastad, NMBU/IHA</a:t>
            </a:r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48047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DC7ADDE-99D2-4868-A711-76EB9ADB5CE0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4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Atferdsutvikling – sosialisering – 12 uker</a:t>
            </a:r>
          </a:p>
          <a:p>
            <a:pPr eaLnBrk="1" hangingPunct="1"/>
            <a:r>
              <a:rPr lang="en-GB"/>
              <a:t>Sosial struktur – hunner og hanner</a:t>
            </a:r>
          </a:p>
          <a:p>
            <a:pPr eaLnBrk="1" hangingPunct="1"/>
            <a:r>
              <a:rPr lang="en-GB"/>
              <a:t>Eierløse katter – katters atferd i ukjent terreng</a:t>
            </a:r>
          </a:p>
          <a:p>
            <a:pPr eaLnBrk="1" hangingPunct="1"/>
            <a:r>
              <a:rPr lang="en-GB"/>
              <a:t>Kommunikasjon – akustisk, visuell, berøring, lukt, mennesker (inkl. Lydfiler)</a:t>
            </a:r>
          </a:p>
          <a:p>
            <a:pPr eaLnBrk="1" hangingPunct="1"/>
            <a:r>
              <a:rPr lang="en-GB"/>
              <a:t>Atferdsproblemer</a:t>
            </a:r>
          </a:p>
          <a:p>
            <a:pPr eaLnBrk="1" hangingPunct="1"/>
            <a:endParaRPr lang="en-GB"/>
          </a:p>
          <a:p>
            <a:pPr eaLnBrk="1" hangingPunct="1"/>
            <a:endParaRPr lang="en-GB"/>
          </a:p>
        </p:txBody>
      </p:sp>
      <p:sp>
        <p:nvSpPr>
          <p:cNvPr id="2" name="Plassholder for topptekst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HFX221 - 2019                                   - Bjarne O. Braastad, NMBU/IHA</a:t>
            </a:r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222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B52F37-E24F-4E40-84F5-8D98B2AA66D5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Atferdsutvikling – sosialisering – 12 uker</a:t>
            </a:r>
          </a:p>
          <a:p>
            <a:pPr eaLnBrk="1" hangingPunct="1"/>
            <a:r>
              <a:rPr lang="en-GB"/>
              <a:t>Sosial struktur – hunner og hanner</a:t>
            </a:r>
          </a:p>
          <a:p>
            <a:pPr eaLnBrk="1" hangingPunct="1"/>
            <a:r>
              <a:rPr lang="en-GB"/>
              <a:t>Eierløse katter – katters atferd i ukjent terreng</a:t>
            </a:r>
          </a:p>
          <a:p>
            <a:pPr eaLnBrk="1" hangingPunct="1"/>
            <a:r>
              <a:rPr lang="en-GB"/>
              <a:t>Kommunikasjon – akustisk, visuell, berøring, lukt, mennesker (inkl. Lydfiler)</a:t>
            </a:r>
          </a:p>
          <a:p>
            <a:pPr eaLnBrk="1" hangingPunct="1"/>
            <a:r>
              <a:rPr lang="en-GB"/>
              <a:t>Atferdsproblemer</a:t>
            </a:r>
          </a:p>
          <a:p>
            <a:pPr eaLnBrk="1" hangingPunct="1"/>
            <a:endParaRPr lang="en-GB"/>
          </a:p>
          <a:p>
            <a:pPr eaLnBrk="1" hangingPunct="1"/>
            <a:endParaRPr lang="en-GB"/>
          </a:p>
        </p:txBody>
      </p:sp>
      <p:sp>
        <p:nvSpPr>
          <p:cNvPr id="2" name="Plassholder for topptekst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HFX221 - 2019                                   - Bjarne O. Braastad, NMBU/IHA</a:t>
            </a:r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54547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85D8422-8ABE-4DD6-B3C8-6E031FE7EDE9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57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z="1400" dirty="0" err="1"/>
              <a:t>Trykk</a:t>
            </a:r>
            <a:r>
              <a:rPr lang="en-GB" sz="1400" dirty="0"/>
              <a:t> </a:t>
            </a:r>
            <a:r>
              <a:rPr lang="en-GB" sz="1400" dirty="0" err="1"/>
              <a:t>Visningsfunksjonen</a:t>
            </a:r>
            <a:r>
              <a:rPr lang="en-GB" sz="1400" dirty="0"/>
              <a:t> </a:t>
            </a:r>
            <a:r>
              <a:rPr lang="en-GB" sz="1400" dirty="0" err="1"/>
              <a:t>så</a:t>
            </a:r>
            <a:r>
              <a:rPr lang="en-GB" sz="1400" dirty="0"/>
              <a:t> </a:t>
            </a:r>
            <a:r>
              <a:rPr lang="en-GB" sz="1400" dirty="0" err="1"/>
              <a:t>samme</a:t>
            </a:r>
            <a:r>
              <a:rPr lang="en-GB" sz="1400" dirty="0"/>
              <a:t> </a:t>
            </a:r>
            <a:r>
              <a:rPr lang="en-GB" sz="1400" dirty="0" err="1"/>
              <a:t>bilde</a:t>
            </a:r>
            <a:r>
              <a:rPr lang="en-GB" sz="1400" baseline="0" dirty="0"/>
              <a:t> </a:t>
            </a:r>
            <a:r>
              <a:rPr lang="en-GB" sz="1400" baseline="0" dirty="0" err="1"/>
              <a:t>er</a:t>
            </a:r>
            <a:r>
              <a:rPr lang="en-GB" sz="1400" baseline="0" dirty="0"/>
              <a:t> </a:t>
            </a:r>
            <a:r>
              <a:rPr lang="en-GB" sz="1400" baseline="0" dirty="0" err="1"/>
              <a:t>på</a:t>
            </a:r>
            <a:r>
              <a:rPr lang="en-GB" sz="1400" baseline="0" dirty="0"/>
              <a:t> PC </a:t>
            </a:r>
            <a:r>
              <a:rPr lang="en-GB" sz="1400" baseline="0" dirty="0" err="1"/>
              <a:t>og</a:t>
            </a:r>
            <a:r>
              <a:rPr lang="en-GB" sz="1400" baseline="0" dirty="0"/>
              <a:t> </a:t>
            </a:r>
            <a:r>
              <a:rPr lang="en-GB" sz="1400" baseline="0" dirty="0" err="1"/>
              <a:t>lerret</a:t>
            </a:r>
            <a:r>
              <a:rPr lang="en-GB" sz="1400" baseline="0" dirty="0"/>
              <a:t>!</a:t>
            </a:r>
          </a:p>
          <a:p>
            <a:pPr eaLnBrk="1" hangingPunct="1"/>
            <a:r>
              <a:rPr lang="en-GB" sz="1400" baseline="0" dirty="0" err="1"/>
              <a:t>Trykk</a:t>
            </a:r>
            <a:r>
              <a:rPr lang="en-GB" sz="1400" baseline="0" dirty="0"/>
              <a:t> </a:t>
            </a:r>
            <a:r>
              <a:rPr lang="en-GB" sz="1400" baseline="0" dirty="0" err="1"/>
              <a:t>deretter</a:t>
            </a:r>
            <a:r>
              <a:rPr lang="en-GB" sz="1400" baseline="0" dirty="0"/>
              <a:t> </a:t>
            </a:r>
            <a:r>
              <a:rPr lang="en-GB" sz="1400" baseline="0" dirty="0" err="1"/>
              <a:t>lenken</a:t>
            </a:r>
            <a:r>
              <a:rPr lang="en-GB" sz="1400" baseline="0" dirty="0"/>
              <a:t>.</a:t>
            </a:r>
            <a:endParaRPr lang="en-GB" sz="1400" dirty="0"/>
          </a:p>
        </p:txBody>
      </p:sp>
      <p:sp>
        <p:nvSpPr>
          <p:cNvPr id="2" name="Plassholder for bunntekst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Bjarne O. Braastad, UMB</a:t>
            </a:r>
          </a:p>
        </p:txBody>
      </p:sp>
      <p:sp>
        <p:nvSpPr>
          <p:cNvPr id="3" name="Plassholder for topptekst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HFX221 - 2019                                   - Bjarne O. Braastad, NMBU/IHA</a:t>
            </a:r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8702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6D6B581-B799-46BD-932D-08255CD956A3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58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8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/>
          </a:p>
        </p:txBody>
      </p:sp>
      <p:sp>
        <p:nvSpPr>
          <p:cNvPr id="2" name="Plassholder for bunntekst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Bjarne O. Braastad, UMB</a:t>
            </a:r>
          </a:p>
        </p:txBody>
      </p:sp>
      <p:sp>
        <p:nvSpPr>
          <p:cNvPr id="3" name="Plassholder for topptekst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HFX221 - 2019                                   - Bjarne O. Braastad, NMBU/IHA</a:t>
            </a:r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034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Fors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1999" y="2572510"/>
            <a:ext cx="2569469" cy="1712979"/>
          </a:xfrm>
          <a:prstGeom prst="rect">
            <a:avLst/>
          </a:prstGeom>
        </p:spPr>
      </p:pic>
      <p:pic>
        <p:nvPicPr>
          <p:cNvPr id="2050" name="Picture 2" descr="Z:\NMBU\NMBU_symbol_1000prosent_av_18mm_RGB_hvit.wmf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02531" y="2571889"/>
            <a:ext cx="2147040" cy="17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1755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sp>
        <p:nvSpPr>
          <p:cNvPr id="9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576000" y="1920873"/>
            <a:ext cx="7992000" cy="4127501"/>
          </a:xfrm>
          <a:noFill/>
        </p:spPr>
        <p:txBody>
          <a:bodyPr tIns="216000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19971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istes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NMBU\nmbu_ppt_sisteside_grafikk.pn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920874"/>
            <a:ext cx="9144000" cy="4937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Z:\NMBU\NMBU_symbol_1000prosent_av_18mm_RGB_hvit.wmf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3639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579353" y="1844825"/>
            <a:ext cx="3794294" cy="3960440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770353" y="1844825"/>
            <a:ext cx="3794294" cy="3960440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288772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75862" y="1592719"/>
            <a:ext cx="3807674" cy="738664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763687" y="1592719"/>
            <a:ext cx="3807939" cy="738664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sp>
        <p:nvSpPr>
          <p:cNvPr id="12" name="Plassholder for innhold 2"/>
          <p:cNvSpPr>
            <a:spLocks noGrp="1"/>
          </p:cNvSpPr>
          <p:nvPr>
            <p:ph sz="half" idx="13"/>
          </p:nvPr>
        </p:nvSpPr>
        <p:spPr>
          <a:xfrm>
            <a:off x="579353" y="2348880"/>
            <a:ext cx="3794294" cy="3456384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3" name="Plassholder for innhold 3"/>
          <p:cNvSpPr>
            <a:spLocks noGrp="1"/>
          </p:cNvSpPr>
          <p:nvPr>
            <p:ph sz="half" idx="2"/>
          </p:nvPr>
        </p:nvSpPr>
        <p:spPr>
          <a:xfrm>
            <a:off x="4770353" y="2348880"/>
            <a:ext cx="3794294" cy="3456384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668659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834019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607165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solidFill>
          <a:srgbClr val="E1A2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05175"/>
            <a:ext cx="6400800" cy="533400"/>
          </a:xfrm>
        </p:spPr>
        <p:txBody>
          <a:bodyPr/>
          <a:lstStyle>
            <a:lvl1pPr marL="0" indent="0" algn="ctr">
              <a:buFont typeface="Webdings" pitchFamily="18" charset="2"/>
              <a:buNone/>
              <a:defRPr sz="1700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543050" y="1371600"/>
            <a:ext cx="6019800" cy="18764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527639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Fors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1999" y="2572510"/>
            <a:ext cx="2569469" cy="1712979"/>
          </a:xfrm>
          <a:prstGeom prst="rect">
            <a:avLst/>
          </a:prstGeom>
        </p:spPr>
      </p:pic>
      <p:pic>
        <p:nvPicPr>
          <p:cNvPr id="2050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02531" y="2571889"/>
            <a:ext cx="2147040" cy="17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97666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 animasjon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4485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#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>
                <a:solidFill>
                  <a:prstClr val="white"/>
                </a:solidFill>
              </a:rPr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prstClr val="white"/>
                </a:solidFill>
              </a:rPr>
              <a:t>The Cat - Behaviour and Welfare - Bjarne O. Braastad</a:t>
            </a:r>
            <a:endParaRPr lang="nb-NO" dirty="0">
              <a:solidFill>
                <a:prstClr val="white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6503D8D-F27D-49CA-A299-3589FD585F6D}" type="slidenum">
              <a:rPr lang="nb-NO" smtClean="0">
                <a:solidFill>
                  <a:prstClr val="white"/>
                </a:solidFill>
              </a:rPr>
              <a:pPr/>
              <a:t>‹#›</a:t>
            </a:fld>
            <a:endParaRPr lang="nb-NO">
              <a:solidFill>
                <a:prstClr val="white"/>
              </a:solidFill>
            </a:endParaRPr>
          </a:p>
        </p:txBody>
      </p:sp>
      <p:cxnSp>
        <p:nvCxnSpPr>
          <p:cNvPr id="7" name="Rett linje 6"/>
          <p:cNvCxnSpPr/>
          <p:nvPr userDrawn="1"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12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369332"/>
          </a:xfr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3956400"/>
            <a:ext cx="7992000" cy="336550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5904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 animasjon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3735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#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369332"/>
          </a:xfr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>
                <a:solidFill>
                  <a:prstClr val="white"/>
                </a:solidFill>
              </a:rPr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prstClr val="white"/>
                </a:solidFill>
              </a:rPr>
              <a:t>The Cat - Behaviour and Welfare - Bjarne O. Braastad</a:t>
            </a:r>
            <a:endParaRPr lang="nb-NO" dirty="0">
              <a:solidFill>
                <a:prstClr val="white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6503D8D-F27D-49CA-A299-3589FD585F6D}" type="slidenum">
              <a:rPr lang="nb-NO" smtClean="0">
                <a:solidFill>
                  <a:prstClr val="white"/>
                </a:solidFill>
              </a:rPr>
              <a:pPr/>
              <a:t>‹#›</a:t>
            </a:fld>
            <a:endParaRPr lang="nb-NO">
              <a:solidFill>
                <a:prstClr val="white"/>
              </a:solidFill>
            </a:endParaRPr>
          </a:p>
        </p:txBody>
      </p:sp>
      <p:cxnSp>
        <p:nvCxnSpPr>
          <p:cNvPr id="7" name="Rett linje 6"/>
          <p:cNvCxnSpPr/>
          <p:nvPr userDrawn="1"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3956400"/>
            <a:ext cx="7992000" cy="336550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69232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537561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 til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16000" y="1825831"/>
            <a:ext cx="3852000" cy="397943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0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575999" y="1922400"/>
            <a:ext cx="3870000" cy="4129200"/>
          </a:xfrm>
          <a:noFill/>
        </p:spPr>
        <p:txBody>
          <a:bodyPr tIns="216000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569662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 til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76000" y="1825831"/>
            <a:ext cx="3852000" cy="397943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0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4716016" y="1922400"/>
            <a:ext cx="3870000" cy="4129200"/>
          </a:xfrm>
          <a:noFill/>
        </p:spPr>
        <p:txBody>
          <a:bodyPr tIns="2160000" bIns="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3358950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vileslide med farge og bilde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096512"/>
            <a:ext cx="9144000" cy="2761488"/>
          </a:xfrm>
          <a:prstGeom prst="rect">
            <a:avLst/>
          </a:prstGeom>
        </p:spPr>
      </p:pic>
      <p:sp>
        <p:nvSpPr>
          <p:cNvPr id="6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7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246221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98140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vileslide med tekst og bil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bilde 11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  <a:solidFill>
            <a:schemeClr val="bg1">
              <a:lumMod val="75000"/>
            </a:schemeClr>
          </a:solidFill>
        </p:spPr>
        <p:txBody>
          <a:bodyPr tIns="3600000"/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7970400" y="392400"/>
            <a:ext cx="676800" cy="540000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.</a:t>
            </a:r>
          </a:p>
        </p:txBody>
      </p:sp>
      <p:sp>
        <p:nvSpPr>
          <p:cNvPr id="10" name="Plassholder for tekst 6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4096800"/>
            <a:ext cx="9144000" cy="2761200"/>
          </a:xfr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.</a:t>
            </a:r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9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246221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9568630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9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576000" y="1920873"/>
            <a:ext cx="7992000" cy="4127501"/>
          </a:xfrm>
          <a:noFill/>
        </p:spPr>
        <p:txBody>
          <a:bodyPr tIns="216000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633415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stes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NMBU\nmbu_ppt_sisteside_grafikk.pn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920874"/>
            <a:ext cx="9144000" cy="4937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9043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579353" y="1844825"/>
            <a:ext cx="3794294" cy="3960440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770353" y="1844825"/>
            <a:ext cx="3794294" cy="3960440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310856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75862" y="1592719"/>
            <a:ext cx="3807674" cy="738664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763687" y="1592719"/>
            <a:ext cx="3807939" cy="738664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2" name="Plassholder for innhold 2"/>
          <p:cNvSpPr>
            <a:spLocks noGrp="1"/>
          </p:cNvSpPr>
          <p:nvPr>
            <p:ph sz="half" idx="13"/>
          </p:nvPr>
        </p:nvSpPr>
        <p:spPr>
          <a:xfrm>
            <a:off x="579353" y="2348880"/>
            <a:ext cx="3794294" cy="3456384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3" name="Plassholder for innhold 3"/>
          <p:cNvSpPr>
            <a:spLocks noGrp="1"/>
          </p:cNvSpPr>
          <p:nvPr>
            <p:ph sz="half" idx="2"/>
          </p:nvPr>
        </p:nvSpPr>
        <p:spPr>
          <a:xfrm>
            <a:off x="4770353" y="2348880"/>
            <a:ext cx="3794294" cy="3456384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18237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tellysbilde #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>
                <a:solidFill>
                  <a:prstClr val="white"/>
                </a:solidFill>
              </a:rPr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white"/>
                </a:solidFill>
              </a:rPr>
              <a:t>The Cat - Behaviour and Welfare - Bjarne O. Braastad</a:t>
            </a:r>
            <a:endParaRPr lang="nb-NO">
              <a:solidFill>
                <a:prstClr val="white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67E8CAB-9E1F-487B-9AE4-C60737AEF540}" type="slidenum">
              <a:rPr lang="nb-NO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white"/>
              </a:solidFill>
            </a:endParaRPr>
          </a:p>
        </p:txBody>
      </p:sp>
      <p:cxnSp>
        <p:nvCxnSpPr>
          <p:cNvPr id="7" name="Rett linje 6"/>
          <p:cNvCxnSpPr/>
          <p:nvPr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12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369332"/>
          </a:xfr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3956400"/>
            <a:ext cx="7992000" cy="336550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03390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12492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3084587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solidFill>
          <a:srgbClr val="E1A2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010106_whi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71888" y="4419600"/>
            <a:ext cx="18002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05175"/>
            <a:ext cx="6400800" cy="533400"/>
          </a:xfrm>
        </p:spPr>
        <p:txBody>
          <a:bodyPr/>
          <a:lstStyle>
            <a:lvl1pPr marL="0" indent="0" algn="ctr">
              <a:buFont typeface="Webdings" pitchFamily="18" charset="2"/>
              <a:buNone/>
              <a:defRPr sz="1700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543050" y="1371600"/>
            <a:ext cx="6019800" cy="18764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7577764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6850" y="190500"/>
            <a:ext cx="7105650" cy="9429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520825" y="1316038"/>
            <a:ext cx="7089775" cy="48006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AAFC35-0F71-4132-9850-6BB5C332CD23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3800223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6850" y="190500"/>
            <a:ext cx="7105650" cy="9429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1520825" y="1316038"/>
            <a:ext cx="3468688" cy="48006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1913" y="1316038"/>
            <a:ext cx="3468687" cy="4800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81F3C-8636-4F56-A492-0DA665029CB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62263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tellysbilde #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369332"/>
          </a:xfr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>
                <a:solidFill>
                  <a:prstClr val="white"/>
                </a:solidFill>
              </a:rPr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white"/>
                </a:solidFill>
              </a:rPr>
              <a:t>The Cat - Behaviour and Welfare - Bjarne O. Braastad</a:t>
            </a:r>
            <a:endParaRPr lang="nb-NO">
              <a:solidFill>
                <a:prstClr val="white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67E8CAB-9E1F-487B-9AE4-C60737AEF540}" type="slidenum">
              <a:rPr lang="nb-NO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white"/>
              </a:solidFill>
            </a:endParaRPr>
          </a:p>
        </p:txBody>
      </p:sp>
      <p:cxnSp>
        <p:nvCxnSpPr>
          <p:cNvPr id="7" name="Rett linje 6"/>
          <p:cNvCxnSpPr/>
          <p:nvPr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3956400"/>
            <a:ext cx="7992000" cy="336550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5587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75416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, innhold og bilde til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16000" y="1825831"/>
            <a:ext cx="3852000" cy="397943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sp>
        <p:nvSpPr>
          <p:cNvPr id="10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575999" y="1922400"/>
            <a:ext cx="3870000" cy="4129200"/>
          </a:xfrm>
          <a:noFill/>
        </p:spPr>
        <p:txBody>
          <a:bodyPr tIns="216000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79050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, innhold og bilde til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76000" y="1825831"/>
            <a:ext cx="3852000" cy="397943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sp>
        <p:nvSpPr>
          <p:cNvPr id="10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4716016" y="1922400"/>
            <a:ext cx="3870000" cy="4129200"/>
          </a:xfrm>
          <a:noFill/>
        </p:spPr>
        <p:txBody>
          <a:bodyPr tIns="2160000" bIns="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06078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Hvileslide med farge og bilde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096512"/>
            <a:ext cx="9144000" cy="2761488"/>
          </a:xfrm>
          <a:prstGeom prst="rect">
            <a:avLst/>
          </a:prstGeom>
        </p:spPr>
      </p:pic>
      <p:sp>
        <p:nvSpPr>
          <p:cNvPr id="6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7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246221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6643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Hvileslide med tekst og bil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bilde 11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  <a:solidFill>
            <a:schemeClr val="bg1">
              <a:lumMod val="75000"/>
            </a:schemeClr>
          </a:solidFill>
        </p:spPr>
        <p:txBody>
          <a:bodyPr tIns="3600000"/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7970400" y="392400"/>
            <a:ext cx="676800" cy="540000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.</a:t>
            </a:r>
          </a:p>
        </p:txBody>
      </p:sp>
      <p:sp>
        <p:nvSpPr>
          <p:cNvPr id="10" name="Plassholder for tekst 6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4096800"/>
            <a:ext cx="9144000" cy="2761200"/>
          </a:xfr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.</a:t>
            </a:r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9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246221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53367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slideLayout" Target="../slideLayouts/slideLayout33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20" Type="http://schemas.openxmlformats.org/officeDocument/2006/relationships/image" Target="../media/image1.wmf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576000" y="932071"/>
            <a:ext cx="6818518" cy="615553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76000" y="1825831"/>
            <a:ext cx="7992000" cy="3979433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5353200" y="6372140"/>
            <a:ext cx="2891208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 b="0">
                <a:solidFill>
                  <a:srgbClr val="009D7F"/>
                </a:solidFill>
              </a:defRPr>
            </a:lvl1pPr>
          </a:lstStyle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576000" y="6372140"/>
            <a:ext cx="47580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 b="0">
                <a:solidFill>
                  <a:srgbClr val="009D7F"/>
                </a:solidFill>
              </a:defRPr>
            </a:lvl1pPr>
          </a:lstStyle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269624" y="6372140"/>
            <a:ext cx="298376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 b="0">
                <a:solidFill>
                  <a:srgbClr val="009D7F"/>
                </a:solidFill>
              </a:defRPr>
            </a:lvl1pPr>
          </a:lstStyle>
          <a:p>
            <a:pPr>
              <a:defRPr/>
            </a:pPr>
            <a:fld id="{9C335BD2-5135-4752-9777-E4CD151E3ADF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cxnSp>
        <p:nvCxnSpPr>
          <p:cNvPr id="13" name="Rett linje 12"/>
          <p:cNvCxnSpPr/>
          <p:nvPr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rgbClr val="009D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C:\Users\Morten\Downloads\NMBU_symbol_1000prosent_av_18mm_RGB.wmf"/>
          <p:cNvPicPr>
            <a:picLocks noChangeAspect="1" noChangeArrowheads="1"/>
          </p:cNvPicPr>
          <p:nvPr/>
        </p:nvPicPr>
        <p:blipFill>
          <a:blip r:embed="rId1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89642"/>
            <a:ext cx="676257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891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  <p:sldLayoutId id="2147483689" r:id="rId15"/>
    <p:sldLayoutId id="2147483690" r:id="rId16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rgbClr val="009D7F"/>
          </a:solidFill>
          <a:latin typeface="+mj-lt"/>
          <a:ea typeface="+mj-ea"/>
          <a:cs typeface="+mj-cs"/>
        </a:defRPr>
      </a:lvl1pPr>
    </p:titleStyle>
    <p:bodyStyle>
      <a:lvl1pPr marL="198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4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2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576000" y="932071"/>
            <a:ext cx="6818518" cy="615553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76000" y="1825831"/>
            <a:ext cx="7992000" cy="3979433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5353200" y="6372140"/>
            <a:ext cx="2891208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 b="0">
                <a:solidFill>
                  <a:srgbClr val="009D7F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>
                <a:latin typeface="Arial"/>
                <a:cs typeface="+mn-cs"/>
              </a:rPr>
              <a:t>Norwegian University of Life Sciences</a:t>
            </a:r>
            <a:endParaRPr lang="nb-NO" dirty="0">
              <a:latin typeface="Arial"/>
              <a:cs typeface="+mn-cs"/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576000" y="6372140"/>
            <a:ext cx="47580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 b="0">
                <a:solidFill>
                  <a:srgbClr val="009D7F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>
                <a:latin typeface="Arial"/>
                <a:cs typeface="+mn-cs"/>
              </a:rPr>
              <a:t>The Cat - Behaviour and Welfare - Bjarne O. Braastad</a:t>
            </a:r>
            <a:endParaRPr lang="nb-NO" dirty="0">
              <a:latin typeface="Arial"/>
              <a:cs typeface="+mn-cs"/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269624" y="6372140"/>
            <a:ext cx="298376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 b="0">
                <a:solidFill>
                  <a:srgbClr val="009D7F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76503D8D-F27D-49CA-A299-3589FD585F6D}" type="slidenum">
              <a:rPr lang="nb-NO" smtClean="0">
                <a:latin typeface="Arial"/>
                <a:cs typeface="+mn-cs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nb-NO">
              <a:latin typeface="Arial"/>
              <a:cs typeface="+mn-cs"/>
            </a:endParaRPr>
          </a:p>
        </p:txBody>
      </p:sp>
      <p:cxnSp>
        <p:nvCxnSpPr>
          <p:cNvPr id="13" name="Rett linje 12"/>
          <p:cNvCxnSpPr/>
          <p:nvPr userDrawn="1"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rgbClr val="009D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C:\Users\Morten\Downloads\NMBU_symbol_1000prosent_av_18mm_RGB.wmf"/>
          <p:cNvPicPr>
            <a:picLocks noChangeAspect="1" noChangeArrowheads="1"/>
          </p:cNvPicPr>
          <p:nvPr userDrawn="1"/>
        </p:nvPicPr>
        <p:blipFill>
          <a:blip r:embed="rId2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89642"/>
            <a:ext cx="676257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2309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  <p:sldLayoutId id="2147483704" r:id="rId13"/>
    <p:sldLayoutId id="2147483705" r:id="rId14"/>
    <p:sldLayoutId id="2147483706" r:id="rId15"/>
    <p:sldLayoutId id="2147483707" r:id="rId16"/>
    <p:sldLayoutId id="2147483708" r:id="rId17"/>
    <p:sldLayoutId id="2147483709" r:id="rId18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rgbClr val="009D7F"/>
          </a:solidFill>
          <a:latin typeface="+mj-lt"/>
          <a:ea typeface="+mj-ea"/>
          <a:cs typeface="+mj-cs"/>
        </a:defRPr>
      </a:lvl1pPr>
    </p:titleStyle>
    <p:bodyStyle>
      <a:lvl1pPr marL="198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4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2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1.xml"/><Relationship Id="rId6" Type="http://schemas.openxmlformats.org/officeDocument/2006/relationships/image" Target="../media/image22.emf"/><Relationship Id="rId5" Type="http://schemas.openxmlformats.org/officeDocument/2006/relationships/customXml" Target="../ink/ink1.xml"/><Relationship Id="rId4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aastad.info/" TargetMode="External"/><Relationship Id="rId7" Type="http://schemas.openxmlformats.org/officeDocument/2006/relationships/hyperlink" Target="http://www.animalpickings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1.xml"/><Relationship Id="rId6" Type="http://schemas.openxmlformats.org/officeDocument/2006/relationships/hyperlink" Target="http://www.etologi-dyrevelferd.no/" TargetMode="External"/><Relationship Id="rId5" Type="http://schemas.openxmlformats.org/officeDocument/2006/relationships/hyperlink" Target="http://www.etologi.no/" TargetMode="External"/><Relationship Id="rId4" Type="http://schemas.openxmlformats.org/officeDocument/2006/relationships/hyperlink" Target="http://www.facebook.com/KattenAtferdVelferd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0.xml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6000" y="1038542"/>
            <a:ext cx="8010192" cy="1814009"/>
          </a:xfrm>
        </p:spPr>
        <p:txBody>
          <a:bodyPr/>
          <a:lstStyle/>
          <a:p>
            <a:pPr eaLnBrk="1" hangingPunct="1"/>
            <a:r>
              <a:rPr lang="nb-NO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Cat – Behaviour and Welfare</a:t>
            </a:r>
            <a:br>
              <a:rPr lang="nb-NO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nb-NO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nb-NO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The </a:t>
            </a:r>
            <a:r>
              <a:rPr lang="nb-NO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kitten’s</a:t>
            </a:r>
            <a:r>
              <a:rPr lang="nb-NO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nb-NO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senses</a:t>
            </a:r>
            <a:endParaRPr lang="nb-NO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6000" y="3412684"/>
            <a:ext cx="5638800" cy="2176556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nb-NO" sz="2800" b="1" dirty="0">
                <a:solidFill>
                  <a:schemeClr val="bg1"/>
                </a:solidFill>
              </a:rPr>
              <a:t>Bjarne O. Braastad</a:t>
            </a:r>
          </a:p>
          <a:p>
            <a:pPr eaLnBrk="1" hangingPunct="1">
              <a:spcBef>
                <a:spcPct val="50000"/>
              </a:spcBef>
            </a:pPr>
            <a:r>
              <a:rPr lang="nb-NO" sz="1600" dirty="0"/>
              <a:t>Professor of Ethology</a:t>
            </a:r>
            <a:endParaRPr lang="nb-NO" sz="1600" dirty="0">
              <a:solidFill>
                <a:schemeClr val="bg1"/>
              </a:solidFill>
            </a:endParaRPr>
          </a:p>
          <a:p>
            <a:pPr eaLnBrk="1" hangingPunct="1"/>
            <a:r>
              <a:rPr lang="nb-NO" sz="1600" dirty="0"/>
              <a:t>Department of Animal and Aquacultural Sciences,</a:t>
            </a:r>
            <a:endParaRPr lang="nb-NO" sz="1600" dirty="0">
              <a:solidFill>
                <a:schemeClr val="bg1"/>
              </a:solidFill>
            </a:endParaRPr>
          </a:p>
          <a:p>
            <a:pPr eaLnBrk="1" hangingPunct="1"/>
            <a:r>
              <a:rPr lang="nb-NO" sz="1600" dirty="0">
                <a:solidFill>
                  <a:schemeClr val="bg1"/>
                </a:solidFill>
              </a:rPr>
              <a:t>Norwegian University of Life Sciences, </a:t>
            </a:r>
            <a:r>
              <a:rPr lang="nb-NO" sz="1600" dirty="0"/>
              <a:t>NMBU, Ås, Norway</a:t>
            </a:r>
            <a:endParaRPr lang="nb-NO" sz="1600" dirty="0">
              <a:solidFill>
                <a:schemeClr val="bg1"/>
              </a:solidFill>
            </a:endParaRPr>
          </a:p>
        </p:txBody>
      </p:sp>
      <p:pic>
        <p:nvPicPr>
          <p:cNvPr id="18" name="Picture 6" descr="Fi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4662335"/>
            <a:ext cx="2286000" cy="151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4" descr="bilde 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2852552"/>
            <a:ext cx="22860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447" y="6395768"/>
            <a:ext cx="2891208" cy="153888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Norwegian </a:t>
            </a:r>
            <a:r>
              <a:rPr kumimoji="0" lang="nb-NO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University</a:t>
            </a: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nb-NO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of</a:t>
            </a: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Life Sciences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The Cat - Behaviour and Welfare - Bjarne O. Braastad</a:t>
            </a:r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67E8CAB-9E1F-487B-9AE4-C60737AEF540}" type="slidenum">
              <a:rPr kumimoji="0" lang="nb-NO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287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576000" y="263604"/>
            <a:ext cx="7933000" cy="1107996"/>
          </a:xfrm>
        </p:spPr>
        <p:txBody>
          <a:bodyPr/>
          <a:lstStyle/>
          <a:p>
            <a:pPr eaLnBrk="1" hangingPunct="1"/>
            <a:r>
              <a:rPr lang="nb-NO" sz="3600" dirty="0"/>
              <a:t>The kitten’s senses and </a:t>
            </a:r>
            <a:br>
              <a:rPr lang="nb-NO" sz="3600" dirty="0"/>
            </a:br>
            <a:r>
              <a:rPr lang="nb-NO" sz="3600" dirty="0"/>
              <a:t>behavioural development</a:t>
            </a:r>
          </a:p>
        </p:txBody>
      </p:sp>
      <p:sp>
        <p:nvSpPr>
          <p:cNvPr id="582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6000" y="1696453"/>
            <a:ext cx="8388613" cy="4572000"/>
          </a:xfrm>
        </p:spPr>
        <p:txBody>
          <a:bodyPr/>
          <a:lstStyle/>
          <a:p>
            <a:pPr marL="622300" indent="-622300" eaLnBrk="1" hangingPunct="1">
              <a:lnSpc>
                <a:spcPct val="90000"/>
              </a:lnSpc>
              <a:defRPr/>
            </a:pPr>
            <a:r>
              <a:rPr lang="nb-NO" sz="2000" dirty="0"/>
              <a:t>Skin sense (tactile sense) and smell (olfactory sense) are ready at birth.</a:t>
            </a:r>
          </a:p>
          <a:p>
            <a:pPr marL="622300" indent="-622300" eaLnBrk="1" hangingPunct="1">
              <a:lnSpc>
                <a:spcPct val="90000"/>
              </a:lnSpc>
              <a:defRPr/>
            </a:pPr>
            <a:r>
              <a:rPr lang="nb-NO" sz="2000" dirty="0"/>
              <a:t>Ears are open by 5 days, eyes by 9 days (with variation).</a:t>
            </a:r>
          </a:p>
          <a:p>
            <a:pPr marL="622300" lvl="0" indent="-622300">
              <a:lnSpc>
                <a:spcPct val="90000"/>
              </a:lnSpc>
              <a:defRPr/>
            </a:pPr>
            <a:r>
              <a:rPr lang="nb-NO" sz="2000" dirty="0"/>
              <a:t>Relationship with the mother is most important for the first weeks.</a:t>
            </a:r>
          </a:p>
          <a:p>
            <a:pPr marL="622300" lvl="0" indent="-622300">
              <a:lnSpc>
                <a:spcPct val="90000"/>
              </a:lnSpc>
              <a:defRPr/>
            </a:pPr>
            <a:r>
              <a:rPr lang="nb-NO" sz="2000" dirty="0"/>
              <a:t>The kitten becomes more active by 3 weeks.</a:t>
            </a:r>
          </a:p>
          <a:p>
            <a:pPr marL="622300" lvl="0" indent="-622300">
              <a:lnSpc>
                <a:spcPct val="90000"/>
              </a:lnSpc>
              <a:defRPr/>
            </a:pPr>
            <a:r>
              <a:rPr lang="nb-NO" sz="2000" dirty="0"/>
              <a:t>3–21 weeks: socialization and social play:</a:t>
            </a:r>
          </a:p>
          <a:p>
            <a:pPr marL="1261750" lvl="2" indent="-342900">
              <a:lnSpc>
                <a:spcPct val="90000"/>
              </a:lnSpc>
            </a:pPr>
            <a:r>
              <a:rPr lang="nb-NO" sz="2000" dirty="0"/>
              <a:t>socialization: 3–12 weeks; most active 3–7 weeks</a:t>
            </a:r>
          </a:p>
          <a:p>
            <a:pPr marL="1245550" lvl="4" indent="-342900">
              <a:lnSpc>
                <a:spcPct val="90000"/>
              </a:lnSpc>
            </a:pPr>
            <a:r>
              <a:rPr lang="nb-NO" sz="2000" dirty="0"/>
              <a:t>social play: learns effect of signals and social responses</a:t>
            </a:r>
          </a:p>
          <a:p>
            <a:pPr marL="1450450" lvl="3" indent="-179388">
              <a:lnSpc>
                <a:spcPct val="90000"/>
              </a:lnSpc>
            </a:pPr>
            <a:r>
              <a:rPr lang="nb-NO" sz="2000" dirty="0"/>
              <a:t> learns with whom it can have social contact</a:t>
            </a:r>
          </a:p>
          <a:p>
            <a:pPr marL="1450450" lvl="3" indent="-179388">
              <a:lnSpc>
                <a:spcPct val="90000"/>
              </a:lnSpc>
            </a:pPr>
            <a:r>
              <a:rPr lang="nb-NO" sz="2000" dirty="0"/>
              <a:t> humans must be included in socialization or the cat will       	remain fearful towards them  </a:t>
            </a:r>
          </a:p>
          <a:p>
            <a:pPr marL="1271062" lvl="3" indent="0">
              <a:lnSpc>
                <a:spcPct val="90000"/>
              </a:lnSpc>
              <a:buNone/>
            </a:pPr>
            <a:r>
              <a:rPr lang="nb-NO" sz="2000" dirty="0"/>
              <a:t>– varied human contact is important</a:t>
            </a:r>
          </a:p>
          <a:p>
            <a:pPr marL="1450450" lvl="3" indent="-179388">
              <a:lnSpc>
                <a:spcPct val="90000"/>
              </a:lnSpc>
            </a:pPr>
            <a:r>
              <a:rPr lang="nb-NO" sz="2000" dirty="0"/>
              <a:t> start: weeks 3–9; most active: weeks 9–14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nb-NO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Norwegian University of Life Sciences</a:t>
            </a: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The Cat -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Behaviour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and Welfare - Bjarne O.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Braastad</a:t>
            </a: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503D8D-F27D-49CA-A299-3589FD585F6D}" type="slidenum">
              <a:rPr kumimoji="0" lang="nb-NO" sz="1000" b="0" i="0" u="none" strike="noStrike" kern="1200" cap="none" spc="0" normalizeH="0" baseline="0" noProof="0" smtClean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975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>
          <a:xfrm>
            <a:off x="603487" y="870120"/>
            <a:ext cx="3923693" cy="1661993"/>
          </a:xfrm>
        </p:spPr>
        <p:txBody>
          <a:bodyPr/>
          <a:lstStyle/>
          <a:p>
            <a:pPr eaLnBrk="1" hangingPunct="1"/>
            <a:r>
              <a:rPr lang="nb-NO" sz="3600" dirty="0"/>
              <a:t>Eye opening in kittens – start </a:t>
            </a:r>
            <a:br>
              <a:rPr lang="nb-NO" sz="3600" dirty="0"/>
            </a:br>
            <a:r>
              <a:rPr lang="nb-NO" sz="3600" dirty="0"/>
              <a:t>and completion</a:t>
            </a:r>
          </a:p>
        </p:txBody>
      </p:sp>
      <p:pic>
        <p:nvPicPr>
          <p:cNvPr id="22534" name="Bilde 5" descr="DSC_0024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91852" y="2852936"/>
            <a:ext cx="2160587" cy="2339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5" name="TekstSylinder 6"/>
          <p:cNvSpPr txBox="1">
            <a:spLocks noChangeArrowheads="1"/>
          </p:cNvSpPr>
          <p:nvPr/>
        </p:nvSpPr>
        <p:spPr bwMode="auto">
          <a:xfrm>
            <a:off x="1153807" y="5188436"/>
            <a:ext cx="21605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Photo: Linda Iren Jensen</a:t>
            </a:r>
          </a:p>
        </p:txBody>
      </p:sp>
      <p:sp>
        <p:nvSpPr>
          <p:cNvPr id="2" name="TekstSylinder 1"/>
          <p:cNvSpPr txBox="1"/>
          <p:nvPr/>
        </p:nvSpPr>
        <p:spPr>
          <a:xfrm>
            <a:off x="467543" y="5777905"/>
            <a:ext cx="43574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(Braastad &amp; Heggelund, 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Developmental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Psychobiology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 17, 675–681)</a:t>
            </a:r>
            <a:endParaRPr kumimoji="0" lang="nb-NO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pic>
        <p:nvPicPr>
          <p:cNvPr id="22533" name="Picture 4" descr="Øyeåpning katt 1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39952" y="188640"/>
            <a:ext cx="3825875" cy="6048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8" name="Håndskrift 7"/>
              <p14:cNvContentPartPr/>
              <p14:nvPr/>
            </p14:nvContentPartPr>
            <p14:xfrm>
              <a:off x="6006600" y="6177960"/>
              <a:ext cx="777600" cy="63360"/>
            </p14:xfrm>
          </p:contentPart>
        </mc:Choice>
        <mc:Fallback xmlns="">
          <p:pic>
            <p:nvPicPr>
              <p:cNvPr id="8" name="Håndskrift 7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997240" y="6168600"/>
                <a:ext cx="796320" cy="8208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Norwegian University of Life Sciences</a:t>
            </a: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The Cat - Behaviour and Welfare - Bjarne O. Braastad</a:t>
            </a:r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503D8D-F27D-49CA-A299-3589FD585F6D}" type="slidenum">
              <a:rPr kumimoji="0" lang="nb-NO" sz="1000" b="0" i="0" u="none" strike="noStrike" kern="1200" cap="none" spc="0" normalizeH="0" baseline="0" noProof="0" smtClean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112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576001" y="286028"/>
            <a:ext cx="7123346" cy="1415772"/>
          </a:xfrm>
        </p:spPr>
        <p:txBody>
          <a:bodyPr/>
          <a:lstStyle/>
          <a:p>
            <a:pPr eaLnBrk="1" hangingPunct="1"/>
            <a:r>
              <a:rPr lang="nb-NO" sz="3600" dirty="0"/>
              <a:t>Eye opening in kittens – effects of light, mother’s age and gender </a:t>
            </a:r>
            <a:br>
              <a:rPr lang="nb-NO" sz="3600" dirty="0"/>
            </a:br>
            <a:r>
              <a:rPr lang="nb-NO" sz="2000" dirty="0"/>
              <a:t>(but heredity is most important, shown by paternity) </a:t>
            </a:r>
          </a:p>
        </p:txBody>
      </p:sp>
      <p:pic>
        <p:nvPicPr>
          <p:cNvPr id="23557" name="Picture 4" descr="Øyeåpning katt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1600" y="1834533"/>
            <a:ext cx="7123345" cy="4043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kstSylinder 5"/>
          <p:cNvSpPr txBox="1"/>
          <p:nvPr/>
        </p:nvSpPr>
        <p:spPr>
          <a:xfrm>
            <a:off x="5868144" y="6011119"/>
            <a:ext cx="3096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(Braastad &amp; Heggelund, 1984)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Norwegian University of Life Sciences</a:t>
            </a: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The Cat - Behaviour and Welfare - Bjarne O. Braastad</a:t>
            </a:r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503D8D-F27D-49CA-A299-3589FD585F6D}" type="slidenum">
              <a:rPr kumimoji="0" lang="nb-NO" sz="1000" b="0" i="0" u="none" strike="noStrike" kern="1200" cap="none" spc="0" normalizeH="0" baseline="0" noProof="0" smtClean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1508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331972"/>
            <a:ext cx="6958552" cy="1107996"/>
          </a:xfrm>
        </p:spPr>
        <p:txBody>
          <a:bodyPr/>
          <a:lstStyle/>
          <a:p>
            <a:pPr eaLnBrk="1" hangingPunct="1"/>
            <a:r>
              <a:rPr lang="nb-NO" sz="3600" dirty="0"/>
              <a:t>More on cats’ behaviour and welfare is found here </a:t>
            </a:r>
            <a:r>
              <a:rPr lang="nb-NO" sz="2800" dirty="0"/>
              <a:t>(in Norwegian)</a:t>
            </a:r>
            <a:endParaRPr lang="nb-NO" sz="3600" dirty="0"/>
          </a:p>
        </p:txBody>
      </p:sp>
      <p:sp>
        <p:nvSpPr>
          <p:cNvPr id="7" name="TekstSylinder 6"/>
          <p:cNvSpPr txBox="1"/>
          <p:nvPr/>
        </p:nvSpPr>
        <p:spPr>
          <a:xfrm>
            <a:off x="539552" y="1988840"/>
            <a:ext cx="8332468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b-N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D7F"/>
              </a:buClr>
              <a:buSzTx/>
              <a:buFont typeface="Symbol" pitchFamily="18" charset="2"/>
              <a:buChar char="·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hlinkClick r:id="rId3"/>
              </a:rPr>
              <a:t>www.braastad.info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– Braastad’s website on ethology, animal welfare, cats and human–animal relationship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D7F"/>
              </a:buClr>
              <a:buSzTx/>
              <a:buFont typeface="Symbol" pitchFamily="18" charset="2"/>
              <a:buChar char="·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hlinkClick r:id="rId4"/>
              </a:rPr>
              <a:t>www.facebook.com/KattenAtferdVelferd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– Facebook (Meta) site for the Norwegian cat book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D7F"/>
              </a:buClr>
              <a:buSzTx/>
              <a:buFont typeface="Symbol" pitchFamily="18" charset="2"/>
              <a:buChar char="·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hlinkClick r:id="rId5"/>
              </a:rPr>
              <a:t>www.etologi.no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– website for the Norwegian Association of Ethologists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D7F"/>
              </a:buClr>
              <a:buSzTx/>
              <a:buFont typeface="Symbol" pitchFamily="18" charset="2"/>
              <a:buChar char="·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hlinkClick r:id="rId6"/>
              </a:rPr>
              <a:t>www.etologi-dyrevelferd.no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– w</a:t>
            </a:r>
            <a:r>
              <a:rPr kumimoji="0" lang="nb-NO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ebsite on ethology and animal welfare for secondary schools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D7F"/>
              </a:buClr>
              <a:buSzTx/>
              <a:buFont typeface="Symbol" pitchFamily="18" charset="2"/>
              <a:buChar char="·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hlinkClick r:id="rId7"/>
              </a:rPr>
              <a:t>www.animalpickings.com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– </a:t>
            </a:r>
            <a:r>
              <a:rPr kumimoji="0" lang="nb-NO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popular scientific website for the Research Group on Ethology and Animal Environment at the Norwegian University of Life Sciences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nb-NO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503D8D-F27D-49CA-A299-3589FD585F6D}" type="slidenum">
              <a:rPr kumimoji="0" lang="nb-NO" sz="1000" b="0" i="0" u="none" strike="noStrike" kern="1200" cap="none" spc="0" normalizeH="0" baseline="0" noProof="0" smtClean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Norwegian University of Life Sciences</a:t>
            </a: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The Cat - Behaviour and Welfare - Bjarne O. Braastad</a:t>
            </a: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284378"/>
      </p:ext>
    </p:extLst>
  </p:cSld>
  <p:clrMapOvr>
    <a:masterClrMapping/>
  </p:clrMapOvr>
  <p:transition spd="slow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22852" y="4053388"/>
            <a:ext cx="2664296" cy="1998222"/>
          </a:xfrm>
          <a:prstGeom prst="rect">
            <a:avLst/>
          </a:prstGeom>
        </p:spPr>
      </p:pic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5220072" y="4500088"/>
            <a:ext cx="2891208" cy="1449192"/>
          </a:xfrm>
          <a:prstGeom prst="wedgeRoundRectCallout">
            <a:avLst>
              <a:gd name="adj1" fmla="val -78538"/>
              <a:gd name="adj2" fmla="val 3567"/>
              <a:gd name="adj3" fmla="val 16667"/>
            </a:avLst>
          </a:prstGeom>
          <a:solidFill>
            <a:srgbClr val="9DFE7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But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we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have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our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secrets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that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no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ethologist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yet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knows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about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. </a:t>
            </a:r>
            <a:endParaRPr kumimoji="0" lang="nb-NO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Arial" charset="0"/>
            </a:endParaRPr>
          </a:p>
        </p:txBody>
      </p:sp>
      <p:sp>
        <p:nvSpPr>
          <p:cNvPr id="8" name="Plassholder for lysbilde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503D8D-F27D-49CA-A299-3589FD585F6D}" type="slidenum">
              <a:rPr kumimoji="0" lang="nb-NO" sz="1000" b="0" i="0" u="none" strike="noStrike" kern="1200" cap="none" spc="0" normalizeH="0" baseline="0" noProof="0" smtClean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The Cat - Behaviour and Welfare - Bjarne O. Braastad</a:t>
            </a:r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Norwegian University of Life Sciences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362" y="695151"/>
            <a:ext cx="4170394" cy="2780262"/>
          </a:xfrm>
          <a:prstGeom prst="rect">
            <a:avLst/>
          </a:prstGeom>
        </p:spPr>
      </p:pic>
      <p:sp>
        <p:nvSpPr>
          <p:cNvPr id="132101" name="AutoShape 3"/>
          <p:cNvSpPr>
            <a:spLocks noChangeArrowheads="1"/>
          </p:cNvSpPr>
          <p:nvPr/>
        </p:nvSpPr>
        <p:spPr bwMode="auto">
          <a:xfrm>
            <a:off x="5281948" y="1628800"/>
            <a:ext cx="3033712" cy="1530375"/>
          </a:xfrm>
          <a:prstGeom prst="wedgeRoundRectCallout">
            <a:avLst>
              <a:gd name="adj1" fmla="val -107108"/>
              <a:gd name="adj2" fmla="val -30286"/>
              <a:gd name="adj3" fmla="val 16667"/>
            </a:avLst>
          </a:prstGeom>
          <a:solidFill>
            <a:srgbClr val="9DFE7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Thank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you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for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listening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to Bjarne. He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believes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that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he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understands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me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65110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2_Norsk PPT-mal NMBU">
  <a:themeElements>
    <a:clrScheme name="NMBU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9D7F"/>
      </a:accent1>
      <a:accent2>
        <a:srgbClr val="FEC843"/>
      </a:accent2>
      <a:accent3>
        <a:srgbClr val="556680"/>
      </a:accent3>
      <a:accent4>
        <a:srgbClr val="00A1CD"/>
      </a:accent4>
      <a:accent5>
        <a:srgbClr val="000000"/>
      </a:accent5>
      <a:accent6>
        <a:srgbClr val="C8ACB7"/>
      </a:accent6>
      <a:hlink>
        <a:srgbClr val="009D7F"/>
      </a:hlink>
      <a:folHlink>
        <a:srgbClr val="77645A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5_NMBU">
  <a:themeElements>
    <a:clrScheme name="NMBU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9D7F"/>
      </a:accent1>
      <a:accent2>
        <a:srgbClr val="FEC843"/>
      </a:accent2>
      <a:accent3>
        <a:srgbClr val="556680"/>
      </a:accent3>
      <a:accent4>
        <a:srgbClr val="00A1CD"/>
      </a:accent4>
      <a:accent5>
        <a:srgbClr val="000000"/>
      </a:accent5>
      <a:accent6>
        <a:srgbClr val="C8ACB7"/>
      </a:accent6>
      <a:hlink>
        <a:srgbClr val="009D7F"/>
      </a:hlink>
      <a:folHlink>
        <a:srgbClr val="77645A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4D04241B6A2C49AEC0829EF2CEDC39" ma:contentTypeVersion="10" ma:contentTypeDescription="Create a new document." ma:contentTypeScope="" ma:versionID="8cb6642da07eca8b676722397af83821">
  <xsd:schema xmlns:xsd="http://www.w3.org/2001/XMLSchema" xmlns:xs="http://www.w3.org/2001/XMLSchema" xmlns:p="http://schemas.microsoft.com/office/2006/metadata/properties" xmlns:ns3="44bfa961-d78b-447a-878e-35665a8e91da" targetNamespace="http://schemas.microsoft.com/office/2006/metadata/properties" ma:root="true" ma:fieldsID="fed824015fb53f20ae12fe767caa57d0" ns3:_="">
    <xsd:import namespace="44bfa961-d78b-447a-878e-35665a8e91d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bfa961-d78b-447a-878e-35665a8e91d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836274F-B663-4ACC-9150-7C4F9D294F28}">
  <ds:schemaRefs>
    <ds:schemaRef ds:uri="44bfa961-d78b-447a-878e-35665a8e91da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24F0E67-E5F6-4588-9FA7-0EC26FE223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8A01B9-A15E-4C65-8C16-188F664D79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bfa961-d78b-447a-878e-35665a8e91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</TotalTime>
  <Words>673</Words>
  <Application>Microsoft Office PowerPoint</Application>
  <PresentationFormat>On-screen Show (4:3)</PresentationFormat>
  <Paragraphs>80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Comic Sans MS</vt:lpstr>
      <vt:lpstr>Symbol</vt:lpstr>
      <vt:lpstr>Webdings</vt:lpstr>
      <vt:lpstr>2_Norsk PPT-mal NMBU</vt:lpstr>
      <vt:lpstr>5_NMBU</vt:lpstr>
      <vt:lpstr>The Cat – Behaviour and Welfare  1. The kitten’s senses</vt:lpstr>
      <vt:lpstr>The kitten’s senses and  behavioural development</vt:lpstr>
      <vt:lpstr>Eye opening in kittens – start  and completion</vt:lpstr>
      <vt:lpstr>Eye opening in kittens – effects of light, mother’s age and gender  (but heredity is most important, shown by paternity) </vt:lpstr>
      <vt:lpstr>More on cats’ behaviour and welfare is found here (in Norwegian)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Cat – Behaviour and Welfare 1. The kitten’s senses</dc:title>
  <dc:creator>Bjarne Olai Braastad</dc:creator>
  <cp:lastModifiedBy>Alan Worth</cp:lastModifiedBy>
  <cp:revision>1</cp:revision>
  <dcterms:created xsi:type="dcterms:W3CDTF">2020-02-04T13:08:50Z</dcterms:created>
  <dcterms:modified xsi:type="dcterms:W3CDTF">2022-09-20T15:15:51Z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0484126-3486-41a9-802e-7f1e2277276c_Enabled">
    <vt:lpwstr>True</vt:lpwstr>
  </property>
  <property fmtid="{D5CDD505-2E9C-101B-9397-08002B2CF9AE}" pid="3" name="MSIP_Label_d0484126-3486-41a9-802e-7f1e2277276c_SiteId">
    <vt:lpwstr>eec01f8e-737f-43e3-9ed5-f8a59913bd82</vt:lpwstr>
  </property>
  <property fmtid="{D5CDD505-2E9C-101B-9397-08002B2CF9AE}" pid="4" name="MSIP_Label_d0484126-3486-41a9-802e-7f1e2277276c_Owner">
    <vt:lpwstr>bjarne.braastad@nmbu.no</vt:lpwstr>
  </property>
  <property fmtid="{D5CDD505-2E9C-101B-9397-08002B2CF9AE}" pid="5" name="MSIP_Label_d0484126-3486-41a9-802e-7f1e2277276c_SetDate">
    <vt:lpwstr>2020-02-04T13:12:32.9634556Z</vt:lpwstr>
  </property>
  <property fmtid="{D5CDD505-2E9C-101B-9397-08002B2CF9AE}" pid="6" name="MSIP_Label_d0484126-3486-41a9-802e-7f1e2277276c_Name">
    <vt:lpwstr>Internal</vt:lpwstr>
  </property>
  <property fmtid="{D5CDD505-2E9C-101B-9397-08002B2CF9AE}" pid="7" name="MSIP_Label_d0484126-3486-41a9-802e-7f1e2277276c_Application">
    <vt:lpwstr>Microsoft Azure Information Protection</vt:lpwstr>
  </property>
  <property fmtid="{D5CDD505-2E9C-101B-9397-08002B2CF9AE}" pid="8" name="MSIP_Label_d0484126-3486-41a9-802e-7f1e2277276c_ActionId">
    <vt:lpwstr>dc6db6dd-d856-4225-bf44-87e2ccd5e86b</vt:lpwstr>
  </property>
  <property fmtid="{D5CDD505-2E9C-101B-9397-08002B2CF9AE}" pid="9" name="MSIP_Label_d0484126-3486-41a9-802e-7f1e2277276c_Extended_MSFT_Method">
    <vt:lpwstr>Automatic</vt:lpwstr>
  </property>
  <property fmtid="{D5CDD505-2E9C-101B-9397-08002B2CF9AE}" pid="10" name="Sensitivity">
    <vt:lpwstr>Internal</vt:lpwstr>
  </property>
  <property fmtid="{D5CDD505-2E9C-101B-9397-08002B2CF9AE}" pid="11" name="ContentTypeId">
    <vt:lpwstr>0x010100934D04241B6A2C49AEC0829EF2CEDC39</vt:lpwstr>
  </property>
</Properties>
</file>