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6"/>
    <p:sldMasterId id="2147483793" r:id="rId7"/>
    <p:sldMasterId id="2147483809" r:id="rId8"/>
    <p:sldMasterId id="2147483833" r:id="rId9"/>
    <p:sldMasterId id="2147483861" r:id="rId10"/>
  </p:sldMasterIdLst>
  <p:notesMasterIdLst>
    <p:notesMasterId r:id="rId46"/>
  </p:notesMasterIdLst>
  <p:handoutMasterIdLst>
    <p:handoutMasterId r:id="rId47"/>
  </p:handoutMasterIdLst>
  <p:sldIdLst>
    <p:sldId id="256" r:id="rId11"/>
    <p:sldId id="323" r:id="rId12"/>
    <p:sldId id="258" r:id="rId13"/>
    <p:sldId id="286" r:id="rId14"/>
    <p:sldId id="329" r:id="rId15"/>
    <p:sldId id="384" r:id="rId16"/>
    <p:sldId id="381" r:id="rId17"/>
    <p:sldId id="382" r:id="rId18"/>
    <p:sldId id="383" r:id="rId19"/>
    <p:sldId id="386" r:id="rId20"/>
    <p:sldId id="410" r:id="rId21"/>
    <p:sldId id="404" r:id="rId22"/>
    <p:sldId id="398" r:id="rId23"/>
    <p:sldId id="399" r:id="rId24"/>
    <p:sldId id="292" r:id="rId25"/>
    <p:sldId id="327" r:id="rId26"/>
    <p:sldId id="390" r:id="rId27"/>
    <p:sldId id="341" r:id="rId28"/>
    <p:sldId id="360" r:id="rId29"/>
    <p:sldId id="359" r:id="rId30"/>
    <p:sldId id="401" r:id="rId31"/>
    <p:sldId id="374" r:id="rId32"/>
    <p:sldId id="380" r:id="rId33"/>
    <p:sldId id="373" r:id="rId34"/>
    <p:sldId id="379" r:id="rId35"/>
    <p:sldId id="389" r:id="rId36"/>
    <p:sldId id="402" r:id="rId37"/>
    <p:sldId id="403" r:id="rId38"/>
    <p:sldId id="376" r:id="rId39"/>
    <p:sldId id="377" r:id="rId40"/>
    <p:sldId id="406" r:id="rId41"/>
    <p:sldId id="411" r:id="rId42"/>
    <p:sldId id="407" r:id="rId43"/>
    <p:sldId id="400" r:id="rId44"/>
    <p:sldId id="408" r:id="rId45"/>
  </p:sldIdLst>
  <p:sldSz cx="9144000" cy="6858000" type="screen4x3"/>
  <p:notesSz cx="6797675" cy="9874250"/>
  <p:defaultTextStyle>
    <a:defPPr>
      <a:defRPr lang="en-GB"/>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8BE20"/>
    <a:srgbClr val="4C4C4C"/>
    <a:srgbClr val="6FB72B"/>
    <a:srgbClr val="77933C"/>
    <a:srgbClr val="7BC143"/>
    <a:srgbClr val="93B64E"/>
    <a:srgbClr val="FFFFFF"/>
    <a:srgbClr val="419639"/>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94057" autoAdjust="0"/>
  </p:normalViewPr>
  <p:slideViewPr>
    <p:cSldViewPr snapToObjects="1">
      <p:cViewPr varScale="1">
        <p:scale>
          <a:sx n="47" d="100"/>
          <a:sy n="47" d="100"/>
        </p:scale>
        <p:origin x="-1387" y="-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42"/>
    </p:cViewPr>
  </p:sorterViewPr>
  <p:notesViewPr>
    <p:cSldViewPr snapToObjects="1">
      <p:cViewPr varScale="1">
        <p:scale>
          <a:sx n="49" d="100"/>
          <a:sy n="49" d="100"/>
        </p:scale>
        <p:origin x="-2328" y="-77"/>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3.28281115350883E-2"/>
          <c:y val="1.6836195965366899E-2"/>
        </c:manualLayout>
      </c:layout>
      <c:overlay val="0"/>
    </c:title>
    <c:autoTitleDeleted val="0"/>
    <c:plotArea>
      <c:layout/>
      <c:barChart>
        <c:barDir val="col"/>
        <c:grouping val="clustered"/>
        <c:varyColors val="0"/>
        <c:ser>
          <c:idx val="0"/>
          <c:order val="0"/>
          <c:tx>
            <c:strRef>
              <c:f>Sheet1!$B$1</c:f>
              <c:strCache>
                <c:ptCount val="1"/>
                <c:pt idx="0">
                  <c:v>Income (£M)</c:v>
                </c:pt>
              </c:strCache>
            </c:strRef>
          </c:tx>
          <c:invertIfNegative val="0"/>
          <c:cat>
            <c:strRef>
              <c:f>Sheet1!$A$2:$A$10</c:f>
              <c:strCache>
                <c:ptCount val="9"/>
                <c:pt idx="0">
                  <c:v>2007</c:v>
                </c:pt>
                <c:pt idx="1">
                  <c:v>2008</c:v>
                </c:pt>
                <c:pt idx="2">
                  <c:v>2009</c:v>
                </c:pt>
                <c:pt idx="3">
                  <c:v>2010</c:v>
                </c:pt>
                <c:pt idx="4">
                  <c:v>2011</c:v>
                </c:pt>
                <c:pt idx="5">
                  <c:v>2012</c:v>
                </c:pt>
                <c:pt idx="6">
                  <c:v>2013</c:v>
                </c:pt>
                <c:pt idx="7">
                  <c:v>2014</c:v>
                </c:pt>
                <c:pt idx="8">
                  <c:v>2015 (est)</c:v>
                </c:pt>
              </c:strCache>
            </c:strRef>
          </c:cat>
          <c:val>
            <c:numRef>
              <c:f>Sheet1!$B$2:$B$10</c:f>
              <c:numCache>
                <c:formatCode>General</c:formatCode>
                <c:ptCount val="9"/>
                <c:pt idx="0">
                  <c:v>18789</c:v>
                </c:pt>
                <c:pt idx="1">
                  <c:v>19824</c:v>
                </c:pt>
                <c:pt idx="2">
                  <c:v>21681</c:v>
                </c:pt>
                <c:pt idx="3">
                  <c:v>23295</c:v>
                </c:pt>
                <c:pt idx="4">
                  <c:v>25024</c:v>
                </c:pt>
                <c:pt idx="5">
                  <c:v>25182</c:v>
                </c:pt>
                <c:pt idx="6">
                  <c:v>28742</c:v>
                </c:pt>
                <c:pt idx="7">
                  <c:v>32235</c:v>
                </c:pt>
                <c:pt idx="8">
                  <c:v>37082</c:v>
                </c:pt>
              </c:numCache>
            </c:numRef>
          </c:val>
        </c:ser>
        <c:dLbls>
          <c:showLegendKey val="0"/>
          <c:showVal val="0"/>
          <c:showCatName val="0"/>
          <c:showSerName val="0"/>
          <c:showPercent val="0"/>
          <c:showBubbleSize val="0"/>
        </c:dLbls>
        <c:gapWidth val="150"/>
        <c:overlap val="6"/>
        <c:axId val="156774784"/>
        <c:axId val="156776320"/>
      </c:barChart>
      <c:catAx>
        <c:axId val="156774784"/>
        <c:scaling>
          <c:orientation val="minMax"/>
        </c:scaling>
        <c:delete val="0"/>
        <c:axPos val="b"/>
        <c:numFmt formatCode="General" sourceLinked="1"/>
        <c:majorTickMark val="out"/>
        <c:minorTickMark val="none"/>
        <c:tickLblPos val="nextTo"/>
        <c:crossAx val="156776320"/>
        <c:crosses val="autoZero"/>
        <c:auto val="1"/>
        <c:lblAlgn val="ctr"/>
        <c:lblOffset val="100"/>
        <c:noMultiLvlLbl val="0"/>
      </c:catAx>
      <c:valAx>
        <c:axId val="156776320"/>
        <c:scaling>
          <c:orientation val="minMax"/>
        </c:scaling>
        <c:delete val="0"/>
        <c:axPos val="l"/>
        <c:majorGridlines/>
        <c:numFmt formatCode="General" sourceLinked="1"/>
        <c:majorTickMark val="out"/>
        <c:minorTickMark val="none"/>
        <c:tickLblPos val="nextTo"/>
        <c:crossAx val="156774784"/>
        <c:crosses val="autoZero"/>
        <c:crossBetween val="between"/>
        <c:dispUnits>
          <c:builtInUnit val="thousands"/>
        </c:dispUnits>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8"/>
    </mc:Choice>
    <mc:Fallback>
      <c:style val="28"/>
    </mc:Fallback>
  </mc:AlternateContent>
  <c:chart>
    <c:title>
      <c:layout>
        <c:manualLayout>
          <c:xMode val="edge"/>
          <c:yMode val="edge"/>
          <c:x val="3.5350478299346101E-2"/>
          <c:y val="0"/>
        </c:manualLayout>
      </c:layout>
      <c:overlay val="0"/>
    </c:title>
    <c:autoTitleDeleted val="0"/>
    <c:plotArea>
      <c:layout/>
      <c:barChart>
        <c:barDir val="col"/>
        <c:grouping val="clustered"/>
        <c:varyColors val="0"/>
        <c:ser>
          <c:idx val="0"/>
          <c:order val="0"/>
          <c:tx>
            <c:strRef>
              <c:f>Sheet1!$B$1</c:f>
              <c:strCache>
                <c:ptCount val="1"/>
                <c:pt idx="0">
                  <c:v>EBITDA (£K)</c:v>
                </c:pt>
              </c:strCache>
            </c:strRef>
          </c:tx>
          <c:invertIfNegative val="0"/>
          <c:cat>
            <c:strRef>
              <c:f>Sheet1!$A$2:$A$10</c:f>
              <c:strCache>
                <c:ptCount val="9"/>
                <c:pt idx="0">
                  <c:v>2007</c:v>
                </c:pt>
                <c:pt idx="1">
                  <c:v>2008</c:v>
                </c:pt>
                <c:pt idx="2">
                  <c:v>2009</c:v>
                </c:pt>
                <c:pt idx="3">
                  <c:v>2010</c:v>
                </c:pt>
                <c:pt idx="4">
                  <c:v>2011</c:v>
                </c:pt>
                <c:pt idx="5">
                  <c:v>2012</c:v>
                </c:pt>
                <c:pt idx="6">
                  <c:v>2013</c:v>
                </c:pt>
                <c:pt idx="7">
                  <c:v>2014</c:v>
                </c:pt>
                <c:pt idx="8">
                  <c:v>2015 (est)</c:v>
                </c:pt>
              </c:strCache>
            </c:strRef>
          </c:cat>
          <c:val>
            <c:numRef>
              <c:f>Sheet1!$B$2:$B$10</c:f>
              <c:numCache>
                <c:formatCode>General</c:formatCode>
                <c:ptCount val="9"/>
                <c:pt idx="0">
                  <c:v>748</c:v>
                </c:pt>
                <c:pt idx="1">
                  <c:v>233</c:v>
                </c:pt>
                <c:pt idx="2">
                  <c:v>561</c:v>
                </c:pt>
                <c:pt idx="3">
                  <c:v>1993</c:v>
                </c:pt>
                <c:pt idx="4">
                  <c:v>2300</c:v>
                </c:pt>
                <c:pt idx="5">
                  <c:v>2396</c:v>
                </c:pt>
                <c:pt idx="6">
                  <c:v>2560</c:v>
                </c:pt>
                <c:pt idx="7">
                  <c:v>2804</c:v>
                </c:pt>
                <c:pt idx="8">
                  <c:v>2969</c:v>
                </c:pt>
              </c:numCache>
            </c:numRef>
          </c:val>
        </c:ser>
        <c:dLbls>
          <c:showLegendKey val="0"/>
          <c:showVal val="0"/>
          <c:showCatName val="0"/>
          <c:showSerName val="0"/>
          <c:showPercent val="0"/>
          <c:showBubbleSize val="0"/>
        </c:dLbls>
        <c:gapWidth val="150"/>
        <c:overlap val="6"/>
        <c:axId val="157120384"/>
        <c:axId val="157121920"/>
      </c:barChart>
      <c:catAx>
        <c:axId val="157120384"/>
        <c:scaling>
          <c:orientation val="minMax"/>
        </c:scaling>
        <c:delete val="0"/>
        <c:axPos val="b"/>
        <c:numFmt formatCode="General" sourceLinked="1"/>
        <c:majorTickMark val="out"/>
        <c:minorTickMark val="none"/>
        <c:tickLblPos val="nextTo"/>
        <c:crossAx val="157121920"/>
        <c:crosses val="autoZero"/>
        <c:auto val="1"/>
        <c:lblAlgn val="ctr"/>
        <c:lblOffset val="100"/>
        <c:noMultiLvlLbl val="0"/>
      </c:catAx>
      <c:valAx>
        <c:axId val="157121920"/>
        <c:scaling>
          <c:orientation val="minMax"/>
        </c:scaling>
        <c:delete val="0"/>
        <c:axPos val="l"/>
        <c:majorGridlines/>
        <c:numFmt formatCode="General" sourceLinked="1"/>
        <c:majorTickMark val="out"/>
        <c:minorTickMark val="none"/>
        <c:tickLblPos val="nextTo"/>
        <c:crossAx val="157120384"/>
        <c:crosses val="autoZero"/>
        <c:crossBetween val="between"/>
        <c:dispUnits>
          <c:builtInUnit val="thousands"/>
        </c:dispUnits>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FFFAB6-D0E4-47EA-9150-507B33BDFA18}"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GB"/>
        </a:p>
      </dgm:t>
    </dgm:pt>
    <dgm:pt modelId="{CD92AFF2-721F-4491-8298-9BA388BC1386}">
      <dgm:prSet phldrT="[Text]" custT="1"/>
      <dgm:spPr/>
      <dgm:t>
        <a:bodyPr/>
        <a:lstStyle/>
        <a:p>
          <a:r>
            <a:rPr lang="en-GB" sz="1800" b="1" dirty="0" smtClean="0">
              <a:solidFill>
                <a:schemeClr val="accent1"/>
              </a:solidFill>
            </a:rPr>
            <a:t>Individual</a:t>
          </a:r>
        </a:p>
        <a:p>
          <a:r>
            <a:rPr lang="en-GB" sz="1800" b="1" dirty="0" smtClean="0">
              <a:solidFill>
                <a:schemeClr val="accent1"/>
              </a:solidFill>
            </a:rPr>
            <a:t>farm visits</a:t>
          </a:r>
          <a:endParaRPr lang="en-GB" sz="1800" b="1" dirty="0">
            <a:solidFill>
              <a:schemeClr val="accent1"/>
            </a:solidFill>
          </a:endParaRPr>
        </a:p>
      </dgm:t>
    </dgm:pt>
    <dgm:pt modelId="{36130747-FBE5-40DD-91E6-D548C1426B22}" type="parTrans" cxnId="{A60CAA4D-C051-4604-A48D-54843F50A3D2}">
      <dgm:prSet/>
      <dgm:spPr/>
      <dgm:t>
        <a:bodyPr/>
        <a:lstStyle/>
        <a:p>
          <a:endParaRPr lang="en-GB"/>
        </a:p>
      </dgm:t>
    </dgm:pt>
    <dgm:pt modelId="{7F30F0C0-2E1F-4A56-9DC6-84764783488E}" type="sibTrans" cxnId="{A60CAA4D-C051-4604-A48D-54843F50A3D2}">
      <dgm:prSet/>
      <dgm:spPr/>
      <dgm:t>
        <a:bodyPr/>
        <a:lstStyle/>
        <a:p>
          <a:endParaRPr lang="en-GB"/>
        </a:p>
      </dgm:t>
    </dgm:pt>
    <dgm:pt modelId="{A1C00B03-BD3D-425F-B30F-6595193EDCA5}">
      <dgm:prSet phldrT="[Text]" custT="1"/>
      <dgm:spPr/>
      <dgm:t>
        <a:bodyPr/>
        <a:lstStyle/>
        <a:p>
          <a:r>
            <a:rPr lang="en-GB" sz="1800" b="1" dirty="0" smtClean="0">
              <a:solidFill>
                <a:schemeClr val="accent1"/>
              </a:solidFill>
            </a:rPr>
            <a:t>Farmer </a:t>
          </a:r>
        </a:p>
        <a:p>
          <a:r>
            <a:rPr lang="en-GB" sz="1800" b="1" dirty="0" smtClean="0">
              <a:solidFill>
                <a:schemeClr val="accent1"/>
              </a:solidFill>
            </a:rPr>
            <a:t>field </a:t>
          </a:r>
          <a:r>
            <a:rPr lang="en-GB" sz="1600" b="1" dirty="0" smtClean="0">
              <a:solidFill>
                <a:schemeClr val="accent1"/>
              </a:solidFill>
            </a:rPr>
            <a:t>schools</a:t>
          </a:r>
          <a:endParaRPr lang="en-GB" sz="1800" b="1" dirty="0">
            <a:solidFill>
              <a:schemeClr val="accent1"/>
            </a:solidFill>
          </a:endParaRPr>
        </a:p>
      </dgm:t>
    </dgm:pt>
    <dgm:pt modelId="{8CBA75C8-B296-4492-9DE9-552715865DB3}" type="parTrans" cxnId="{AC6A6CDA-7F13-4484-B524-81792843D43E}">
      <dgm:prSet/>
      <dgm:spPr/>
      <dgm:t>
        <a:bodyPr/>
        <a:lstStyle/>
        <a:p>
          <a:endParaRPr lang="en-GB"/>
        </a:p>
      </dgm:t>
    </dgm:pt>
    <dgm:pt modelId="{48597524-FD7E-4A15-B8C8-557689A742D3}" type="sibTrans" cxnId="{AC6A6CDA-7F13-4484-B524-81792843D43E}">
      <dgm:prSet/>
      <dgm:spPr/>
      <dgm:t>
        <a:bodyPr/>
        <a:lstStyle/>
        <a:p>
          <a:endParaRPr lang="en-GB"/>
        </a:p>
      </dgm:t>
    </dgm:pt>
    <dgm:pt modelId="{49DF29C6-3DFC-4471-B2AA-2BD553E856FC}">
      <dgm:prSet phldrT="[Text]"/>
      <dgm:spPr/>
      <dgm:t>
        <a:bodyPr/>
        <a:lstStyle/>
        <a:p>
          <a:endParaRPr lang="en-GB" dirty="0" smtClean="0"/>
        </a:p>
        <a:p>
          <a:endParaRPr lang="en-GB" dirty="0"/>
        </a:p>
      </dgm:t>
    </dgm:pt>
    <dgm:pt modelId="{5B1707C8-4E23-4624-95DD-2977B799B31D}" type="parTrans" cxnId="{7F862080-3488-40F9-AE16-B7405987D48C}">
      <dgm:prSet/>
      <dgm:spPr/>
      <dgm:t>
        <a:bodyPr/>
        <a:lstStyle/>
        <a:p>
          <a:endParaRPr lang="en-GB"/>
        </a:p>
      </dgm:t>
    </dgm:pt>
    <dgm:pt modelId="{AAD3044B-E8AF-4F06-9FF1-CE4935B1B194}" type="sibTrans" cxnId="{7F862080-3488-40F9-AE16-B7405987D48C}">
      <dgm:prSet/>
      <dgm:spPr/>
      <dgm:t>
        <a:bodyPr/>
        <a:lstStyle/>
        <a:p>
          <a:endParaRPr lang="en-GB"/>
        </a:p>
      </dgm:t>
    </dgm:pt>
    <dgm:pt modelId="{9CF66BD7-F238-4BF2-84DE-3C58188F23CD}">
      <dgm:prSet phldrT="[Text]" custT="1"/>
      <dgm:spPr/>
      <dgm:t>
        <a:bodyPr/>
        <a:lstStyle/>
        <a:p>
          <a:r>
            <a:rPr lang="en-GB" sz="1800" b="1" dirty="0" smtClean="0">
              <a:solidFill>
                <a:schemeClr val="accent1"/>
              </a:solidFill>
            </a:rPr>
            <a:t>Mass </a:t>
          </a:r>
        </a:p>
        <a:p>
          <a:r>
            <a:rPr lang="en-GB" sz="1800" b="1" dirty="0" smtClean="0">
              <a:solidFill>
                <a:schemeClr val="accent1"/>
              </a:solidFill>
            </a:rPr>
            <a:t>media</a:t>
          </a:r>
          <a:endParaRPr lang="en-GB" sz="1800" b="1" dirty="0">
            <a:solidFill>
              <a:schemeClr val="accent1"/>
            </a:solidFill>
          </a:endParaRPr>
        </a:p>
      </dgm:t>
    </dgm:pt>
    <dgm:pt modelId="{FF3D9E25-AB1E-4717-B293-280798BA3693}" type="parTrans" cxnId="{49487453-FC46-46CB-BE63-7C254B04F416}">
      <dgm:prSet/>
      <dgm:spPr/>
      <dgm:t>
        <a:bodyPr/>
        <a:lstStyle/>
        <a:p>
          <a:endParaRPr lang="en-GB"/>
        </a:p>
      </dgm:t>
    </dgm:pt>
    <dgm:pt modelId="{82CCF749-7568-4C32-A631-1474EA5DE18B}" type="sibTrans" cxnId="{49487453-FC46-46CB-BE63-7C254B04F416}">
      <dgm:prSet/>
      <dgm:spPr/>
      <dgm:t>
        <a:bodyPr/>
        <a:lstStyle/>
        <a:p>
          <a:endParaRPr lang="en-GB"/>
        </a:p>
      </dgm:t>
    </dgm:pt>
    <dgm:pt modelId="{1CB6703B-E2DD-49EC-88AA-F9E6B5BF8C9A}" type="pres">
      <dgm:prSet presAssocID="{53FFFAB6-D0E4-47EA-9150-507B33BDFA18}" presName="Name0" presStyleCnt="0">
        <dgm:presLayoutVars>
          <dgm:chMax val="7"/>
          <dgm:chPref val="5"/>
        </dgm:presLayoutVars>
      </dgm:prSet>
      <dgm:spPr/>
      <dgm:t>
        <a:bodyPr/>
        <a:lstStyle/>
        <a:p>
          <a:endParaRPr lang="en-GB"/>
        </a:p>
      </dgm:t>
    </dgm:pt>
    <dgm:pt modelId="{E3EF03F9-302A-4D92-81AF-412741FAAA29}" type="pres">
      <dgm:prSet presAssocID="{53FFFAB6-D0E4-47EA-9150-507B33BDFA18}" presName="arrowNode" presStyleLbl="node1" presStyleIdx="0" presStyleCnt="1" custAng="1003626" custScaleX="181818" custScaleY="100000" custLinFactNeighborX="3030" custLinFactNeighborY="24375"/>
      <dgm:spPr/>
    </dgm:pt>
    <dgm:pt modelId="{45A0C0DB-5E54-4E51-AE68-9CCCC39DA42F}" type="pres">
      <dgm:prSet presAssocID="{CD92AFF2-721F-4491-8298-9BA388BC1386}" presName="txNode1" presStyleLbl="revTx" presStyleIdx="0" presStyleCnt="4" custLinFactNeighborX="-61964" custLinFactNeighborY="7688">
        <dgm:presLayoutVars>
          <dgm:bulletEnabled val="1"/>
        </dgm:presLayoutVars>
      </dgm:prSet>
      <dgm:spPr/>
      <dgm:t>
        <a:bodyPr/>
        <a:lstStyle/>
        <a:p>
          <a:endParaRPr lang="en-GB"/>
        </a:p>
      </dgm:t>
    </dgm:pt>
    <dgm:pt modelId="{5896B145-8AB0-46DB-910A-76F1D9932CDC}" type="pres">
      <dgm:prSet presAssocID="{A1C00B03-BD3D-425F-B30F-6595193EDCA5}" presName="txNode2" presStyleLbl="revTx" presStyleIdx="1" presStyleCnt="4" custScaleX="55156" custLinFactX="-48100" custLinFactNeighborX="-100000" custLinFactNeighborY="11283">
        <dgm:presLayoutVars>
          <dgm:bulletEnabled val="1"/>
        </dgm:presLayoutVars>
      </dgm:prSet>
      <dgm:spPr/>
      <dgm:t>
        <a:bodyPr/>
        <a:lstStyle/>
        <a:p>
          <a:endParaRPr lang="en-GB"/>
        </a:p>
      </dgm:t>
    </dgm:pt>
    <dgm:pt modelId="{462CDB1D-12EF-49A1-BC72-5E5C301250F8}" type="pres">
      <dgm:prSet presAssocID="{48597524-FD7E-4A15-B8C8-557689A742D3}" presName="dotNode2" presStyleCnt="0"/>
      <dgm:spPr/>
    </dgm:pt>
    <dgm:pt modelId="{EF0347CA-9A66-4CA4-9FAC-D4426871B2CE}" type="pres">
      <dgm:prSet presAssocID="{48597524-FD7E-4A15-B8C8-557689A742D3}" presName="dotRepeatNode" presStyleLbl="fgShp" presStyleIdx="0" presStyleCnt="2" custLinFactX="-752540" custLinFactY="-200000" custLinFactNeighborX="-800000" custLinFactNeighborY="-207870"/>
      <dgm:spPr/>
      <dgm:t>
        <a:bodyPr/>
        <a:lstStyle/>
        <a:p>
          <a:endParaRPr lang="en-GB"/>
        </a:p>
      </dgm:t>
    </dgm:pt>
    <dgm:pt modelId="{6D9F344D-F02A-4943-B7D4-52AC1938B06F}" type="pres">
      <dgm:prSet presAssocID="{49DF29C6-3DFC-4471-B2AA-2BD553E856FC}" presName="txNode3" presStyleLbl="revTx" presStyleIdx="2" presStyleCnt="4">
        <dgm:presLayoutVars>
          <dgm:bulletEnabled val="1"/>
        </dgm:presLayoutVars>
      </dgm:prSet>
      <dgm:spPr/>
      <dgm:t>
        <a:bodyPr/>
        <a:lstStyle/>
        <a:p>
          <a:endParaRPr lang="en-GB"/>
        </a:p>
      </dgm:t>
    </dgm:pt>
    <dgm:pt modelId="{8AA17ED3-5AFA-4590-A25C-BE31062995FB}" type="pres">
      <dgm:prSet presAssocID="{AAD3044B-E8AF-4F06-9FF1-CE4935B1B194}" presName="dotNode3" presStyleCnt="0"/>
      <dgm:spPr/>
    </dgm:pt>
    <dgm:pt modelId="{14131C6D-544D-4865-9A84-BF436C88D27B}" type="pres">
      <dgm:prSet presAssocID="{AAD3044B-E8AF-4F06-9FF1-CE4935B1B194}" presName="dotRepeatNode" presStyleLbl="fgShp" presStyleIdx="1" presStyleCnt="2" custLinFactX="1000000" custLinFactY="544669" custLinFactNeighborX="1013039" custLinFactNeighborY="600000"/>
      <dgm:spPr/>
      <dgm:t>
        <a:bodyPr/>
        <a:lstStyle/>
        <a:p>
          <a:endParaRPr lang="en-GB"/>
        </a:p>
      </dgm:t>
    </dgm:pt>
    <dgm:pt modelId="{89F205EB-5165-4122-B15E-3A6651A420E7}" type="pres">
      <dgm:prSet presAssocID="{9CF66BD7-F238-4BF2-84DE-3C58188F23CD}" presName="txNode4" presStyleLbl="revTx" presStyleIdx="3" presStyleCnt="4" custLinFactNeighborX="22198" custLinFactNeighborY="-50832">
        <dgm:presLayoutVars>
          <dgm:bulletEnabled val="1"/>
        </dgm:presLayoutVars>
      </dgm:prSet>
      <dgm:spPr/>
      <dgm:t>
        <a:bodyPr/>
        <a:lstStyle/>
        <a:p>
          <a:endParaRPr lang="en-GB"/>
        </a:p>
      </dgm:t>
    </dgm:pt>
  </dgm:ptLst>
  <dgm:cxnLst>
    <dgm:cxn modelId="{5EFD7D79-8995-417F-AB8A-488F805E22AF}" type="presOf" srcId="{53FFFAB6-D0E4-47EA-9150-507B33BDFA18}" destId="{1CB6703B-E2DD-49EC-88AA-F9E6B5BF8C9A}" srcOrd="0" destOrd="0" presId="urn:microsoft.com/office/officeart/2009/3/layout/DescendingProcess"/>
    <dgm:cxn modelId="{A4871705-95C4-40EF-8A38-EEB8D91CC9C4}" type="presOf" srcId="{A1C00B03-BD3D-425F-B30F-6595193EDCA5}" destId="{5896B145-8AB0-46DB-910A-76F1D9932CDC}" srcOrd="0" destOrd="0" presId="urn:microsoft.com/office/officeart/2009/3/layout/DescendingProcess"/>
    <dgm:cxn modelId="{A60CAA4D-C051-4604-A48D-54843F50A3D2}" srcId="{53FFFAB6-D0E4-47EA-9150-507B33BDFA18}" destId="{CD92AFF2-721F-4491-8298-9BA388BC1386}" srcOrd="0" destOrd="0" parTransId="{36130747-FBE5-40DD-91E6-D548C1426B22}" sibTransId="{7F30F0C0-2E1F-4A56-9DC6-84764783488E}"/>
    <dgm:cxn modelId="{7F862080-3488-40F9-AE16-B7405987D48C}" srcId="{53FFFAB6-D0E4-47EA-9150-507B33BDFA18}" destId="{49DF29C6-3DFC-4471-B2AA-2BD553E856FC}" srcOrd="2" destOrd="0" parTransId="{5B1707C8-4E23-4624-95DD-2977B799B31D}" sibTransId="{AAD3044B-E8AF-4F06-9FF1-CE4935B1B194}"/>
    <dgm:cxn modelId="{FE6237D9-DFC4-4CD6-8EA1-2DF435E6E181}" type="presOf" srcId="{49DF29C6-3DFC-4471-B2AA-2BD553E856FC}" destId="{6D9F344D-F02A-4943-B7D4-52AC1938B06F}" srcOrd="0" destOrd="0" presId="urn:microsoft.com/office/officeart/2009/3/layout/DescendingProcess"/>
    <dgm:cxn modelId="{20CC413D-69D7-4136-AF6E-AF6207CA7E2D}" type="presOf" srcId="{CD92AFF2-721F-4491-8298-9BA388BC1386}" destId="{45A0C0DB-5E54-4E51-AE68-9CCCC39DA42F}" srcOrd="0" destOrd="0" presId="urn:microsoft.com/office/officeart/2009/3/layout/DescendingProcess"/>
    <dgm:cxn modelId="{49487453-FC46-46CB-BE63-7C254B04F416}" srcId="{53FFFAB6-D0E4-47EA-9150-507B33BDFA18}" destId="{9CF66BD7-F238-4BF2-84DE-3C58188F23CD}" srcOrd="3" destOrd="0" parTransId="{FF3D9E25-AB1E-4717-B293-280798BA3693}" sibTransId="{82CCF749-7568-4C32-A631-1474EA5DE18B}"/>
    <dgm:cxn modelId="{31564229-44DB-4362-B9E3-CEDDD004B878}" type="presOf" srcId="{9CF66BD7-F238-4BF2-84DE-3C58188F23CD}" destId="{89F205EB-5165-4122-B15E-3A6651A420E7}" srcOrd="0" destOrd="0" presId="urn:microsoft.com/office/officeart/2009/3/layout/DescendingProcess"/>
    <dgm:cxn modelId="{E8ED50CB-9D65-4B2A-A3E9-A7C1F5938440}" type="presOf" srcId="{48597524-FD7E-4A15-B8C8-557689A742D3}" destId="{EF0347CA-9A66-4CA4-9FAC-D4426871B2CE}" srcOrd="0" destOrd="0" presId="urn:microsoft.com/office/officeart/2009/3/layout/DescendingProcess"/>
    <dgm:cxn modelId="{AC6A6CDA-7F13-4484-B524-81792843D43E}" srcId="{53FFFAB6-D0E4-47EA-9150-507B33BDFA18}" destId="{A1C00B03-BD3D-425F-B30F-6595193EDCA5}" srcOrd="1" destOrd="0" parTransId="{8CBA75C8-B296-4492-9DE9-552715865DB3}" sibTransId="{48597524-FD7E-4A15-B8C8-557689A742D3}"/>
    <dgm:cxn modelId="{7C6F2A72-24ED-4D4A-9657-1D10194F8A9C}" type="presOf" srcId="{AAD3044B-E8AF-4F06-9FF1-CE4935B1B194}" destId="{14131C6D-544D-4865-9A84-BF436C88D27B}" srcOrd="0" destOrd="0" presId="urn:microsoft.com/office/officeart/2009/3/layout/DescendingProcess"/>
    <dgm:cxn modelId="{086F1A46-C179-434B-87CE-9BD93F1A039D}" type="presParOf" srcId="{1CB6703B-E2DD-49EC-88AA-F9E6B5BF8C9A}" destId="{E3EF03F9-302A-4D92-81AF-412741FAAA29}" srcOrd="0" destOrd="0" presId="urn:microsoft.com/office/officeart/2009/3/layout/DescendingProcess"/>
    <dgm:cxn modelId="{E34CFC95-25D0-49DF-B6D5-0E54F46A3D3F}" type="presParOf" srcId="{1CB6703B-E2DD-49EC-88AA-F9E6B5BF8C9A}" destId="{45A0C0DB-5E54-4E51-AE68-9CCCC39DA42F}" srcOrd="1" destOrd="0" presId="urn:microsoft.com/office/officeart/2009/3/layout/DescendingProcess"/>
    <dgm:cxn modelId="{42AAFE35-FBA5-4B97-AD5C-45E17D392888}" type="presParOf" srcId="{1CB6703B-E2DD-49EC-88AA-F9E6B5BF8C9A}" destId="{5896B145-8AB0-46DB-910A-76F1D9932CDC}" srcOrd="2" destOrd="0" presId="urn:microsoft.com/office/officeart/2009/3/layout/DescendingProcess"/>
    <dgm:cxn modelId="{9D884165-9089-4916-A5DB-E013314FE7C4}" type="presParOf" srcId="{1CB6703B-E2DD-49EC-88AA-F9E6B5BF8C9A}" destId="{462CDB1D-12EF-49A1-BC72-5E5C301250F8}" srcOrd="3" destOrd="0" presId="urn:microsoft.com/office/officeart/2009/3/layout/DescendingProcess"/>
    <dgm:cxn modelId="{A8D431F6-C549-435A-A4EF-E838A8418A8C}" type="presParOf" srcId="{462CDB1D-12EF-49A1-BC72-5E5C301250F8}" destId="{EF0347CA-9A66-4CA4-9FAC-D4426871B2CE}" srcOrd="0" destOrd="0" presId="urn:microsoft.com/office/officeart/2009/3/layout/DescendingProcess"/>
    <dgm:cxn modelId="{82F46FF0-B455-4212-BB2D-C49A259338F9}" type="presParOf" srcId="{1CB6703B-E2DD-49EC-88AA-F9E6B5BF8C9A}" destId="{6D9F344D-F02A-4943-B7D4-52AC1938B06F}" srcOrd="4" destOrd="0" presId="urn:microsoft.com/office/officeart/2009/3/layout/DescendingProcess"/>
    <dgm:cxn modelId="{D469E42B-8829-41C0-8666-1EBBC29B02D0}" type="presParOf" srcId="{1CB6703B-E2DD-49EC-88AA-F9E6B5BF8C9A}" destId="{8AA17ED3-5AFA-4590-A25C-BE31062995FB}" srcOrd="5" destOrd="0" presId="urn:microsoft.com/office/officeart/2009/3/layout/DescendingProcess"/>
    <dgm:cxn modelId="{9A480113-52AD-412F-9A7D-6F5BCAA871DA}" type="presParOf" srcId="{8AA17ED3-5AFA-4590-A25C-BE31062995FB}" destId="{14131C6D-544D-4865-9A84-BF436C88D27B}" srcOrd="0" destOrd="0" presId="urn:microsoft.com/office/officeart/2009/3/layout/DescendingProcess"/>
    <dgm:cxn modelId="{87CB868A-360B-4D81-8F75-E511B857092C}" type="presParOf" srcId="{1CB6703B-E2DD-49EC-88AA-F9E6B5BF8C9A}" destId="{89F205EB-5165-4122-B15E-3A6651A420E7}" srcOrd="6"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2737392-105C-478E-ADD8-AA47015F3376}" type="doc">
      <dgm:prSet loTypeId="urn:microsoft.com/office/officeart/2005/8/layout/rings+Icon" loCatId="relationship" qsTypeId="urn:microsoft.com/office/officeart/2005/8/quickstyle/3d2" qsCatId="3D" csTypeId="urn:microsoft.com/office/officeart/2005/8/colors/colorful2" csCatId="colorful" phldr="1"/>
      <dgm:spPr/>
    </dgm:pt>
    <dgm:pt modelId="{6870D462-D6AC-4CA2-A90A-C17599246A97}">
      <dgm:prSet phldrT="[Text]" custT="1"/>
      <dgm:spPr>
        <a:solidFill>
          <a:srgbClr val="FF0000"/>
        </a:solidFill>
      </dgm:spPr>
      <dgm:t>
        <a:bodyPr/>
        <a:lstStyle/>
        <a:p>
          <a:r>
            <a:rPr lang="en-GB" sz="1800" b="1" dirty="0" smtClean="0">
              <a:solidFill>
                <a:schemeClr val="bg1"/>
              </a:solidFill>
            </a:rPr>
            <a:t>Weeds  &amp; Invasives</a:t>
          </a:r>
          <a:endParaRPr lang="en-GB" sz="1800" b="1" dirty="0">
            <a:solidFill>
              <a:schemeClr val="bg1"/>
            </a:solidFill>
          </a:endParaRPr>
        </a:p>
      </dgm:t>
    </dgm:pt>
    <dgm:pt modelId="{464AC6E1-93AE-45FB-9497-4A9ECBCAAD80}" type="parTrans" cxnId="{2C9C62D8-290B-40A8-9B5F-66A2E50BD873}">
      <dgm:prSet/>
      <dgm:spPr/>
      <dgm:t>
        <a:bodyPr/>
        <a:lstStyle/>
        <a:p>
          <a:endParaRPr lang="en-GB"/>
        </a:p>
      </dgm:t>
    </dgm:pt>
    <dgm:pt modelId="{D4B74984-EB41-4A25-992F-B52B1F1A96AB}" type="sibTrans" cxnId="{2C9C62D8-290B-40A8-9B5F-66A2E50BD873}">
      <dgm:prSet/>
      <dgm:spPr/>
      <dgm:t>
        <a:bodyPr/>
        <a:lstStyle/>
        <a:p>
          <a:endParaRPr lang="en-GB"/>
        </a:p>
      </dgm:t>
    </dgm:pt>
    <dgm:pt modelId="{C446998F-0B29-456C-8919-C7DAE9F8E235}">
      <dgm:prSet phldrT="[Text]" custT="1"/>
      <dgm:spPr>
        <a:solidFill>
          <a:schemeClr val="tx2">
            <a:lumMod val="75000"/>
          </a:schemeClr>
        </a:solidFill>
      </dgm:spPr>
      <dgm:t>
        <a:bodyPr/>
        <a:lstStyle/>
        <a:p>
          <a:r>
            <a:rPr lang="en-GB" sz="1800" b="1" dirty="0" smtClean="0">
              <a:solidFill>
                <a:schemeClr val="bg1"/>
              </a:solidFill>
            </a:rPr>
            <a:t>Nutrition</a:t>
          </a:r>
          <a:endParaRPr lang="en-GB" sz="1800" b="1" dirty="0">
            <a:solidFill>
              <a:schemeClr val="bg1"/>
            </a:solidFill>
          </a:endParaRPr>
        </a:p>
      </dgm:t>
    </dgm:pt>
    <dgm:pt modelId="{E1297A8D-11D5-472A-AEEA-D1B16551FB67}" type="parTrans" cxnId="{7EB3D17B-CC0F-4BBD-8D2A-C730EF2357C6}">
      <dgm:prSet/>
      <dgm:spPr/>
      <dgm:t>
        <a:bodyPr/>
        <a:lstStyle/>
        <a:p>
          <a:endParaRPr lang="en-GB"/>
        </a:p>
      </dgm:t>
    </dgm:pt>
    <dgm:pt modelId="{922D379C-582B-4CCF-84BE-F7C86EA6AE47}" type="sibTrans" cxnId="{7EB3D17B-CC0F-4BBD-8D2A-C730EF2357C6}">
      <dgm:prSet/>
      <dgm:spPr/>
      <dgm:t>
        <a:bodyPr/>
        <a:lstStyle/>
        <a:p>
          <a:endParaRPr lang="en-GB"/>
        </a:p>
      </dgm:t>
    </dgm:pt>
    <dgm:pt modelId="{71D5BF3B-EE04-4D9D-83DC-681D139C60A0}">
      <dgm:prSet phldrT="[Text]" custT="1"/>
      <dgm:spPr/>
      <dgm:t>
        <a:bodyPr/>
        <a:lstStyle/>
        <a:p>
          <a:r>
            <a:rPr lang="en-GB" sz="1800" b="1" dirty="0" smtClean="0">
              <a:solidFill>
                <a:schemeClr val="bg1"/>
              </a:solidFill>
            </a:rPr>
            <a:t>Soils</a:t>
          </a:r>
          <a:endParaRPr lang="en-GB" sz="1800" b="1" dirty="0">
            <a:solidFill>
              <a:schemeClr val="bg1"/>
            </a:solidFill>
          </a:endParaRPr>
        </a:p>
      </dgm:t>
    </dgm:pt>
    <dgm:pt modelId="{1D916880-980A-47FB-AA0F-2948C8B0A166}" type="parTrans" cxnId="{1ABDAC04-A0A8-4841-9C02-CDB32096E6B3}">
      <dgm:prSet/>
      <dgm:spPr/>
      <dgm:t>
        <a:bodyPr/>
        <a:lstStyle/>
        <a:p>
          <a:endParaRPr lang="en-GB"/>
        </a:p>
      </dgm:t>
    </dgm:pt>
    <dgm:pt modelId="{0A9C234E-356B-4A5A-B44C-1ADCAF08BB04}" type="sibTrans" cxnId="{1ABDAC04-A0A8-4841-9C02-CDB32096E6B3}">
      <dgm:prSet/>
      <dgm:spPr/>
      <dgm:t>
        <a:bodyPr/>
        <a:lstStyle/>
        <a:p>
          <a:endParaRPr lang="en-GB"/>
        </a:p>
      </dgm:t>
    </dgm:pt>
    <dgm:pt modelId="{71305D01-6008-4F5E-A839-D0D8D33CBD4B}">
      <dgm:prSet phldrT="[Text]" custT="1"/>
      <dgm:spPr>
        <a:solidFill>
          <a:srgbClr val="00B0F0"/>
        </a:solidFill>
      </dgm:spPr>
      <dgm:t>
        <a:bodyPr/>
        <a:lstStyle/>
        <a:p>
          <a:r>
            <a:rPr lang="en-GB" sz="1800" b="1" dirty="0" smtClean="0">
              <a:solidFill>
                <a:schemeClr val="bg1"/>
              </a:solidFill>
            </a:rPr>
            <a:t>Trade and market access</a:t>
          </a:r>
          <a:endParaRPr lang="en-GB" sz="1800" b="1" dirty="0">
            <a:solidFill>
              <a:schemeClr val="bg1"/>
            </a:solidFill>
          </a:endParaRPr>
        </a:p>
      </dgm:t>
    </dgm:pt>
    <dgm:pt modelId="{7AD7B9D8-E1E3-42D2-8C42-3A4536A85CF4}" type="parTrans" cxnId="{7E46769C-9E53-444F-B427-7E61A76A0C3A}">
      <dgm:prSet/>
      <dgm:spPr/>
      <dgm:t>
        <a:bodyPr/>
        <a:lstStyle/>
        <a:p>
          <a:endParaRPr lang="en-GB"/>
        </a:p>
      </dgm:t>
    </dgm:pt>
    <dgm:pt modelId="{BCD36382-E574-4A42-AAC8-52F5E8606AB3}" type="sibTrans" cxnId="{7E46769C-9E53-444F-B427-7E61A76A0C3A}">
      <dgm:prSet/>
      <dgm:spPr/>
      <dgm:t>
        <a:bodyPr/>
        <a:lstStyle/>
        <a:p>
          <a:endParaRPr lang="en-GB"/>
        </a:p>
      </dgm:t>
    </dgm:pt>
    <dgm:pt modelId="{A7E86B15-8063-4FDF-91C1-398C40ABC9D9}">
      <dgm:prSet phldrT="[Text]"/>
      <dgm:spPr/>
      <dgm:t>
        <a:bodyPr/>
        <a:lstStyle/>
        <a:p>
          <a:endParaRPr lang="en-GB" dirty="0"/>
        </a:p>
      </dgm:t>
    </dgm:pt>
    <dgm:pt modelId="{DCA1BC07-CC1F-4250-85E2-DC0DFEF2B7F0}" type="parTrans" cxnId="{05CB34EF-1D11-495C-AACA-7973A8CDDB59}">
      <dgm:prSet/>
      <dgm:spPr/>
      <dgm:t>
        <a:bodyPr/>
        <a:lstStyle/>
        <a:p>
          <a:endParaRPr lang="en-GB"/>
        </a:p>
      </dgm:t>
    </dgm:pt>
    <dgm:pt modelId="{D6818E6C-A7B5-4538-8AE0-D06ECA07B15B}" type="sibTrans" cxnId="{05CB34EF-1D11-495C-AACA-7973A8CDDB59}">
      <dgm:prSet/>
      <dgm:spPr/>
      <dgm:t>
        <a:bodyPr/>
        <a:lstStyle/>
        <a:p>
          <a:endParaRPr lang="en-GB"/>
        </a:p>
      </dgm:t>
    </dgm:pt>
    <dgm:pt modelId="{28562A36-D315-4CA8-9355-B04A5AACF03B}">
      <dgm:prSet phldrT="[Text]" custT="1"/>
      <dgm:spPr/>
      <dgm:t>
        <a:bodyPr/>
        <a:lstStyle/>
        <a:p>
          <a:r>
            <a:rPr lang="en-GB" sz="1800" b="1" dirty="0" smtClean="0">
              <a:solidFill>
                <a:schemeClr val="bg1"/>
              </a:solidFill>
            </a:rPr>
            <a:t>Seeds</a:t>
          </a:r>
          <a:endParaRPr lang="en-GB" sz="1800" b="1" dirty="0">
            <a:solidFill>
              <a:schemeClr val="bg1"/>
            </a:solidFill>
          </a:endParaRPr>
        </a:p>
      </dgm:t>
    </dgm:pt>
    <dgm:pt modelId="{D26F2499-7A0A-41BC-87A6-2E0874A28C76}" type="parTrans" cxnId="{F0807DD4-D7E6-4B3C-9C6F-2AF737547209}">
      <dgm:prSet/>
      <dgm:spPr/>
      <dgm:t>
        <a:bodyPr/>
        <a:lstStyle/>
        <a:p>
          <a:endParaRPr lang="en-GB"/>
        </a:p>
      </dgm:t>
    </dgm:pt>
    <dgm:pt modelId="{3800DC8F-E674-4037-BBBE-7C8A57458EC9}" type="sibTrans" cxnId="{F0807DD4-D7E6-4B3C-9C6F-2AF737547209}">
      <dgm:prSet/>
      <dgm:spPr/>
      <dgm:t>
        <a:bodyPr/>
        <a:lstStyle/>
        <a:p>
          <a:endParaRPr lang="en-GB"/>
        </a:p>
      </dgm:t>
    </dgm:pt>
    <dgm:pt modelId="{9D0A2B55-A0AE-4FA2-8BAF-A65316D7662D}" type="pres">
      <dgm:prSet presAssocID="{D2737392-105C-478E-ADD8-AA47015F3376}" presName="Name0" presStyleCnt="0">
        <dgm:presLayoutVars>
          <dgm:chMax val="7"/>
          <dgm:dir/>
          <dgm:resizeHandles val="exact"/>
        </dgm:presLayoutVars>
      </dgm:prSet>
      <dgm:spPr/>
    </dgm:pt>
    <dgm:pt modelId="{C5600A03-F10B-4C80-A458-478FF0852816}" type="pres">
      <dgm:prSet presAssocID="{D2737392-105C-478E-ADD8-AA47015F3376}" presName="ellipse1" presStyleLbl="vennNode1" presStyleIdx="0" presStyleCnt="6" custScaleX="93761" custScaleY="86454" custLinFactNeighborX="39739" custLinFactNeighborY="-5075">
        <dgm:presLayoutVars>
          <dgm:bulletEnabled val="1"/>
        </dgm:presLayoutVars>
      </dgm:prSet>
      <dgm:spPr/>
      <dgm:t>
        <a:bodyPr/>
        <a:lstStyle/>
        <a:p>
          <a:endParaRPr lang="en-GB"/>
        </a:p>
      </dgm:t>
    </dgm:pt>
    <dgm:pt modelId="{BFE03232-2366-4DFE-AD46-8AA43CEFA376}" type="pres">
      <dgm:prSet presAssocID="{D2737392-105C-478E-ADD8-AA47015F3376}" presName="ellipse2" presStyleLbl="vennNode1" presStyleIdx="1" presStyleCnt="6" custScaleX="151135" custScaleY="149779" custLinFactNeighborX="86052" custLinFactNeighborY="-44768">
        <dgm:presLayoutVars>
          <dgm:bulletEnabled val="1"/>
        </dgm:presLayoutVars>
      </dgm:prSet>
      <dgm:spPr/>
      <dgm:t>
        <a:bodyPr/>
        <a:lstStyle/>
        <a:p>
          <a:endParaRPr lang="en-GB"/>
        </a:p>
      </dgm:t>
    </dgm:pt>
    <dgm:pt modelId="{FB7A64C3-217F-448B-99A5-ABC3BD2DC6E4}" type="pres">
      <dgm:prSet presAssocID="{D2737392-105C-478E-ADD8-AA47015F3376}" presName="ellipse3" presStyleLbl="vennNode1" presStyleIdx="2" presStyleCnt="6" custScaleX="95987" custScaleY="89026" custLinFactX="38480" custLinFactNeighborX="100000" custLinFactNeighborY="-9838">
        <dgm:presLayoutVars>
          <dgm:bulletEnabled val="1"/>
        </dgm:presLayoutVars>
      </dgm:prSet>
      <dgm:spPr/>
      <dgm:t>
        <a:bodyPr/>
        <a:lstStyle/>
        <a:p>
          <a:endParaRPr lang="en-GB"/>
        </a:p>
      </dgm:t>
    </dgm:pt>
    <dgm:pt modelId="{102C0110-539E-48D7-B359-8593D1181C38}" type="pres">
      <dgm:prSet presAssocID="{D2737392-105C-478E-ADD8-AA47015F3376}" presName="ellipse4" presStyleLbl="vennNode1" presStyleIdx="3" presStyleCnt="6" custScaleX="88368" custScaleY="88720" custLinFactNeighborX="-22069" custLinFactNeighborY="12212">
        <dgm:presLayoutVars>
          <dgm:bulletEnabled val="1"/>
        </dgm:presLayoutVars>
      </dgm:prSet>
      <dgm:spPr/>
      <dgm:t>
        <a:bodyPr/>
        <a:lstStyle/>
        <a:p>
          <a:endParaRPr lang="en-GB"/>
        </a:p>
      </dgm:t>
    </dgm:pt>
    <dgm:pt modelId="{DDF22481-4EFF-415D-A135-E0970F2A7CFF}" type="pres">
      <dgm:prSet presAssocID="{D2737392-105C-478E-ADD8-AA47015F3376}" presName="ellipse5" presStyleLbl="vennNode1" presStyleIdx="4" presStyleCnt="6" custScaleX="92491" custScaleY="86823" custLinFactNeighborX="-4097" custLinFactNeighborY="57673">
        <dgm:presLayoutVars>
          <dgm:bulletEnabled val="1"/>
        </dgm:presLayoutVars>
      </dgm:prSet>
      <dgm:spPr/>
      <dgm:t>
        <a:bodyPr/>
        <a:lstStyle/>
        <a:p>
          <a:endParaRPr lang="en-GB"/>
        </a:p>
      </dgm:t>
    </dgm:pt>
    <dgm:pt modelId="{D55E6654-81D4-4B11-80D2-447C5A228F9C}" type="pres">
      <dgm:prSet presAssocID="{D2737392-105C-478E-ADD8-AA47015F3376}" presName="ellipse6" presStyleLbl="vennNode1" presStyleIdx="5" presStyleCnt="6" custScaleX="89160" custScaleY="89060" custLinFactX="-88688" custLinFactNeighborX="-100000" custLinFactNeighborY="-11126">
        <dgm:presLayoutVars>
          <dgm:bulletEnabled val="1"/>
        </dgm:presLayoutVars>
      </dgm:prSet>
      <dgm:spPr/>
      <dgm:t>
        <a:bodyPr/>
        <a:lstStyle/>
        <a:p>
          <a:endParaRPr lang="en-GB"/>
        </a:p>
      </dgm:t>
    </dgm:pt>
  </dgm:ptLst>
  <dgm:cxnLst>
    <dgm:cxn modelId="{05CB34EF-1D11-495C-AACA-7973A8CDDB59}" srcId="{D2737392-105C-478E-ADD8-AA47015F3376}" destId="{A7E86B15-8063-4FDF-91C1-398C40ABC9D9}" srcOrd="1" destOrd="0" parTransId="{DCA1BC07-CC1F-4250-85E2-DC0DFEF2B7F0}" sibTransId="{D6818E6C-A7B5-4538-8AE0-D06ECA07B15B}"/>
    <dgm:cxn modelId="{9A776F7A-0F61-4862-BD06-3EEFD783B297}" type="presOf" srcId="{D2737392-105C-478E-ADD8-AA47015F3376}" destId="{9D0A2B55-A0AE-4FA2-8BAF-A65316D7662D}" srcOrd="0" destOrd="0" presId="urn:microsoft.com/office/officeart/2005/8/layout/rings+Icon"/>
    <dgm:cxn modelId="{7E46769C-9E53-444F-B427-7E61A76A0C3A}" srcId="{D2737392-105C-478E-ADD8-AA47015F3376}" destId="{71305D01-6008-4F5E-A839-D0D8D33CBD4B}" srcOrd="2" destOrd="0" parTransId="{7AD7B9D8-E1E3-42D2-8C42-3A4536A85CF4}" sibTransId="{BCD36382-E574-4A42-AAC8-52F5E8606AB3}"/>
    <dgm:cxn modelId="{B63A72D7-082B-4217-B607-C6370E430567}" type="presOf" srcId="{28562A36-D315-4CA8-9355-B04A5AACF03B}" destId="{DDF22481-4EFF-415D-A135-E0970F2A7CFF}" srcOrd="0" destOrd="0" presId="urn:microsoft.com/office/officeart/2005/8/layout/rings+Icon"/>
    <dgm:cxn modelId="{210CCEA7-5094-4115-AF4A-B1616A1D37A0}" type="presOf" srcId="{C446998F-0B29-456C-8919-C7DAE9F8E235}" destId="{102C0110-539E-48D7-B359-8593D1181C38}" srcOrd="0" destOrd="0" presId="urn:microsoft.com/office/officeart/2005/8/layout/rings+Icon"/>
    <dgm:cxn modelId="{7EB3D17B-CC0F-4BBD-8D2A-C730EF2357C6}" srcId="{D2737392-105C-478E-ADD8-AA47015F3376}" destId="{C446998F-0B29-456C-8919-C7DAE9F8E235}" srcOrd="3" destOrd="0" parTransId="{E1297A8D-11D5-472A-AEEA-D1B16551FB67}" sibTransId="{922D379C-582B-4CCF-84BE-F7C86EA6AE47}"/>
    <dgm:cxn modelId="{F0807DD4-D7E6-4B3C-9C6F-2AF737547209}" srcId="{D2737392-105C-478E-ADD8-AA47015F3376}" destId="{28562A36-D315-4CA8-9355-B04A5AACF03B}" srcOrd="4" destOrd="0" parTransId="{D26F2499-7A0A-41BC-87A6-2E0874A28C76}" sibTransId="{3800DC8F-E674-4037-BBBE-7C8A57458EC9}"/>
    <dgm:cxn modelId="{203E0DBB-E0B2-4F36-AE5B-31F2FE441FFF}" type="presOf" srcId="{71D5BF3B-EE04-4D9D-83DC-681D139C60A0}" destId="{D55E6654-81D4-4B11-80D2-447C5A228F9C}" srcOrd="0" destOrd="0" presId="urn:microsoft.com/office/officeart/2005/8/layout/rings+Icon"/>
    <dgm:cxn modelId="{EB03BBFB-D4D4-4379-B999-53BF9F23D0BC}" type="presOf" srcId="{6870D462-D6AC-4CA2-A90A-C17599246A97}" destId="{C5600A03-F10B-4C80-A458-478FF0852816}" srcOrd="0" destOrd="0" presId="urn:microsoft.com/office/officeart/2005/8/layout/rings+Icon"/>
    <dgm:cxn modelId="{2C9C62D8-290B-40A8-9B5F-66A2E50BD873}" srcId="{D2737392-105C-478E-ADD8-AA47015F3376}" destId="{6870D462-D6AC-4CA2-A90A-C17599246A97}" srcOrd="0" destOrd="0" parTransId="{464AC6E1-93AE-45FB-9497-4A9ECBCAAD80}" sibTransId="{D4B74984-EB41-4A25-992F-B52B1F1A96AB}"/>
    <dgm:cxn modelId="{1ABDAC04-A0A8-4841-9C02-CDB32096E6B3}" srcId="{D2737392-105C-478E-ADD8-AA47015F3376}" destId="{71D5BF3B-EE04-4D9D-83DC-681D139C60A0}" srcOrd="5" destOrd="0" parTransId="{1D916880-980A-47FB-AA0F-2948C8B0A166}" sibTransId="{0A9C234E-356B-4A5A-B44C-1ADCAF08BB04}"/>
    <dgm:cxn modelId="{DF4A54E8-602A-4BB3-ACA6-A3DA94DE1D2D}" type="presOf" srcId="{A7E86B15-8063-4FDF-91C1-398C40ABC9D9}" destId="{BFE03232-2366-4DFE-AD46-8AA43CEFA376}" srcOrd="0" destOrd="0" presId="urn:microsoft.com/office/officeart/2005/8/layout/rings+Icon"/>
    <dgm:cxn modelId="{9EEB6488-8B87-4D0F-AFE1-1040E1DA20DE}" type="presOf" srcId="{71305D01-6008-4F5E-A839-D0D8D33CBD4B}" destId="{FB7A64C3-217F-448B-99A5-ABC3BD2DC6E4}" srcOrd="0" destOrd="0" presId="urn:microsoft.com/office/officeart/2005/8/layout/rings+Icon"/>
    <dgm:cxn modelId="{05F10336-B043-407A-97C2-62AE8E6CF87D}" type="presParOf" srcId="{9D0A2B55-A0AE-4FA2-8BAF-A65316D7662D}" destId="{C5600A03-F10B-4C80-A458-478FF0852816}" srcOrd="0" destOrd="0" presId="urn:microsoft.com/office/officeart/2005/8/layout/rings+Icon"/>
    <dgm:cxn modelId="{ACC92CCF-B6EF-40EE-BCA6-64C7319F12C4}" type="presParOf" srcId="{9D0A2B55-A0AE-4FA2-8BAF-A65316D7662D}" destId="{BFE03232-2366-4DFE-AD46-8AA43CEFA376}" srcOrd="1" destOrd="0" presId="urn:microsoft.com/office/officeart/2005/8/layout/rings+Icon"/>
    <dgm:cxn modelId="{2D5C4B7E-0278-4EBD-B66B-FA81D871913B}" type="presParOf" srcId="{9D0A2B55-A0AE-4FA2-8BAF-A65316D7662D}" destId="{FB7A64C3-217F-448B-99A5-ABC3BD2DC6E4}" srcOrd="2" destOrd="0" presId="urn:microsoft.com/office/officeart/2005/8/layout/rings+Icon"/>
    <dgm:cxn modelId="{0E21B060-8A13-4A53-84E7-BE64C3236184}" type="presParOf" srcId="{9D0A2B55-A0AE-4FA2-8BAF-A65316D7662D}" destId="{102C0110-539E-48D7-B359-8593D1181C38}" srcOrd="3" destOrd="0" presId="urn:microsoft.com/office/officeart/2005/8/layout/rings+Icon"/>
    <dgm:cxn modelId="{F6486349-D587-4DED-9017-63531AE2BE64}" type="presParOf" srcId="{9D0A2B55-A0AE-4FA2-8BAF-A65316D7662D}" destId="{DDF22481-4EFF-415D-A135-E0970F2A7CFF}" srcOrd="4" destOrd="0" presId="urn:microsoft.com/office/officeart/2005/8/layout/rings+Icon"/>
    <dgm:cxn modelId="{BB05F7D8-338F-4C09-9302-8147F045089B}" type="presParOf" srcId="{9D0A2B55-A0AE-4FA2-8BAF-A65316D7662D}" destId="{D55E6654-81D4-4B11-80D2-447C5A228F9C}" srcOrd="5"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FFFAB6-D0E4-47EA-9150-507B33BDFA18}"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GB"/>
        </a:p>
      </dgm:t>
    </dgm:pt>
    <dgm:pt modelId="{CD92AFF2-721F-4491-8298-9BA388BC1386}">
      <dgm:prSet phldrT="[Text]" custT="1"/>
      <dgm:spPr/>
      <dgm:t>
        <a:bodyPr/>
        <a:lstStyle/>
        <a:p>
          <a:r>
            <a:rPr lang="en-GB" sz="1800" b="1" dirty="0" smtClean="0">
              <a:solidFill>
                <a:schemeClr val="bg1"/>
              </a:solidFill>
            </a:rPr>
            <a:t>Individual</a:t>
          </a:r>
        </a:p>
        <a:p>
          <a:r>
            <a:rPr lang="en-GB" sz="1800" b="1" dirty="0" smtClean="0">
              <a:solidFill>
                <a:schemeClr val="bg1"/>
              </a:solidFill>
            </a:rPr>
            <a:t>farm visits</a:t>
          </a:r>
          <a:endParaRPr lang="en-GB" sz="1800" b="1" dirty="0">
            <a:solidFill>
              <a:schemeClr val="bg1"/>
            </a:solidFill>
          </a:endParaRPr>
        </a:p>
      </dgm:t>
    </dgm:pt>
    <dgm:pt modelId="{36130747-FBE5-40DD-91E6-D548C1426B22}" type="parTrans" cxnId="{A60CAA4D-C051-4604-A48D-54843F50A3D2}">
      <dgm:prSet/>
      <dgm:spPr/>
      <dgm:t>
        <a:bodyPr/>
        <a:lstStyle/>
        <a:p>
          <a:endParaRPr lang="en-GB"/>
        </a:p>
      </dgm:t>
    </dgm:pt>
    <dgm:pt modelId="{7F30F0C0-2E1F-4A56-9DC6-84764783488E}" type="sibTrans" cxnId="{A60CAA4D-C051-4604-A48D-54843F50A3D2}">
      <dgm:prSet/>
      <dgm:spPr/>
      <dgm:t>
        <a:bodyPr/>
        <a:lstStyle/>
        <a:p>
          <a:endParaRPr lang="en-GB"/>
        </a:p>
      </dgm:t>
    </dgm:pt>
    <dgm:pt modelId="{A1C00B03-BD3D-425F-B30F-6595193EDCA5}">
      <dgm:prSet phldrT="[Text]" custT="1"/>
      <dgm:spPr/>
      <dgm:t>
        <a:bodyPr/>
        <a:lstStyle/>
        <a:p>
          <a:r>
            <a:rPr lang="en-GB" sz="1800" b="1" dirty="0" smtClean="0">
              <a:solidFill>
                <a:schemeClr val="bg1"/>
              </a:solidFill>
            </a:rPr>
            <a:t>Farmer </a:t>
          </a:r>
        </a:p>
        <a:p>
          <a:r>
            <a:rPr lang="en-GB" sz="1800" b="1" dirty="0" smtClean="0">
              <a:solidFill>
                <a:schemeClr val="bg1"/>
              </a:solidFill>
            </a:rPr>
            <a:t>field </a:t>
          </a:r>
          <a:r>
            <a:rPr lang="en-GB" sz="1600" b="1" dirty="0" smtClean="0">
              <a:solidFill>
                <a:schemeClr val="bg1"/>
              </a:solidFill>
            </a:rPr>
            <a:t>schools</a:t>
          </a:r>
          <a:endParaRPr lang="en-GB" sz="1800" b="1" dirty="0">
            <a:solidFill>
              <a:schemeClr val="bg1"/>
            </a:solidFill>
          </a:endParaRPr>
        </a:p>
      </dgm:t>
    </dgm:pt>
    <dgm:pt modelId="{8CBA75C8-B296-4492-9DE9-552715865DB3}" type="parTrans" cxnId="{AC6A6CDA-7F13-4484-B524-81792843D43E}">
      <dgm:prSet/>
      <dgm:spPr/>
      <dgm:t>
        <a:bodyPr/>
        <a:lstStyle/>
        <a:p>
          <a:endParaRPr lang="en-GB"/>
        </a:p>
      </dgm:t>
    </dgm:pt>
    <dgm:pt modelId="{48597524-FD7E-4A15-B8C8-557689A742D3}" type="sibTrans" cxnId="{AC6A6CDA-7F13-4484-B524-81792843D43E}">
      <dgm:prSet/>
      <dgm:spPr/>
      <dgm:t>
        <a:bodyPr/>
        <a:lstStyle/>
        <a:p>
          <a:endParaRPr lang="en-GB"/>
        </a:p>
      </dgm:t>
    </dgm:pt>
    <dgm:pt modelId="{49DF29C6-3DFC-4471-B2AA-2BD553E856FC}">
      <dgm:prSet phldrT="[Text]" custT="1"/>
      <dgm:spPr/>
      <dgm:t>
        <a:bodyPr/>
        <a:lstStyle/>
        <a:p>
          <a:r>
            <a:rPr lang="en-GB" sz="1800" b="1" dirty="0" smtClean="0">
              <a:solidFill>
                <a:schemeClr val="bg1"/>
              </a:solidFill>
            </a:rPr>
            <a:t>Plant clinics</a:t>
          </a:r>
        </a:p>
        <a:p>
          <a:endParaRPr lang="en-GB" sz="2000" dirty="0">
            <a:solidFill>
              <a:schemeClr val="bg1"/>
            </a:solidFill>
          </a:endParaRPr>
        </a:p>
      </dgm:t>
    </dgm:pt>
    <dgm:pt modelId="{5B1707C8-4E23-4624-95DD-2977B799B31D}" type="parTrans" cxnId="{7F862080-3488-40F9-AE16-B7405987D48C}">
      <dgm:prSet/>
      <dgm:spPr/>
      <dgm:t>
        <a:bodyPr/>
        <a:lstStyle/>
        <a:p>
          <a:endParaRPr lang="en-GB"/>
        </a:p>
      </dgm:t>
    </dgm:pt>
    <dgm:pt modelId="{AAD3044B-E8AF-4F06-9FF1-CE4935B1B194}" type="sibTrans" cxnId="{7F862080-3488-40F9-AE16-B7405987D48C}">
      <dgm:prSet/>
      <dgm:spPr/>
      <dgm:t>
        <a:bodyPr/>
        <a:lstStyle/>
        <a:p>
          <a:endParaRPr lang="en-GB"/>
        </a:p>
      </dgm:t>
    </dgm:pt>
    <dgm:pt modelId="{9CF66BD7-F238-4BF2-84DE-3C58188F23CD}">
      <dgm:prSet phldrT="[Text]" custT="1"/>
      <dgm:spPr/>
      <dgm:t>
        <a:bodyPr/>
        <a:lstStyle/>
        <a:p>
          <a:endParaRPr lang="en-GB"/>
        </a:p>
      </dgm:t>
    </dgm:pt>
    <dgm:pt modelId="{FF3D9E25-AB1E-4717-B293-280798BA3693}" type="parTrans" cxnId="{49487453-FC46-46CB-BE63-7C254B04F416}">
      <dgm:prSet/>
      <dgm:spPr/>
      <dgm:t>
        <a:bodyPr/>
        <a:lstStyle/>
        <a:p>
          <a:endParaRPr lang="en-GB"/>
        </a:p>
      </dgm:t>
    </dgm:pt>
    <dgm:pt modelId="{82CCF749-7568-4C32-A631-1474EA5DE18B}" type="sibTrans" cxnId="{49487453-FC46-46CB-BE63-7C254B04F416}">
      <dgm:prSet/>
      <dgm:spPr/>
      <dgm:t>
        <a:bodyPr/>
        <a:lstStyle/>
        <a:p>
          <a:endParaRPr lang="en-GB"/>
        </a:p>
      </dgm:t>
    </dgm:pt>
    <dgm:pt modelId="{EED62989-4940-47E5-8463-32F63F212893}">
      <dgm:prSet custT="1"/>
      <dgm:spPr/>
      <dgm:t>
        <a:bodyPr/>
        <a:lstStyle/>
        <a:p>
          <a:r>
            <a:rPr lang="en-GB" sz="1800" b="1" dirty="0" smtClean="0">
              <a:solidFill>
                <a:schemeClr val="bg1"/>
              </a:solidFill>
            </a:rPr>
            <a:t>Mobile</a:t>
          </a:r>
          <a:endParaRPr lang="en-GB" sz="1800" b="1" dirty="0">
            <a:solidFill>
              <a:schemeClr val="bg1"/>
            </a:solidFill>
          </a:endParaRPr>
        </a:p>
      </dgm:t>
    </dgm:pt>
    <dgm:pt modelId="{5D1EA4DF-EDD2-49B6-B0B0-6249629E21D3}" type="parTrans" cxnId="{3192A01F-3D79-4910-9167-5A93DF92C04A}">
      <dgm:prSet/>
      <dgm:spPr/>
      <dgm:t>
        <a:bodyPr/>
        <a:lstStyle/>
        <a:p>
          <a:endParaRPr lang="en-GB"/>
        </a:p>
      </dgm:t>
    </dgm:pt>
    <dgm:pt modelId="{6670A452-C7F8-4D75-AB50-462FF8365CED}" type="sibTrans" cxnId="{3192A01F-3D79-4910-9167-5A93DF92C04A}">
      <dgm:prSet/>
      <dgm:spPr/>
      <dgm:t>
        <a:bodyPr/>
        <a:lstStyle/>
        <a:p>
          <a:endParaRPr lang="en-GB"/>
        </a:p>
      </dgm:t>
    </dgm:pt>
    <dgm:pt modelId="{507638B8-F035-4E80-ABBC-D02BA68BF122}">
      <dgm:prSet/>
      <dgm:spPr/>
      <dgm:t>
        <a:bodyPr/>
        <a:lstStyle/>
        <a:p>
          <a:endParaRPr lang="en-GB"/>
        </a:p>
      </dgm:t>
    </dgm:pt>
    <dgm:pt modelId="{57A8D2BB-7678-4F7B-9BB0-710BD6A1E52E}" type="parTrans" cxnId="{78A15D93-5601-40DF-B2AD-BFA032A347BF}">
      <dgm:prSet/>
      <dgm:spPr/>
      <dgm:t>
        <a:bodyPr/>
        <a:lstStyle/>
        <a:p>
          <a:endParaRPr lang="en-GB"/>
        </a:p>
      </dgm:t>
    </dgm:pt>
    <dgm:pt modelId="{0A963A68-384D-454E-92C9-3E7356DCB6DB}" type="sibTrans" cxnId="{78A15D93-5601-40DF-B2AD-BFA032A347BF}">
      <dgm:prSet/>
      <dgm:spPr/>
      <dgm:t>
        <a:bodyPr/>
        <a:lstStyle/>
        <a:p>
          <a:endParaRPr lang="en-GB"/>
        </a:p>
      </dgm:t>
    </dgm:pt>
    <dgm:pt modelId="{85D4DFDC-FAD8-44D1-8350-B731B166A134}">
      <dgm:prSet/>
      <dgm:spPr/>
      <dgm:t>
        <a:bodyPr/>
        <a:lstStyle/>
        <a:p>
          <a:endParaRPr lang="en-GB"/>
        </a:p>
      </dgm:t>
    </dgm:pt>
    <dgm:pt modelId="{4B99EA9A-15A6-4CA0-849A-FCD86CFCB652}" type="parTrans" cxnId="{1DB12CFE-81B4-4A27-91FD-79F6BCB9A63B}">
      <dgm:prSet/>
      <dgm:spPr/>
      <dgm:t>
        <a:bodyPr/>
        <a:lstStyle/>
        <a:p>
          <a:endParaRPr lang="en-GB"/>
        </a:p>
      </dgm:t>
    </dgm:pt>
    <dgm:pt modelId="{5130C4F6-124B-408A-A05D-8B7D47ED22DE}" type="sibTrans" cxnId="{1DB12CFE-81B4-4A27-91FD-79F6BCB9A63B}">
      <dgm:prSet custLinFactX="1000000" custLinFactY="544669" custLinFactNeighborX="1013039" custLinFactNeighborY="600000"/>
      <dgm:spPr/>
      <dgm:t>
        <a:bodyPr/>
        <a:lstStyle/>
        <a:p>
          <a:endParaRPr lang="en-GB"/>
        </a:p>
      </dgm:t>
    </dgm:pt>
    <dgm:pt modelId="{F0CD4063-AD81-4763-9C26-C67C78070F41}">
      <dgm:prSet/>
      <dgm:spPr/>
      <dgm:t>
        <a:bodyPr/>
        <a:lstStyle/>
        <a:p>
          <a:endParaRPr lang="en-GB"/>
        </a:p>
      </dgm:t>
    </dgm:pt>
    <dgm:pt modelId="{C254501A-C347-4EF6-B187-47A952A9EF1F}" type="parTrans" cxnId="{B13F6A9B-809E-4F81-9233-272BE159A7E7}">
      <dgm:prSet/>
      <dgm:spPr/>
      <dgm:t>
        <a:bodyPr/>
        <a:lstStyle/>
        <a:p>
          <a:endParaRPr lang="en-GB"/>
        </a:p>
      </dgm:t>
    </dgm:pt>
    <dgm:pt modelId="{56ABE81F-BA20-4469-A726-E6C7D1B4EF46}" type="sibTrans" cxnId="{B13F6A9B-809E-4F81-9233-272BE159A7E7}">
      <dgm:prSet custLinFactX="1000000" custLinFactY="544669" custLinFactNeighborX="1013039" custLinFactNeighborY="600000"/>
      <dgm:spPr/>
      <dgm:t>
        <a:bodyPr/>
        <a:lstStyle/>
        <a:p>
          <a:endParaRPr lang="en-GB"/>
        </a:p>
      </dgm:t>
    </dgm:pt>
    <dgm:pt modelId="{EC296B30-56D6-4FCF-AC46-AD6E7B6D3E9A}">
      <dgm:prSet custT="1"/>
      <dgm:spPr/>
      <dgm:t>
        <a:bodyPr/>
        <a:lstStyle/>
        <a:p>
          <a:r>
            <a:rPr lang="en-GB" sz="1800" b="1" dirty="0" smtClean="0">
              <a:solidFill>
                <a:schemeClr val="bg1"/>
              </a:solidFill>
            </a:rPr>
            <a:t>Internet &amp; </a:t>
          </a:r>
        </a:p>
        <a:p>
          <a:r>
            <a:rPr lang="en-GB" sz="1800" b="1" dirty="0" smtClean="0">
              <a:solidFill>
                <a:schemeClr val="bg1"/>
              </a:solidFill>
            </a:rPr>
            <a:t>Social Media</a:t>
          </a:r>
          <a:endParaRPr lang="en-GB" sz="1800" b="1" dirty="0">
            <a:solidFill>
              <a:schemeClr val="bg1"/>
            </a:solidFill>
          </a:endParaRPr>
        </a:p>
      </dgm:t>
    </dgm:pt>
    <dgm:pt modelId="{0D646B18-6516-4B76-B962-4AE69CD92DEC}" type="parTrans" cxnId="{F3F13220-11E2-415C-B09F-E10B75A00B22}">
      <dgm:prSet/>
      <dgm:spPr/>
      <dgm:t>
        <a:bodyPr/>
        <a:lstStyle/>
        <a:p>
          <a:endParaRPr lang="en-GB"/>
        </a:p>
      </dgm:t>
    </dgm:pt>
    <dgm:pt modelId="{367D2572-B11C-4E1A-98AE-2C8C69AD8A06}" type="sibTrans" cxnId="{F3F13220-11E2-415C-B09F-E10B75A00B22}">
      <dgm:prSet/>
      <dgm:spPr/>
      <dgm:t>
        <a:bodyPr/>
        <a:lstStyle/>
        <a:p>
          <a:endParaRPr lang="en-GB"/>
        </a:p>
      </dgm:t>
    </dgm:pt>
    <dgm:pt modelId="{6029C7A9-3A22-4CF5-B75D-476B8CB8D58C}">
      <dgm:prSet/>
      <dgm:spPr/>
      <dgm:t>
        <a:bodyPr/>
        <a:lstStyle/>
        <a:p>
          <a:endParaRPr lang="en-GB" dirty="0"/>
        </a:p>
      </dgm:t>
    </dgm:pt>
    <dgm:pt modelId="{9CF15318-F0CB-49FF-8FC5-37823C158617}" type="parTrans" cxnId="{4AE4045A-E80C-4C2B-814B-056FDC59CD62}">
      <dgm:prSet/>
      <dgm:spPr/>
      <dgm:t>
        <a:bodyPr/>
        <a:lstStyle/>
        <a:p>
          <a:endParaRPr lang="en-GB"/>
        </a:p>
      </dgm:t>
    </dgm:pt>
    <dgm:pt modelId="{C2C5C68B-22B5-4746-A0F7-65B0CEC81205}" type="sibTrans" cxnId="{4AE4045A-E80C-4C2B-814B-056FDC59CD62}">
      <dgm:prSet/>
      <dgm:spPr/>
      <dgm:t>
        <a:bodyPr/>
        <a:lstStyle/>
        <a:p>
          <a:endParaRPr lang="en-GB"/>
        </a:p>
      </dgm:t>
    </dgm:pt>
    <dgm:pt modelId="{BBD78221-F8F8-4370-8394-955C1E8955D6}">
      <dgm:prSet custT="1"/>
      <dgm:spPr/>
      <dgm:t>
        <a:bodyPr/>
        <a:lstStyle/>
        <a:p>
          <a:r>
            <a:rPr lang="en-GB" sz="1800" b="1" dirty="0" smtClean="0">
              <a:solidFill>
                <a:schemeClr val="bg1"/>
              </a:solidFill>
            </a:rPr>
            <a:t>TV, Radio</a:t>
          </a:r>
          <a:endParaRPr lang="en-GB" sz="1800" b="1" dirty="0">
            <a:solidFill>
              <a:schemeClr val="bg1"/>
            </a:solidFill>
          </a:endParaRPr>
        </a:p>
      </dgm:t>
    </dgm:pt>
    <dgm:pt modelId="{EB5EFB91-03A9-47B0-A02F-F2E45282648F}" type="parTrans" cxnId="{5DADD989-1E98-4A60-8C13-A1073179E9F3}">
      <dgm:prSet/>
      <dgm:spPr/>
      <dgm:t>
        <a:bodyPr/>
        <a:lstStyle/>
        <a:p>
          <a:endParaRPr lang="en-GB"/>
        </a:p>
      </dgm:t>
    </dgm:pt>
    <dgm:pt modelId="{A9B9DE31-6F71-40EA-B244-9417C16D460F}" type="sibTrans" cxnId="{5DADD989-1E98-4A60-8C13-A1073179E9F3}">
      <dgm:prSet/>
      <dgm:spPr/>
      <dgm:t>
        <a:bodyPr/>
        <a:lstStyle/>
        <a:p>
          <a:endParaRPr lang="en-GB"/>
        </a:p>
      </dgm:t>
    </dgm:pt>
    <dgm:pt modelId="{B4559153-12BA-4F70-9810-3E121C672E00}">
      <dgm:prSet/>
      <dgm:spPr/>
      <dgm:t>
        <a:bodyPr/>
        <a:lstStyle/>
        <a:p>
          <a:endParaRPr lang="en-GB" dirty="0"/>
        </a:p>
      </dgm:t>
    </dgm:pt>
    <dgm:pt modelId="{DAA765AD-9389-49E1-9BF8-F734196D7FED}" type="parTrans" cxnId="{B90E9352-AAE3-49A4-A849-E1B77A473648}">
      <dgm:prSet/>
      <dgm:spPr/>
      <dgm:t>
        <a:bodyPr/>
        <a:lstStyle/>
        <a:p>
          <a:endParaRPr lang="en-GB"/>
        </a:p>
      </dgm:t>
    </dgm:pt>
    <dgm:pt modelId="{FCAC5A0E-22C3-4D09-9730-183F88D637E2}" type="sibTrans" cxnId="{B90E9352-AAE3-49A4-A849-E1B77A473648}">
      <dgm:prSet/>
      <dgm:spPr/>
      <dgm:t>
        <a:bodyPr/>
        <a:lstStyle/>
        <a:p>
          <a:endParaRPr lang="en-GB"/>
        </a:p>
      </dgm:t>
    </dgm:pt>
    <dgm:pt modelId="{90A5A049-45FB-4F08-9AC7-D283B4E317D3}">
      <dgm:prSet custT="1"/>
      <dgm:spPr/>
      <dgm:t>
        <a:bodyPr/>
        <a:lstStyle/>
        <a:p>
          <a:r>
            <a:rPr lang="en-GB" sz="1800" b="1" dirty="0" smtClean="0">
              <a:solidFill>
                <a:schemeClr val="bg1"/>
              </a:solidFill>
            </a:rPr>
            <a:t>Videos</a:t>
          </a:r>
          <a:endParaRPr lang="en-GB" sz="1800" b="1" dirty="0">
            <a:solidFill>
              <a:schemeClr val="bg1"/>
            </a:solidFill>
          </a:endParaRPr>
        </a:p>
      </dgm:t>
    </dgm:pt>
    <dgm:pt modelId="{1376F3C5-2BD9-417D-9033-E40F0E22D959}" type="sibTrans" cxnId="{315196C1-E166-42F3-9FDB-04717E27EDC2}">
      <dgm:prSet/>
      <dgm:spPr/>
      <dgm:t>
        <a:bodyPr/>
        <a:lstStyle/>
        <a:p>
          <a:endParaRPr lang="en-GB"/>
        </a:p>
      </dgm:t>
    </dgm:pt>
    <dgm:pt modelId="{90BB05FC-8466-4AAA-8F94-2D7C286925F7}" type="parTrans" cxnId="{315196C1-E166-42F3-9FDB-04717E27EDC2}">
      <dgm:prSet/>
      <dgm:spPr/>
      <dgm:t>
        <a:bodyPr/>
        <a:lstStyle/>
        <a:p>
          <a:endParaRPr lang="en-GB"/>
        </a:p>
      </dgm:t>
    </dgm:pt>
    <dgm:pt modelId="{776E48B6-718E-48A7-950E-8B0E2B4861C5}">
      <dgm:prSet custLinFactX="2106" custLinFactNeighborX="100000" custLinFactNeighborY="-58163"/>
      <dgm:spPr/>
      <dgm:t>
        <a:bodyPr/>
        <a:lstStyle/>
        <a:p>
          <a:endParaRPr lang="en-GB"/>
        </a:p>
      </dgm:t>
    </dgm:pt>
    <dgm:pt modelId="{A2C86E78-AE0E-45F4-A98E-94179CB3FBCB}" type="parTrans" cxnId="{E28CFFF8-A383-4DFE-AA05-AC8574A604F7}">
      <dgm:prSet/>
      <dgm:spPr/>
      <dgm:t>
        <a:bodyPr/>
        <a:lstStyle/>
        <a:p>
          <a:endParaRPr lang="en-GB"/>
        </a:p>
      </dgm:t>
    </dgm:pt>
    <dgm:pt modelId="{87490426-A558-4509-8E98-A5164687E938}" type="sibTrans" cxnId="{E28CFFF8-A383-4DFE-AA05-AC8574A604F7}">
      <dgm:prSet custLinFactX="557826" custLinFactNeighborX="600000" custLinFactNeighborY="-39472"/>
      <dgm:spPr/>
      <dgm:t>
        <a:bodyPr/>
        <a:lstStyle/>
        <a:p>
          <a:endParaRPr lang="en-GB"/>
        </a:p>
      </dgm:t>
    </dgm:pt>
    <dgm:pt modelId="{1CB6703B-E2DD-49EC-88AA-F9E6B5BF8C9A}" type="pres">
      <dgm:prSet presAssocID="{53FFFAB6-D0E4-47EA-9150-507B33BDFA18}" presName="Name0" presStyleCnt="0">
        <dgm:presLayoutVars>
          <dgm:chMax val="7"/>
          <dgm:chPref val="5"/>
        </dgm:presLayoutVars>
      </dgm:prSet>
      <dgm:spPr/>
      <dgm:t>
        <a:bodyPr/>
        <a:lstStyle/>
        <a:p>
          <a:endParaRPr lang="en-GB"/>
        </a:p>
      </dgm:t>
    </dgm:pt>
    <dgm:pt modelId="{E3EF03F9-302A-4D92-81AF-412741FAAA29}" type="pres">
      <dgm:prSet presAssocID="{53FFFAB6-D0E4-47EA-9150-507B33BDFA18}" presName="arrowNode" presStyleLbl="node1" presStyleIdx="0" presStyleCnt="1" custAng="1003626" custScaleX="187963" custScaleY="100000" custLinFactNeighborX="3030" custLinFactNeighborY="24375"/>
      <dgm:spPr/>
      <dgm:t>
        <a:bodyPr/>
        <a:lstStyle/>
        <a:p>
          <a:endParaRPr lang="en-GB"/>
        </a:p>
      </dgm:t>
    </dgm:pt>
    <dgm:pt modelId="{45A0C0DB-5E54-4E51-AE68-9CCCC39DA42F}" type="pres">
      <dgm:prSet presAssocID="{CD92AFF2-721F-4491-8298-9BA388BC1386}" presName="txNode1" presStyleLbl="revTx" presStyleIdx="0" presStyleCnt="7" custLinFactNeighborX="-61964" custLinFactNeighborY="7688">
        <dgm:presLayoutVars>
          <dgm:bulletEnabled val="1"/>
        </dgm:presLayoutVars>
      </dgm:prSet>
      <dgm:spPr/>
      <dgm:t>
        <a:bodyPr/>
        <a:lstStyle/>
        <a:p>
          <a:endParaRPr lang="en-GB"/>
        </a:p>
      </dgm:t>
    </dgm:pt>
    <dgm:pt modelId="{5896B145-8AB0-46DB-910A-76F1D9932CDC}" type="pres">
      <dgm:prSet presAssocID="{A1C00B03-BD3D-425F-B30F-6595193EDCA5}" presName="txNode2" presStyleLbl="revTx" presStyleIdx="1" presStyleCnt="7" custScaleX="55156" custLinFactX="-26487" custLinFactNeighborX="-100000" custLinFactNeighborY="25624">
        <dgm:presLayoutVars>
          <dgm:bulletEnabled val="1"/>
        </dgm:presLayoutVars>
      </dgm:prSet>
      <dgm:spPr/>
      <dgm:t>
        <a:bodyPr/>
        <a:lstStyle/>
        <a:p>
          <a:endParaRPr lang="en-GB"/>
        </a:p>
      </dgm:t>
    </dgm:pt>
    <dgm:pt modelId="{462CDB1D-12EF-49A1-BC72-5E5C301250F8}" type="pres">
      <dgm:prSet presAssocID="{48597524-FD7E-4A15-B8C8-557689A742D3}" presName="dotNode2" presStyleCnt="0"/>
      <dgm:spPr/>
    </dgm:pt>
    <dgm:pt modelId="{EF0347CA-9A66-4CA4-9FAC-D4426871B2CE}" type="pres">
      <dgm:prSet presAssocID="{48597524-FD7E-4A15-B8C8-557689A742D3}" presName="dotRepeatNode" presStyleLbl="fgShp" presStyleIdx="0" presStyleCnt="5" custLinFactX="-1128810" custLinFactY="-168399" custLinFactNeighborX="-1200000" custLinFactNeighborY="-200000"/>
      <dgm:spPr/>
      <dgm:t>
        <a:bodyPr/>
        <a:lstStyle/>
        <a:p>
          <a:endParaRPr lang="en-GB"/>
        </a:p>
      </dgm:t>
    </dgm:pt>
    <dgm:pt modelId="{6D9F344D-F02A-4943-B7D4-52AC1938B06F}" type="pres">
      <dgm:prSet presAssocID="{49DF29C6-3DFC-4471-B2AA-2BD553E856FC}" presName="txNode3" presStyleLbl="revTx" presStyleIdx="2" presStyleCnt="7" custLinFactNeighborX="79526" custLinFactNeighborY="-44405">
        <dgm:presLayoutVars>
          <dgm:bulletEnabled val="1"/>
        </dgm:presLayoutVars>
      </dgm:prSet>
      <dgm:spPr/>
      <dgm:t>
        <a:bodyPr/>
        <a:lstStyle/>
        <a:p>
          <a:endParaRPr lang="en-GB"/>
        </a:p>
      </dgm:t>
    </dgm:pt>
    <dgm:pt modelId="{8AA17ED3-5AFA-4590-A25C-BE31062995FB}" type="pres">
      <dgm:prSet presAssocID="{AAD3044B-E8AF-4F06-9FF1-CE4935B1B194}" presName="dotNode3" presStyleCnt="0"/>
      <dgm:spPr/>
    </dgm:pt>
    <dgm:pt modelId="{14131C6D-544D-4865-9A84-BF436C88D27B}" type="pres">
      <dgm:prSet presAssocID="{AAD3044B-E8AF-4F06-9FF1-CE4935B1B194}" presName="dotRepeatNode" presStyleLbl="fgShp" presStyleIdx="1" presStyleCnt="5" custLinFactX="-811968" custLinFactY="-226285" custLinFactNeighborX="-900000" custLinFactNeighborY="-300000"/>
      <dgm:spPr/>
      <dgm:t>
        <a:bodyPr/>
        <a:lstStyle/>
        <a:p>
          <a:endParaRPr lang="en-GB"/>
        </a:p>
      </dgm:t>
    </dgm:pt>
    <dgm:pt modelId="{08A4AAD9-DBBF-409B-8538-7C80817DC00F}" type="pres">
      <dgm:prSet presAssocID="{90A5A049-45FB-4F08-9AC7-D283B4E317D3}" presName="txNode4" presStyleLbl="revTx" presStyleIdx="3" presStyleCnt="7" custLinFactNeighborX="24334" custLinFactNeighborY="-28624">
        <dgm:presLayoutVars>
          <dgm:bulletEnabled val="1"/>
        </dgm:presLayoutVars>
      </dgm:prSet>
      <dgm:spPr/>
      <dgm:t>
        <a:bodyPr/>
        <a:lstStyle/>
        <a:p>
          <a:endParaRPr lang="en-GB"/>
        </a:p>
      </dgm:t>
    </dgm:pt>
    <dgm:pt modelId="{74AF8804-F7C9-45DB-9C94-40F72DC5A4BA}" type="pres">
      <dgm:prSet presAssocID="{1376F3C5-2BD9-417D-9033-E40F0E22D959}" presName="dotNode4" presStyleCnt="0"/>
      <dgm:spPr/>
    </dgm:pt>
    <dgm:pt modelId="{9FF58C10-BE89-45FF-8227-13C55158A0FA}" type="pres">
      <dgm:prSet presAssocID="{1376F3C5-2BD9-417D-9033-E40F0E22D959}" presName="dotRepeatNode" presStyleLbl="fgShp" presStyleIdx="2" presStyleCnt="5" custLinFactX="-420999" custLinFactY="-300000" custLinFactNeighborX="-500000" custLinFactNeighborY="-388681"/>
      <dgm:spPr/>
      <dgm:t>
        <a:bodyPr/>
        <a:lstStyle/>
        <a:p>
          <a:endParaRPr lang="en-GB"/>
        </a:p>
      </dgm:t>
    </dgm:pt>
    <dgm:pt modelId="{E031B351-CA81-404C-8EAF-5996436ED1AA}" type="pres">
      <dgm:prSet presAssocID="{EED62989-4940-47E5-8463-32F63F212893}" presName="txNode5" presStyleLbl="revTx" presStyleIdx="4" presStyleCnt="7" custLinFactX="10037" custLinFactNeighborX="100000" custLinFactNeighborY="-25562">
        <dgm:presLayoutVars>
          <dgm:bulletEnabled val="1"/>
        </dgm:presLayoutVars>
      </dgm:prSet>
      <dgm:spPr/>
      <dgm:t>
        <a:bodyPr/>
        <a:lstStyle/>
        <a:p>
          <a:endParaRPr lang="en-GB"/>
        </a:p>
      </dgm:t>
    </dgm:pt>
    <dgm:pt modelId="{A2D264ED-4B81-4877-96D0-15DF50C967E1}" type="pres">
      <dgm:prSet presAssocID="{6670A452-C7F8-4D75-AB50-462FF8365CED}" presName="dotNode5" presStyleCnt="0"/>
      <dgm:spPr/>
    </dgm:pt>
    <dgm:pt modelId="{5E813651-2347-4C35-85E5-C4145B89781E}" type="pres">
      <dgm:prSet presAssocID="{6670A452-C7F8-4D75-AB50-462FF8365CED}" presName="dotRepeatNode" presStyleLbl="fgShp" presStyleIdx="3" presStyleCnt="5" custLinFactX="557826" custLinFactNeighborX="600000" custLinFactNeighborY="-39472"/>
      <dgm:spPr/>
      <dgm:t>
        <a:bodyPr/>
        <a:lstStyle/>
        <a:p>
          <a:endParaRPr lang="en-GB"/>
        </a:p>
      </dgm:t>
    </dgm:pt>
    <dgm:pt modelId="{996AEC8F-B932-4F71-B837-9F23C6E50592}" type="pres">
      <dgm:prSet presAssocID="{EC296B30-56D6-4FCF-AC46-AD6E7B6D3E9A}" presName="txNode6" presStyleLbl="revTx" presStyleIdx="5" presStyleCnt="7" custScaleX="129790" custLinFactNeighborX="-46581" custLinFactNeighborY="24672">
        <dgm:presLayoutVars>
          <dgm:bulletEnabled val="1"/>
        </dgm:presLayoutVars>
      </dgm:prSet>
      <dgm:spPr/>
      <dgm:t>
        <a:bodyPr/>
        <a:lstStyle/>
        <a:p>
          <a:endParaRPr lang="en-GB"/>
        </a:p>
      </dgm:t>
    </dgm:pt>
    <dgm:pt modelId="{7FBF181B-6745-48EC-B591-56C83EDA25DA}" type="pres">
      <dgm:prSet presAssocID="{367D2572-B11C-4E1A-98AE-2C8C69AD8A06}" presName="dotNode6" presStyleCnt="0"/>
      <dgm:spPr/>
    </dgm:pt>
    <dgm:pt modelId="{5A43C58D-3033-4D8A-8116-DAFA2A9485D4}" type="pres">
      <dgm:prSet presAssocID="{367D2572-B11C-4E1A-98AE-2C8C69AD8A06}" presName="dotRepeatNode" presStyleLbl="fgShp" presStyleIdx="4" presStyleCnt="5" custLinFactX="97357" custLinFactY="-438291" custLinFactNeighborX="100000" custLinFactNeighborY="-500000"/>
      <dgm:spPr/>
      <dgm:t>
        <a:bodyPr/>
        <a:lstStyle/>
        <a:p>
          <a:endParaRPr lang="en-GB"/>
        </a:p>
      </dgm:t>
    </dgm:pt>
    <dgm:pt modelId="{527F6301-81D2-4ADD-8202-2406080CFAAF}" type="pres">
      <dgm:prSet presAssocID="{BBD78221-F8F8-4370-8394-955C1E8955D6}" presName="txNode7" presStyleLbl="revTx" presStyleIdx="6" presStyleCnt="7" custScaleX="58611" custLinFactNeighborX="48807" custLinFactNeighborY="-16166">
        <dgm:presLayoutVars>
          <dgm:bulletEnabled val="1"/>
        </dgm:presLayoutVars>
      </dgm:prSet>
      <dgm:spPr/>
      <dgm:t>
        <a:bodyPr/>
        <a:lstStyle/>
        <a:p>
          <a:endParaRPr lang="en-GB"/>
        </a:p>
      </dgm:t>
    </dgm:pt>
  </dgm:ptLst>
  <dgm:cxnLst>
    <dgm:cxn modelId="{315196C1-E166-42F3-9FDB-04717E27EDC2}" srcId="{53FFFAB6-D0E4-47EA-9150-507B33BDFA18}" destId="{90A5A049-45FB-4F08-9AC7-D283B4E317D3}" srcOrd="3" destOrd="0" parTransId="{90BB05FC-8466-4AAA-8F94-2D7C286925F7}" sibTransId="{1376F3C5-2BD9-417D-9033-E40F0E22D959}"/>
    <dgm:cxn modelId="{49487453-FC46-46CB-BE63-7C254B04F416}" srcId="{53FFFAB6-D0E4-47EA-9150-507B33BDFA18}" destId="{9CF66BD7-F238-4BF2-84DE-3C58188F23CD}" srcOrd="10" destOrd="0" parTransId="{FF3D9E25-AB1E-4717-B293-280798BA3693}" sibTransId="{82CCF749-7568-4C32-A631-1474EA5DE18B}"/>
    <dgm:cxn modelId="{8D3BBA7E-7F75-4A37-BEF2-4CEAB934975B}" type="presOf" srcId="{EED62989-4940-47E5-8463-32F63F212893}" destId="{E031B351-CA81-404C-8EAF-5996436ED1AA}" srcOrd="0" destOrd="0" presId="urn:microsoft.com/office/officeart/2009/3/layout/DescendingProcess"/>
    <dgm:cxn modelId="{A60CAA4D-C051-4604-A48D-54843F50A3D2}" srcId="{53FFFAB6-D0E4-47EA-9150-507B33BDFA18}" destId="{CD92AFF2-721F-4491-8298-9BA388BC1386}" srcOrd="0" destOrd="0" parTransId="{36130747-FBE5-40DD-91E6-D548C1426B22}" sibTransId="{7F30F0C0-2E1F-4A56-9DC6-84764783488E}"/>
    <dgm:cxn modelId="{4375CB26-D7BD-4BA8-AB3B-2C5E4F2F46F9}" type="presOf" srcId="{48597524-FD7E-4A15-B8C8-557689A742D3}" destId="{EF0347CA-9A66-4CA4-9FAC-D4426871B2CE}" srcOrd="0" destOrd="0" presId="urn:microsoft.com/office/officeart/2009/3/layout/DescendingProcess"/>
    <dgm:cxn modelId="{66182DBA-8FFE-4A44-B235-CB4E952A5C6B}" type="presOf" srcId="{367D2572-B11C-4E1A-98AE-2C8C69AD8A06}" destId="{5A43C58D-3033-4D8A-8116-DAFA2A9485D4}" srcOrd="0" destOrd="0" presId="urn:microsoft.com/office/officeart/2009/3/layout/DescendingProcess"/>
    <dgm:cxn modelId="{78A15D93-5601-40DF-B2AD-BFA032A347BF}" srcId="{53FFFAB6-D0E4-47EA-9150-507B33BDFA18}" destId="{507638B8-F035-4E80-ABBC-D02BA68BF122}" srcOrd="8" destOrd="0" parTransId="{57A8D2BB-7678-4F7B-9BB0-710BD6A1E52E}" sibTransId="{0A963A68-384D-454E-92C9-3E7356DCB6DB}"/>
    <dgm:cxn modelId="{1DB12CFE-81B4-4A27-91FD-79F6BCB9A63B}" srcId="{53FFFAB6-D0E4-47EA-9150-507B33BDFA18}" destId="{85D4DFDC-FAD8-44D1-8350-B731B166A134}" srcOrd="11" destOrd="0" parTransId="{4B99EA9A-15A6-4CA0-849A-FCD86CFCB652}" sibTransId="{5130C4F6-124B-408A-A05D-8B7D47ED22DE}"/>
    <dgm:cxn modelId="{F3F13220-11E2-415C-B09F-E10B75A00B22}" srcId="{53FFFAB6-D0E4-47EA-9150-507B33BDFA18}" destId="{EC296B30-56D6-4FCF-AC46-AD6E7B6D3E9A}" srcOrd="5" destOrd="0" parTransId="{0D646B18-6516-4B76-B962-4AE69CD92DEC}" sibTransId="{367D2572-B11C-4E1A-98AE-2C8C69AD8A06}"/>
    <dgm:cxn modelId="{E28CFFF8-A383-4DFE-AA05-AC8574A604F7}" srcId="{53FFFAB6-D0E4-47EA-9150-507B33BDFA18}" destId="{776E48B6-718E-48A7-950E-8B0E2B4861C5}" srcOrd="13" destOrd="0" parTransId="{A2C86E78-AE0E-45F4-A98E-94179CB3FBCB}" sibTransId="{87490426-A558-4509-8E98-A5164687E938}"/>
    <dgm:cxn modelId="{AC6A6CDA-7F13-4484-B524-81792843D43E}" srcId="{53FFFAB6-D0E4-47EA-9150-507B33BDFA18}" destId="{A1C00B03-BD3D-425F-B30F-6595193EDCA5}" srcOrd="1" destOrd="0" parTransId="{8CBA75C8-B296-4492-9DE9-552715865DB3}" sibTransId="{48597524-FD7E-4A15-B8C8-557689A742D3}"/>
    <dgm:cxn modelId="{3192A01F-3D79-4910-9167-5A93DF92C04A}" srcId="{53FFFAB6-D0E4-47EA-9150-507B33BDFA18}" destId="{EED62989-4940-47E5-8463-32F63F212893}" srcOrd="4" destOrd="0" parTransId="{5D1EA4DF-EDD2-49B6-B0B0-6249629E21D3}" sibTransId="{6670A452-C7F8-4D75-AB50-462FF8365CED}"/>
    <dgm:cxn modelId="{7C9D5FDB-F534-4BAE-BDFF-E1EC6CC20DA4}" type="presOf" srcId="{A1C00B03-BD3D-425F-B30F-6595193EDCA5}" destId="{5896B145-8AB0-46DB-910A-76F1D9932CDC}" srcOrd="0" destOrd="0" presId="urn:microsoft.com/office/officeart/2009/3/layout/DescendingProcess"/>
    <dgm:cxn modelId="{442DCF36-CF34-4576-A59F-7D1DFDFDE404}" type="presOf" srcId="{CD92AFF2-721F-4491-8298-9BA388BC1386}" destId="{45A0C0DB-5E54-4E51-AE68-9CCCC39DA42F}" srcOrd="0" destOrd="0" presId="urn:microsoft.com/office/officeart/2009/3/layout/DescendingProcess"/>
    <dgm:cxn modelId="{7F862080-3488-40F9-AE16-B7405987D48C}" srcId="{53FFFAB6-D0E4-47EA-9150-507B33BDFA18}" destId="{49DF29C6-3DFC-4471-B2AA-2BD553E856FC}" srcOrd="2" destOrd="0" parTransId="{5B1707C8-4E23-4624-95DD-2977B799B31D}" sibTransId="{AAD3044B-E8AF-4F06-9FF1-CE4935B1B194}"/>
    <dgm:cxn modelId="{B13F6A9B-809E-4F81-9233-272BE159A7E7}" srcId="{53FFFAB6-D0E4-47EA-9150-507B33BDFA18}" destId="{F0CD4063-AD81-4763-9C26-C67C78070F41}" srcOrd="12" destOrd="0" parTransId="{C254501A-C347-4EF6-B187-47A952A9EF1F}" sibTransId="{56ABE81F-BA20-4469-A726-E6C7D1B4EF46}"/>
    <dgm:cxn modelId="{5DADD989-1E98-4A60-8C13-A1073179E9F3}" srcId="{53FFFAB6-D0E4-47EA-9150-507B33BDFA18}" destId="{BBD78221-F8F8-4370-8394-955C1E8955D6}" srcOrd="6" destOrd="0" parTransId="{EB5EFB91-03A9-47B0-A02F-F2E45282648F}" sibTransId="{A9B9DE31-6F71-40EA-B244-9417C16D460F}"/>
    <dgm:cxn modelId="{4F4A93DA-78CA-474F-8053-CA9F1C097831}" type="presOf" srcId="{90A5A049-45FB-4F08-9AC7-D283B4E317D3}" destId="{08A4AAD9-DBBF-409B-8538-7C80817DC00F}" srcOrd="0" destOrd="0" presId="urn:microsoft.com/office/officeart/2009/3/layout/DescendingProcess"/>
    <dgm:cxn modelId="{4AE4045A-E80C-4C2B-814B-056FDC59CD62}" srcId="{53FFFAB6-D0E4-47EA-9150-507B33BDFA18}" destId="{6029C7A9-3A22-4CF5-B75D-476B8CB8D58C}" srcOrd="9" destOrd="0" parTransId="{9CF15318-F0CB-49FF-8FC5-37823C158617}" sibTransId="{C2C5C68B-22B5-4746-A0F7-65B0CEC81205}"/>
    <dgm:cxn modelId="{46E2EAED-A94D-4016-9144-A4D04F81AE25}" type="presOf" srcId="{AAD3044B-E8AF-4F06-9FF1-CE4935B1B194}" destId="{14131C6D-544D-4865-9A84-BF436C88D27B}" srcOrd="0" destOrd="0" presId="urn:microsoft.com/office/officeart/2009/3/layout/DescendingProcess"/>
    <dgm:cxn modelId="{7D9E167E-E05C-492C-97C8-A54C3328DBCA}" type="presOf" srcId="{53FFFAB6-D0E4-47EA-9150-507B33BDFA18}" destId="{1CB6703B-E2DD-49EC-88AA-F9E6B5BF8C9A}" srcOrd="0" destOrd="0" presId="urn:microsoft.com/office/officeart/2009/3/layout/DescendingProcess"/>
    <dgm:cxn modelId="{B90E9352-AAE3-49A4-A849-E1B77A473648}" srcId="{53FFFAB6-D0E4-47EA-9150-507B33BDFA18}" destId="{B4559153-12BA-4F70-9810-3E121C672E00}" srcOrd="7" destOrd="0" parTransId="{DAA765AD-9389-49E1-9BF8-F734196D7FED}" sibTransId="{FCAC5A0E-22C3-4D09-9730-183F88D637E2}"/>
    <dgm:cxn modelId="{23DD0FCF-0D81-40FB-9C63-B2AF7B98CD77}" type="presOf" srcId="{6670A452-C7F8-4D75-AB50-462FF8365CED}" destId="{5E813651-2347-4C35-85E5-C4145B89781E}" srcOrd="0" destOrd="0" presId="urn:microsoft.com/office/officeart/2009/3/layout/DescendingProcess"/>
    <dgm:cxn modelId="{1DAA1D24-D900-4802-8E03-E737C7897593}" type="presOf" srcId="{EC296B30-56D6-4FCF-AC46-AD6E7B6D3E9A}" destId="{996AEC8F-B932-4F71-B837-9F23C6E50592}" srcOrd="0" destOrd="0" presId="urn:microsoft.com/office/officeart/2009/3/layout/DescendingProcess"/>
    <dgm:cxn modelId="{B15B4DCD-C0A9-4C3E-9306-C57F4DCA2EA6}" type="presOf" srcId="{1376F3C5-2BD9-417D-9033-E40F0E22D959}" destId="{9FF58C10-BE89-45FF-8227-13C55158A0FA}" srcOrd="0" destOrd="0" presId="urn:microsoft.com/office/officeart/2009/3/layout/DescendingProcess"/>
    <dgm:cxn modelId="{A172FC49-60D9-418A-8B33-F6EA0B9F6A1F}" type="presOf" srcId="{BBD78221-F8F8-4370-8394-955C1E8955D6}" destId="{527F6301-81D2-4ADD-8202-2406080CFAAF}" srcOrd="0" destOrd="0" presId="urn:microsoft.com/office/officeart/2009/3/layout/DescendingProcess"/>
    <dgm:cxn modelId="{7FFC2C8A-FC72-4B3E-99C2-1E5D912632CE}" type="presOf" srcId="{49DF29C6-3DFC-4471-B2AA-2BD553E856FC}" destId="{6D9F344D-F02A-4943-B7D4-52AC1938B06F}" srcOrd="0" destOrd="0" presId="urn:microsoft.com/office/officeart/2009/3/layout/DescendingProcess"/>
    <dgm:cxn modelId="{9AF9A959-7E6C-4471-949B-BC302044371D}" type="presParOf" srcId="{1CB6703B-E2DD-49EC-88AA-F9E6B5BF8C9A}" destId="{E3EF03F9-302A-4D92-81AF-412741FAAA29}" srcOrd="0" destOrd="0" presId="urn:microsoft.com/office/officeart/2009/3/layout/DescendingProcess"/>
    <dgm:cxn modelId="{AFC950F4-2750-4FF1-A706-9C247389175A}" type="presParOf" srcId="{1CB6703B-E2DD-49EC-88AA-F9E6B5BF8C9A}" destId="{45A0C0DB-5E54-4E51-AE68-9CCCC39DA42F}" srcOrd="1" destOrd="0" presId="urn:microsoft.com/office/officeart/2009/3/layout/DescendingProcess"/>
    <dgm:cxn modelId="{F23E3387-7A38-47E6-9569-D66890C179BE}" type="presParOf" srcId="{1CB6703B-E2DD-49EC-88AA-F9E6B5BF8C9A}" destId="{5896B145-8AB0-46DB-910A-76F1D9932CDC}" srcOrd="2" destOrd="0" presId="urn:microsoft.com/office/officeart/2009/3/layout/DescendingProcess"/>
    <dgm:cxn modelId="{29F72A70-7A3A-4E13-BCB6-AD7C0105F58E}" type="presParOf" srcId="{1CB6703B-E2DD-49EC-88AA-F9E6B5BF8C9A}" destId="{462CDB1D-12EF-49A1-BC72-5E5C301250F8}" srcOrd="3" destOrd="0" presId="urn:microsoft.com/office/officeart/2009/3/layout/DescendingProcess"/>
    <dgm:cxn modelId="{107E35C0-88FC-4043-9F85-6821FD0DB3B3}" type="presParOf" srcId="{462CDB1D-12EF-49A1-BC72-5E5C301250F8}" destId="{EF0347CA-9A66-4CA4-9FAC-D4426871B2CE}" srcOrd="0" destOrd="0" presId="urn:microsoft.com/office/officeart/2009/3/layout/DescendingProcess"/>
    <dgm:cxn modelId="{E7B4E7AB-6B59-4F9A-8671-D5E6258C495B}" type="presParOf" srcId="{1CB6703B-E2DD-49EC-88AA-F9E6B5BF8C9A}" destId="{6D9F344D-F02A-4943-B7D4-52AC1938B06F}" srcOrd="4" destOrd="0" presId="urn:microsoft.com/office/officeart/2009/3/layout/DescendingProcess"/>
    <dgm:cxn modelId="{5ABFAF03-E0A4-4029-A523-8EEA519C1F4A}" type="presParOf" srcId="{1CB6703B-E2DD-49EC-88AA-F9E6B5BF8C9A}" destId="{8AA17ED3-5AFA-4590-A25C-BE31062995FB}" srcOrd="5" destOrd="0" presId="urn:microsoft.com/office/officeart/2009/3/layout/DescendingProcess"/>
    <dgm:cxn modelId="{8DC1D2DA-F00A-4EF5-96A6-8056E190ACD7}" type="presParOf" srcId="{8AA17ED3-5AFA-4590-A25C-BE31062995FB}" destId="{14131C6D-544D-4865-9A84-BF436C88D27B}" srcOrd="0" destOrd="0" presId="urn:microsoft.com/office/officeart/2009/3/layout/DescendingProcess"/>
    <dgm:cxn modelId="{16F9D55A-2756-4E80-AE8B-D8619F0C4A86}" type="presParOf" srcId="{1CB6703B-E2DD-49EC-88AA-F9E6B5BF8C9A}" destId="{08A4AAD9-DBBF-409B-8538-7C80817DC00F}" srcOrd="6" destOrd="0" presId="urn:microsoft.com/office/officeart/2009/3/layout/DescendingProcess"/>
    <dgm:cxn modelId="{782D91DB-AA5F-4D10-866C-B590AB106074}" type="presParOf" srcId="{1CB6703B-E2DD-49EC-88AA-F9E6B5BF8C9A}" destId="{74AF8804-F7C9-45DB-9C94-40F72DC5A4BA}" srcOrd="7" destOrd="0" presId="urn:microsoft.com/office/officeart/2009/3/layout/DescendingProcess"/>
    <dgm:cxn modelId="{F2885967-D72E-44D9-B5E0-52EBBD7BB05E}" type="presParOf" srcId="{74AF8804-F7C9-45DB-9C94-40F72DC5A4BA}" destId="{9FF58C10-BE89-45FF-8227-13C55158A0FA}" srcOrd="0" destOrd="0" presId="urn:microsoft.com/office/officeart/2009/3/layout/DescendingProcess"/>
    <dgm:cxn modelId="{56B4B19A-1737-4DD2-BEB6-E5D306DC76D2}" type="presParOf" srcId="{1CB6703B-E2DD-49EC-88AA-F9E6B5BF8C9A}" destId="{E031B351-CA81-404C-8EAF-5996436ED1AA}" srcOrd="8" destOrd="0" presId="urn:microsoft.com/office/officeart/2009/3/layout/DescendingProcess"/>
    <dgm:cxn modelId="{C03B263F-4F77-4AFA-BA30-49095D4F545C}" type="presParOf" srcId="{1CB6703B-E2DD-49EC-88AA-F9E6B5BF8C9A}" destId="{A2D264ED-4B81-4877-96D0-15DF50C967E1}" srcOrd="9" destOrd="0" presId="urn:microsoft.com/office/officeart/2009/3/layout/DescendingProcess"/>
    <dgm:cxn modelId="{A4EC7CF3-1356-4EAE-BABF-E56CEEC5BC75}" type="presParOf" srcId="{A2D264ED-4B81-4877-96D0-15DF50C967E1}" destId="{5E813651-2347-4C35-85E5-C4145B89781E}" srcOrd="0" destOrd="0" presId="urn:microsoft.com/office/officeart/2009/3/layout/DescendingProcess"/>
    <dgm:cxn modelId="{64008AE4-8D58-454C-AD7B-51C1F5903528}" type="presParOf" srcId="{1CB6703B-E2DD-49EC-88AA-F9E6B5BF8C9A}" destId="{996AEC8F-B932-4F71-B837-9F23C6E50592}" srcOrd="10" destOrd="0" presId="urn:microsoft.com/office/officeart/2009/3/layout/DescendingProcess"/>
    <dgm:cxn modelId="{C695697E-0E5C-42AF-811B-8AE9F403E8AE}" type="presParOf" srcId="{1CB6703B-E2DD-49EC-88AA-F9E6B5BF8C9A}" destId="{7FBF181B-6745-48EC-B591-56C83EDA25DA}" srcOrd="11" destOrd="0" presId="urn:microsoft.com/office/officeart/2009/3/layout/DescendingProcess"/>
    <dgm:cxn modelId="{48A2E875-AA0A-44EA-84D8-93D7410889EE}" type="presParOf" srcId="{7FBF181B-6745-48EC-B591-56C83EDA25DA}" destId="{5A43C58D-3033-4D8A-8116-DAFA2A9485D4}" srcOrd="0" destOrd="0" presId="urn:microsoft.com/office/officeart/2009/3/layout/DescendingProcess"/>
    <dgm:cxn modelId="{8CB57851-1602-42E4-993D-91D72D937334}" type="presParOf" srcId="{1CB6703B-E2DD-49EC-88AA-F9E6B5BF8C9A}" destId="{527F6301-81D2-4ADD-8202-2406080CFAAF}" srcOrd="12"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7A4A38-D982-4D7F-85D9-A0DD6628E4F8}" type="doc">
      <dgm:prSet loTypeId="urn:microsoft.com/office/officeart/2005/8/layout/cycle2" loCatId="cycle" qsTypeId="urn:microsoft.com/office/officeart/2005/8/quickstyle/simple1" qsCatId="simple" csTypeId="urn:microsoft.com/office/officeart/2005/8/colors/colorful1" csCatId="colorful" phldr="0"/>
      <dgm:spPr/>
      <dgm:t>
        <a:bodyPr/>
        <a:lstStyle/>
        <a:p>
          <a:endParaRPr lang="en-GB"/>
        </a:p>
      </dgm:t>
    </dgm:pt>
    <dgm:pt modelId="{87BC1D90-72EB-4DBA-B8E9-7185D9FDC877}">
      <dgm:prSet phldrT="[Text]" phldr="1"/>
      <dgm:spPr/>
      <dgm:t>
        <a:bodyPr/>
        <a:lstStyle/>
        <a:p>
          <a:endParaRPr lang="en-GB" dirty="0"/>
        </a:p>
      </dgm:t>
    </dgm:pt>
    <dgm:pt modelId="{16DA62BE-1364-404A-B763-DA2A2B5F82CC}" type="parTrans" cxnId="{A0A232BF-0890-4601-B523-C6A29E41FDD2}">
      <dgm:prSet/>
      <dgm:spPr/>
      <dgm:t>
        <a:bodyPr/>
        <a:lstStyle/>
        <a:p>
          <a:endParaRPr lang="en-GB"/>
        </a:p>
      </dgm:t>
    </dgm:pt>
    <dgm:pt modelId="{A46827E9-2D80-44D8-A31E-7978DF4CB882}" type="sibTrans" cxnId="{A0A232BF-0890-4601-B523-C6A29E41FDD2}">
      <dgm:prSet/>
      <dgm:spPr/>
      <dgm:t>
        <a:bodyPr/>
        <a:lstStyle/>
        <a:p>
          <a:endParaRPr lang="en-GB"/>
        </a:p>
      </dgm:t>
    </dgm:pt>
    <dgm:pt modelId="{EBE3C211-FBED-44AB-A2F0-5D4E92AF4579}">
      <dgm:prSet phldrT="[Text]" phldr="1"/>
      <dgm:spPr/>
      <dgm:t>
        <a:bodyPr/>
        <a:lstStyle/>
        <a:p>
          <a:endParaRPr lang="en-GB" dirty="0"/>
        </a:p>
      </dgm:t>
    </dgm:pt>
    <dgm:pt modelId="{95D19FEA-E7E6-4C19-9D60-4066047FA9FE}" type="parTrans" cxnId="{78C9477C-B300-4258-854D-F883E1CBFBFD}">
      <dgm:prSet/>
      <dgm:spPr/>
      <dgm:t>
        <a:bodyPr/>
        <a:lstStyle/>
        <a:p>
          <a:endParaRPr lang="en-GB"/>
        </a:p>
      </dgm:t>
    </dgm:pt>
    <dgm:pt modelId="{A150A67D-B046-4179-8B51-DD151F55F02D}" type="sibTrans" cxnId="{78C9477C-B300-4258-854D-F883E1CBFBFD}">
      <dgm:prSet/>
      <dgm:spPr/>
      <dgm:t>
        <a:bodyPr/>
        <a:lstStyle/>
        <a:p>
          <a:endParaRPr lang="en-GB"/>
        </a:p>
      </dgm:t>
    </dgm:pt>
    <dgm:pt modelId="{797BBBBF-A735-44BA-A9FE-888182524260}">
      <dgm:prSet phldrT="[Text]" phldr="1"/>
      <dgm:spPr/>
      <dgm:t>
        <a:bodyPr/>
        <a:lstStyle/>
        <a:p>
          <a:endParaRPr lang="en-GB"/>
        </a:p>
      </dgm:t>
    </dgm:pt>
    <dgm:pt modelId="{B22A1118-DC09-482E-8F36-43374C4B0EF6}" type="parTrans" cxnId="{2568E778-DA61-4BE2-869A-309003240B60}">
      <dgm:prSet/>
      <dgm:spPr/>
      <dgm:t>
        <a:bodyPr/>
        <a:lstStyle/>
        <a:p>
          <a:endParaRPr lang="en-GB"/>
        </a:p>
      </dgm:t>
    </dgm:pt>
    <dgm:pt modelId="{96047587-49E1-4659-82A0-CD0B7053DF46}" type="sibTrans" cxnId="{2568E778-DA61-4BE2-869A-309003240B60}">
      <dgm:prSet/>
      <dgm:spPr/>
      <dgm:t>
        <a:bodyPr/>
        <a:lstStyle/>
        <a:p>
          <a:endParaRPr lang="en-GB"/>
        </a:p>
      </dgm:t>
    </dgm:pt>
    <dgm:pt modelId="{CFBC74E9-3EB9-4D3B-A310-9B0090DC4AF1}">
      <dgm:prSet phldrT="[Text]" phldr="1"/>
      <dgm:spPr/>
      <dgm:t>
        <a:bodyPr/>
        <a:lstStyle/>
        <a:p>
          <a:endParaRPr lang="en-GB"/>
        </a:p>
      </dgm:t>
    </dgm:pt>
    <dgm:pt modelId="{138EFDD4-2AEC-4BD7-8DF9-21350AA61C44}" type="parTrans" cxnId="{73EF7547-6CBA-44F1-BB91-453489CE4591}">
      <dgm:prSet/>
      <dgm:spPr/>
      <dgm:t>
        <a:bodyPr/>
        <a:lstStyle/>
        <a:p>
          <a:endParaRPr lang="en-GB"/>
        </a:p>
      </dgm:t>
    </dgm:pt>
    <dgm:pt modelId="{EF1AAFE5-213A-48BD-8100-209660894A95}" type="sibTrans" cxnId="{73EF7547-6CBA-44F1-BB91-453489CE4591}">
      <dgm:prSet/>
      <dgm:spPr/>
      <dgm:t>
        <a:bodyPr/>
        <a:lstStyle/>
        <a:p>
          <a:endParaRPr lang="en-GB"/>
        </a:p>
      </dgm:t>
    </dgm:pt>
    <dgm:pt modelId="{8434CBF8-E868-41E0-A12A-CF7C11A0C7A1}">
      <dgm:prSet phldrT="[Text]" phldr="1"/>
      <dgm:spPr/>
      <dgm:t>
        <a:bodyPr/>
        <a:lstStyle/>
        <a:p>
          <a:endParaRPr lang="en-GB" dirty="0"/>
        </a:p>
      </dgm:t>
    </dgm:pt>
    <dgm:pt modelId="{F26E768D-7660-4B2E-945E-496271C08986}" type="parTrans" cxnId="{E7CC2AD9-90CD-408C-B3E9-66D9284B3D97}">
      <dgm:prSet/>
      <dgm:spPr/>
      <dgm:t>
        <a:bodyPr/>
        <a:lstStyle/>
        <a:p>
          <a:endParaRPr lang="en-GB"/>
        </a:p>
      </dgm:t>
    </dgm:pt>
    <dgm:pt modelId="{6897A260-A90D-4128-A4DB-B2A3CE2F36F8}" type="sibTrans" cxnId="{E7CC2AD9-90CD-408C-B3E9-66D9284B3D97}">
      <dgm:prSet/>
      <dgm:spPr/>
      <dgm:t>
        <a:bodyPr/>
        <a:lstStyle/>
        <a:p>
          <a:endParaRPr lang="en-GB"/>
        </a:p>
      </dgm:t>
    </dgm:pt>
    <dgm:pt modelId="{76B65100-CFCC-4FB5-ABAD-8BACCAB944D4}" type="pres">
      <dgm:prSet presAssocID="{6E7A4A38-D982-4D7F-85D9-A0DD6628E4F8}" presName="cycle" presStyleCnt="0">
        <dgm:presLayoutVars>
          <dgm:dir/>
          <dgm:resizeHandles val="exact"/>
        </dgm:presLayoutVars>
      </dgm:prSet>
      <dgm:spPr/>
      <dgm:t>
        <a:bodyPr/>
        <a:lstStyle/>
        <a:p>
          <a:endParaRPr lang="en-GB"/>
        </a:p>
      </dgm:t>
    </dgm:pt>
    <dgm:pt modelId="{587C30B8-3F0F-497F-BB11-530FA42A6123}" type="pres">
      <dgm:prSet presAssocID="{87BC1D90-72EB-4DBA-B8E9-7185D9FDC877}" presName="node" presStyleLbl="node1" presStyleIdx="0" presStyleCnt="5" custRadScaleRad="100086" custRadScaleInc="-2952">
        <dgm:presLayoutVars>
          <dgm:bulletEnabled val="1"/>
        </dgm:presLayoutVars>
      </dgm:prSet>
      <dgm:spPr/>
      <dgm:t>
        <a:bodyPr/>
        <a:lstStyle/>
        <a:p>
          <a:endParaRPr lang="en-GB"/>
        </a:p>
      </dgm:t>
    </dgm:pt>
    <dgm:pt modelId="{5CC17DAE-67A3-4659-9BE0-0BEA27FEE480}" type="pres">
      <dgm:prSet presAssocID="{A46827E9-2D80-44D8-A31E-7978DF4CB882}" presName="sibTrans" presStyleLbl="sibTrans2D1" presStyleIdx="0" presStyleCnt="5"/>
      <dgm:spPr/>
      <dgm:t>
        <a:bodyPr/>
        <a:lstStyle/>
        <a:p>
          <a:endParaRPr lang="en-GB"/>
        </a:p>
      </dgm:t>
    </dgm:pt>
    <dgm:pt modelId="{07596E7F-A464-4134-A426-34D45E935FE9}" type="pres">
      <dgm:prSet presAssocID="{A46827E9-2D80-44D8-A31E-7978DF4CB882}" presName="connectorText" presStyleLbl="sibTrans2D1" presStyleIdx="0" presStyleCnt="5"/>
      <dgm:spPr/>
      <dgm:t>
        <a:bodyPr/>
        <a:lstStyle/>
        <a:p>
          <a:endParaRPr lang="en-GB"/>
        </a:p>
      </dgm:t>
    </dgm:pt>
    <dgm:pt modelId="{143BA9F6-9819-4093-B430-538D2EA632F3}" type="pres">
      <dgm:prSet presAssocID="{EBE3C211-FBED-44AB-A2F0-5D4E92AF4579}" presName="node" presStyleLbl="node1" presStyleIdx="1" presStyleCnt="5">
        <dgm:presLayoutVars>
          <dgm:bulletEnabled val="1"/>
        </dgm:presLayoutVars>
      </dgm:prSet>
      <dgm:spPr/>
      <dgm:t>
        <a:bodyPr/>
        <a:lstStyle/>
        <a:p>
          <a:endParaRPr lang="en-GB"/>
        </a:p>
      </dgm:t>
    </dgm:pt>
    <dgm:pt modelId="{D0108DA5-8F71-4862-8BC6-0E78BDAAA56D}" type="pres">
      <dgm:prSet presAssocID="{A150A67D-B046-4179-8B51-DD151F55F02D}" presName="sibTrans" presStyleLbl="sibTrans2D1" presStyleIdx="1" presStyleCnt="5"/>
      <dgm:spPr/>
      <dgm:t>
        <a:bodyPr/>
        <a:lstStyle/>
        <a:p>
          <a:endParaRPr lang="en-GB"/>
        </a:p>
      </dgm:t>
    </dgm:pt>
    <dgm:pt modelId="{68467229-9CA3-44BA-B711-9C3D585BEE20}" type="pres">
      <dgm:prSet presAssocID="{A150A67D-B046-4179-8B51-DD151F55F02D}" presName="connectorText" presStyleLbl="sibTrans2D1" presStyleIdx="1" presStyleCnt="5"/>
      <dgm:spPr/>
      <dgm:t>
        <a:bodyPr/>
        <a:lstStyle/>
        <a:p>
          <a:endParaRPr lang="en-GB"/>
        </a:p>
      </dgm:t>
    </dgm:pt>
    <dgm:pt modelId="{6077C46C-975F-4B60-994A-CB4113EE51C6}" type="pres">
      <dgm:prSet presAssocID="{797BBBBF-A735-44BA-A9FE-888182524260}" presName="node" presStyleLbl="node1" presStyleIdx="2" presStyleCnt="5">
        <dgm:presLayoutVars>
          <dgm:bulletEnabled val="1"/>
        </dgm:presLayoutVars>
      </dgm:prSet>
      <dgm:spPr/>
      <dgm:t>
        <a:bodyPr/>
        <a:lstStyle/>
        <a:p>
          <a:endParaRPr lang="en-GB"/>
        </a:p>
      </dgm:t>
    </dgm:pt>
    <dgm:pt modelId="{18F1D7D0-90E5-4F83-B06A-5BBF489E1183}" type="pres">
      <dgm:prSet presAssocID="{96047587-49E1-4659-82A0-CD0B7053DF46}" presName="sibTrans" presStyleLbl="sibTrans2D1" presStyleIdx="2" presStyleCnt="5"/>
      <dgm:spPr/>
      <dgm:t>
        <a:bodyPr/>
        <a:lstStyle/>
        <a:p>
          <a:endParaRPr lang="en-GB"/>
        </a:p>
      </dgm:t>
    </dgm:pt>
    <dgm:pt modelId="{02457C58-3739-4D75-8766-B57117227415}" type="pres">
      <dgm:prSet presAssocID="{96047587-49E1-4659-82A0-CD0B7053DF46}" presName="connectorText" presStyleLbl="sibTrans2D1" presStyleIdx="2" presStyleCnt="5"/>
      <dgm:spPr/>
      <dgm:t>
        <a:bodyPr/>
        <a:lstStyle/>
        <a:p>
          <a:endParaRPr lang="en-GB"/>
        </a:p>
      </dgm:t>
    </dgm:pt>
    <dgm:pt modelId="{1765E069-DDA8-4B5B-9872-880FEF16CE82}" type="pres">
      <dgm:prSet presAssocID="{CFBC74E9-3EB9-4D3B-A310-9B0090DC4AF1}" presName="node" presStyleLbl="node1" presStyleIdx="3" presStyleCnt="5">
        <dgm:presLayoutVars>
          <dgm:bulletEnabled val="1"/>
        </dgm:presLayoutVars>
      </dgm:prSet>
      <dgm:spPr/>
      <dgm:t>
        <a:bodyPr/>
        <a:lstStyle/>
        <a:p>
          <a:endParaRPr lang="en-GB"/>
        </a:p>
      </dgm:t>
    </dgm:pt>
    <dgm:pt modelId="{47B20AC0-7C4D-4788-BDCD-FC98A7CF1B6D}" type="pres">
      <dgm:prSet presAssocID="{EF1AAFE5-213A-48BD-8100-209660894A95}" presName="sibTrans" presStyleLbl="sibTrans2D1" presStyleIdx="3" presStyleCnt="5"/>
      <dgm:spPr/>
      <dgm:t>
        <a:bodyPr/>
        <a:lstStyle/>
        <a:p>
          <a:endParaRPr lang="en-GB"/>
        </a:p>
      </dgm:t>
    </dgm:pt>
    <dgm:pt modelId="{39C5B01C-E6B9-45FF-9BB6-6D88EB8DE375}" type="pres">
      <dgm:prSet presAssocID="{EF1AAFE5-213A-48BD-8100-209660894A95}" presName="connectorText" presStyleLbl="sibTrans2D1" presStyleIdx="3" presStyleCnt="5"/>
      <dgm:spPr/>
      <dgm:t>
        <a:bodyPr/>
        <a:lstStyle/>
        <a:p>
          <a:endParaRPr lang="en-GB"/>
        </a:p>
      </dgm:t>
    </dgm:pt>
    <dgm:pt modelId="{3FF3C9BC-1D97-4CFD-842B-2A0C72F29D45}" type="pres">
      <dgm:prSet presAssocID="{8434CBF8-E868-41E0-A12A-CF7C11A0C7A1}" presName="node" presStyleLbl="node1" presStyleIdx="4" presStyleCnt="5" custRadScaleRad="99190" custRadScaleInc="6505">
        <dgm:presLayoutVars>
          <dgm:bulletEnabled val="1"/>
        </dgm:presLayoutVars>
      </dgm:prSet>
      <dgm:spPr/>
      <dgm:t>
        <a:bodyPr/>
        <a:lstStyle/>
        <a:p>
          <a:endParaRPr lang="en-GB"/>
        </a:p>
      </dgm:t>
    </dgm:pt>
    <dgm:pt modelId="{78840299-4ACD-46E8-ABDD-BB92800D43A6}" type="pres">
      <dgm:prSet presAssocID="{6897A260-A90D-4128-A4DB-B2A3CE2F36F8}" presName="sibTrans" presStyleLbl="sibTrans2D1" presStyleIdx="4" presStyleCnt="5"/>
      <dgm:spPr/>
      <dgm:t>
        <a:bodyPr/>
        <a:lstStyle/>
        <a:p>
          <a:endParaRPr lang="en-GB"/>
        </a:p>
      </dgm:t>
    </dgm:pt>
    <dgm:pt modelId="{D84A883E-0C40-4D7C-8ED6-62F53C2ADE7A}" type="pres">
      <dgm:prSet presAssocID="{6897A260-A90D-4128-A4DB-B2A3CE2F36F8}" presName="connectorText" presStyleLbl="sibTrans2D1" presStyleIdx="4" presStyleCnt="5"/>
      <dgm:spPr/>
      <dgm:t>
        <a:bodyPr/>
        <a:lstStyle/>
        <a:p>
          <a:endParaRPr lang="en-GB"/>
        </a:p>
      </dgm:t>
    </dgm:pt>
  </dgm:ptLst>
  <dgm:cxnLst>
    <dgm:cxn modelId="{FD9FCF7D-59D2-44EE-9289-905234682E88}" type="presOf" srcId="{A46827E9-2D80-44D8-A31E-7978DF4CB882}" destId="{5CC17DAE-67A3-4659-9BE0-0BEA27FEE480}" srcOrd="0" destOrd="0" presId="urn:microsoft.com/office/officeart/2005/8/layout/cycle2"/>
    <dgm:cxn modelId="{B4B1C054-A35F-4A10-958C-130C428C6F89}" type="presOf" srcId="{A46827E9-2D80-44D8-A31E-7978DF4CB882}" destId="{07596E7F-A464-4134-A426-34D45E935FE9}" srcOrd="1" destOrd="0" presId="urn:microsoft.com/office/officeart/2005/8/layout/cycle2"/>
    <dgm:cxn modelId="{B2878C05-50E2-4895-972F-E52BEDCB3571}" type="presOf" srcId="{6897A260-A90D-4128-A4DB-B2A3CE2F36F8}" destId="{78840299-4ACD-46E8-ABDD-BB92800D43A6}" srcOrd="0" destOrd="0" presId="urn:microsoft.com/office/officeart/2005/8/layout/cycle2"/>
    <dgm:cxn modelId="{73EF7547-6CBA-44F1-BB91-453489CE4591}" srcId="{6E7A4A38-D982-4D7F-85D9-A0DD6628E4F8}" destId="{CFBC74E9-3EB9-4D3B-A310-9B0090DC4AF1}" srcOrd="3" destOrd="0" parTransId="{138EFDD4-2AEC-4BD7-8DF9-21350AA61C44}" sibTransId="{EF1AAFE5-213A-48BD-8100-209660894A95}"/>
    <dgm:cxn modelId="{01F19A2A-85AF-46D8-B229-9B44EFEBE357}" type="presOf" srcId="{EBE3C211-FBED-44AB-A2F0-5D4E92AF4579}" destId="{143BA9F6-9819-4093-B430-538D2EA632F3}" srcOrd="0" destOrd="0" presId="urn:microsoft.com/office/officeart/2005/8/layout/cycle2"/>
    <dgm:cxn modelId="{E7CC2AD9-90CD-408C-B3E9-66D9284B3D97}" srcId="{6E7A4A38-D982-4D7F-85D9-A0DD6628E4F8}" destId="{8434CBF8-E868-41E0-A12A-CF7C11A0C7A1}" srcOrd="4" destOrd="0" parTransId="{F26E768D-7660-4B2E-945E-496271C08986}" sibTransId="{6897A260-A90D-4128-A4DB-B2A3CE2F36F8}"/>
    <dgm:cxn modelId="{8D811085-F52B-49E3-A362-DB1225273287}" type="presOf" srcId="{8434CBF8-E868-41E0-A12A-CF7C11A0C7A1}" destId="{3FF3C9BC-1D97-4CFD-842B-2A0C72F29D45}" srcOrd="0" destOrd="0" presId="urn:microsoft.com/office/officeart/2005/8/layout/cycle2"/>
    <dgm:cxn modelId="{DBDCBC35-1F3A-4884-B030-9D7959325897}" type="presOf" srcId="{96047587-49E1-4659-82A0-CD0B7053DF46}" destId="{02457C58-3739-4D75-8766-B57117227415}" srcOrd="1" destOrd="0" presId="urn:microsoft.com/office/officeart/2005/8/layout/cycle2"/>
    <dgm:cxn modelId="{2DBE3490-CE01-4BFB-A82A-0AB42E2B037A}" type="presOf" srcId="{87BC1D90-72EB-4DBA-B8E9-7185D9FDC877}" destId="{587C30B8-3F0F-497F-BB11-530FA42A6123}" srcOrd="0" destOrd="0" presId="urn:microsoft.com/office/officeart/2005/8/layout/cycle2"/>
    <dgm:cxn modelId="{FDA48EF7-AA81-4E89-B38C-55419CF3F6CC}" type="presOf" srcId="{EF1AAFE5-213A-48BD-8100-209660894A95}" destId="{39C5B01C-E6B9-45FF-9BB6-6D88EB8DE375}" srcOrd="1" destOrd="0" presId="urn:microsoft.com/office/officeart/2005/8/layout/cycle2"/>
    <dgm:cxn modelId="{775B75EB-2B1D-4107-82B6-C9BF141E82D6}" type="presOf" srcId="{797BBBBF-A735-44BA-A9FE-888182524260}" destId="{6077C46C-975F-4B60-994A-CB4113EE51C6}" srcOrd="0" destOrd="0" presId="urn:microsoft.com/office/officeart/2005/8/layout/cycle2"/>
    <dgm:cxn modelId="{CB760006-7DC2-4945-83D5-66F91C566652}" type="presOf" srcId="{6897A260-A90D-4128-A4DB-B2A3CE2F36F8}" destId="{D84A883E-0C40-4D7C-8ED6-62F53C2ADE7A}" srcOrd="1" destOrd="0" presId="urn:microsoft.com/office/officeart/2005/8/layout/cycle2"/>
    <dgm:cxn modelId="{9C7240CD-8478-44D7-90A5-685002F43A20}" type="presOf" srcId="{CFBC74E9-3EB9-4D3B-A310-9B0090DC4AF1}" destId="{1765E069-DDA8-4B5B-9872-880FEF16CE82}" srcOrd="0" destOrd="0" presId="urn:microsoft.com/office/officeart/2005/8/layout/cycle2"/>
    <dgm:cxn modelId="{A0A232BF-0890-4601-B523-C6A29E41FDD2}" srcId="{6E7A4A38-D982-4D7F-85D9-A0DD6628E4F8}" destId="{87BC1D90-72EB-4DBA-B8E9-7185D9FDC877}" srcOrd="0" destOrd="0" parTransId="{16DA62BE-1364-404A-B763-DA2A2B5F82CC}" sibTransId="{A46827E9-2D80-44D8-A31E-7978DF4CB882}"/>
    <dgm:cxn modelId="{940C19AF-2484-47EF-A161-6925C88AA296}" type="presOf" srcId="{EF1AAFE5-213A-48BD-8100-209660894A95}" destId="{47B20AC0-7C4D-4788-BDCD-FC98A7CF1B6D}" srcOrd="0" destOrd="0" presId="urn:microsoft.com/office/officeart/2005/8/layout/cycle2"/>
    <dgm:cxn modelId="{E43EB442-0FD8-4186-A488-E821ED6A4EA4}" type="presOf" srcId="{A150A67D-B046-4179-8B51-DD151F55F02D}" destId="{D0108DA5-8F71-4862-8BC6-0E78BDAAA56D}" srcOrd="0" destOrd="0" presId="urn:microsoft.com/office/officeart/2005/8/layout/cycle2"/>
    <dgm:cxn modelId="{A320A772-AC0F-43F9-ADCA-A8D97EED5A20}" type="presOf" srcId="{6E7A4A38-D982-4D7F-85D9-A0DD6628E4F8}" destId="{76B65100-CFCC-4FB5-ABAD-8BACCAB944D4}" srcOrd="0" destOrd="0" presId="urn:microsoft.com/office/officeart/2005/8/layout/cycle2"/>
    <dgm:cxn modelId="{4EFF5A1B-C451-4FE3-957E-FF1CA7F8714F}" type="presOf" srcId="{96047587-49E1-4659-82A0-CD0B7053DF46}" destId="{18F1D7D0-90E5-4F83-B06A-5BBF489E1183}" srcOrd="0" destOrd="0" presId="urn:microsoft.com/office/officeart/2005/8/layout/cycle2"/>
    <dgm:cxn modelId="{2568E778-DA61-4BE2-869A-309003240B60}" srcId="{6E7A4A38-D982-4D7F-85D9-A0DD6628E4F8}" destId="{797BBBBF-A735-44BA-A9FE-888182524260}" srcOrd="2" destOrd="0" parTransId="{B22A1118-DC09-482E-8F36-43374C4B0EF6}" sibTransId="{96047587-49E1-4659-82A0-CD0B7053DF46}"/>
    <dgm:cxn modelId="{78C9477C-B300-4258-854D-F883E1CBFBFD}" srcId="{6E7A4A38-D982-4D7F-85D9-A0DD6628E4F8}" destId="{EBE3C211-FBED-44AB-A2F0-5D4E92AF4579}" srcOrd="1" destOrd="0" parTransId="{95D19FEA-E7E6-4C19-9D60-4066047FA9FE}" sibTransId="{A150A67D-B046-4179-8B51-DD151F55F02D}"/>
    <dgm:cxn modelId="{592A45FA-3D68-44F2-BE0F-BA47DA109F91}" type="presOf" srcId="{A150A67D-B046-4179-8B51-DD151F55F02D}" destId="{68467229-9CA3-44BA-B711-9C3D585BEE20}" srcOrd="1" destOrd="0" presId="urn:microsoft.com/office/officeart/2005/8/layout/cycle2"/>
    <dgm:cxn modelId="{ADACE087-E210-4E4E-801A-DA7FDB5DE73E}" type="presParOf" srcId="{76B65100-CFCC-4FB5-ABAD-8BACCAB944D4}" destId="{587C30B8-3F0F-497F-BB11-530FA42A6123}" srcOrd="0" destOrd="0" presId="urn:microsoft.com/office/officeart/2005/8/layout/cycle2"/>
    <dgm:cxn modelId="{5AAE1103-9125-49FE-9F5D-6BE5BE850A3F}" type="presParOf" srcId="{76B65100-CFCC-4FB5-ABAD-8BACCAB944D4}" destId="{5CC17DAE-67A3-4659-9BE0-0BEA27FEE480}" srcOrd="1" destOrd="0" presId="urn:microsoft.com/office/officeart/2005/8/layout/cycle2"/>
    <dgm:cxn modelId="{E57105FF-BB96-4BC9-92D4-00188D2FD40E}" type="presParOf" srcId="{5CC17DAE-67A3-4659-9BE0-0BEA27FEE480}" destId="{07596E7F-A464-4134-A426-34D45E935FE9}" srcOrd="0" destOrd="0" presId="urn:microsoft.com/office/officeart/2005/8/layout/cycle2"/>
    <dgm:cxn modelId="{FAA422E6-9E2C-49F6-BCD0-79F81BA83FEB}" type="presParOf" srcId="{76B65100-CFCC-4FB5-ABAD-8BACCAB944D4}" destId="{143BA9F6-9819-4093-B430-538D2EA632F3}" srcOrd="2" destOrd="0" presId="urn:microsoft.com/office/officeart/2005/8/layout/cycle2"/>
    <dgm:cxn modelId="{6FB3888B-4CBA-4496-BF34-7020888E5FFF}" type="presParOf" srcId="{76B65100-CFCC-4FB5-ABAD-8BACCAB944D4}" destId="{D0108DA5-8F71-4862-8BC6-0E78BDAAA56D}" srcOrd="3" destOrd="0" presId="urn:microsoft.com/office/officeart/2005/8/layout/cycle2"/>
    <dgm:cxn modelId="{6B932700-B6C3-4D7D-8332-36F4E7FA1465}" type="presParOf" srcId="{D0108DA5-8F71-4862-8BC6-0E78BDAAA56D}" destId="{68467229-9CA3-44BA-B711-9C3D585BEE20}" srcOrd="0" destOrd="0" presId="urn:microsoft.com/office/officeart/2005/8/layout/cycle2"/>
    <dgm:cxn modelId="{83C92F9E-1492-4BAB-8129-F7477C9B8BA9}" type="presParOf" srcId="{76B65100-CFCC-4FB5-ABAD-8BACCAB944D4}" destId="{6077C46C-975F-4B60-994A-CB4113EE51C6}" srcOrd="4" destOrd="0" presId="urn:microsoft.com/office/officeart/2005/8/layout/cycle2"/>
    <dgm:cxn modelId="{B11C0080-9793-4A2D-9516-37FEC125711D}" type="presParOf" srcId="{76B65100-CFCC-4FB5-ABAD-8BACCAB944D4}" destId="{18F1D7D0-90E5-4F83-B06A-5BBF489E1183}" srcOrd="5" destOrd="0" presId="urn:microsoft.com/office/officeart/2005/8/layout/cycle2"/>
    <dgm:cxn modelId="{E4950FA1-8A00-4F84-9A3D-29FE10158218}" type="presParOf" srcId="{18F1D7D0-90E5-4F83-B06A-5BBF489E1183}" destId="{02457C58-3739-4D75-8766-B57117227415}" srcOrd="0" destOrd="0" presId="urn:microsoft.com/office/officeart/2005/8/layout/cycle2"/>
    <dgm:cxn modelId="{DEAD5CE8-2019-4E1A-9734-79E08089D926}" type="presParOf" srcId="{76B65100-CFCC-4FB5-ABAD-8BACCAB944D4}" destId="{1765E069-DDA8-4B5B-9872-880FEF16CE82}" srcOrd="6" destOrd="0" presId="urn:microsoft.com/office/officeart/2005/8/layout/cycle2"/>
    <dgm:cxn modelId="{334BF05F-6BEC-4FD6-8DBA-35EA0BB49055}" type="presParOf" srcId="{76B65100-CFCC-4FB5-ABAD-8BACCAB944D4}" destId="{47B20AC0-7C4D-4788-BDCD-FC98A7CF1B6D}" srcOrd="7" destOrd="0" presId="urn:microsoft.com/office/officeart/2005/8/layout/cycle2"/>
    <dgm:cxn modelId="{6C7D1FBF-8AC3-4FE5-B506-566AF59ADC8A}" type="presParOf" srcId="{47B20AC0-7C4D-4788-BDCD-FC98A7CF1B6D}" destId="{39C5B01C-E6B9-45FF-9BB6-6D88EB8DE375}" srcOrd="0" destOrd="0" presId="urn:microsoft.com/office/officeart/2005/8/layout/cycle2"/>
    <dgm:cxn modelId="{0E2F5A89-EDE4-4771-B3A5-224BDB1F9880}" type="presParOf" srcId="{76B65100-CFCC-4FB5-ABAD-8BACCAB944D4}" destId="{3FF3C9BC-1D97-4CFD-842B-2A0C72F29D45}" srcOrd="8" destOrd="0" presId="urn:microsoft.com/office/officeart/2005/8/layout/cycle2"/>
    <dgm:cxn modelId="{1C07E250-2128-48E7-A42A-1A444CDD097E}" type="presParOf" srcId="{76B65100-CFCC-4FB5-ABAD-8BACCAB944D4}" destId="{78840299-4ACD-46E8-ABDD-BB92800D43A6}" srcOrd="9" destOrd="0" presId="urn:microsoft.com/office/officeart/2005/8/layout/cycle2"/>
    <dgm:cxn modelId="{BA9CB60C-8DFD-488A-B4B5-5C361A14497D}" type="presParOf" srcId="{78840299-4ACD-46E8-ABDD-BB92800D43A6}" destId="{D84A883E-0C40-4D7C-8ED6-62F53C2ADE7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24835D-DE02-4648-9B86-15333382819F}"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en-GB"/>
        </a:p>
      </dgm:t>
    </dgm:pt>
    <dgm:pt modelId="{075F3577-E0CE-4B80-BA35-F0C31F9A235F}">
      <dgm:prSet phldrT="[Text]"/>
      <dgm:spPr/>
      <dgm:t>
        <a:bodyPr/>
        <a:lstStyle/>
        <a:p>
          <a:r>
            <a:rPr lang="en-GB" dirty="0" smtClean="0"/>
            <a:t>Selection Choices</a:t>
          </a:r>
          <a:endParaRPr lang="en-GB" dirty="0"/>
        </a:p>
      </dgm:t>
    </dgm:pt>
    <dgm:pt modelId="{F7053030-D6B6-4FF2-B1F3-39CA57436B6A}" type="parTrans" cxnId="{0857CAC3-AFB8-468B-829B-B362A7173A0E}">
      <dgm:prSet/>
      <dgm:spPr/>
      <dgm:t>
        <a:bodyPr/>
        <a:lstStyle/>
        <a:p>
          <a:endParaRPr lang="en-GB"/>
        </a:p>
      </dgm:t>
    </dgm:pt>
    <dgm:pt modelId="{D5BDD90C-42A8-4A2C-9A36-815559894465}" type="sibTrans" cxnId="{0857CAC3-AFB8-468B-829B-B362A7173A0E}">
      <dgm:prSet/>
      <dgm:spPr/>
      <dgm:t>
        <a:bodyPr/>
        <a:lstStyle/>
        <a:p>
          <a:endParaRPr lang="en-GB"/>
        </a:p>
      </dgm:t>
    </dgm:pt>
    <dgm:pt modelId="{AC5B90E0-A9F2-427B-A394-B56D405A27D2}">
      <dgm:prSet phldrT="[Text]"/>
      <dgm:spPr/>
      <dgm:t>
        <a:bodyPr/>
        <a:lstStyle/>
        <a:p>
          <a:r>
            <a:rPr lang="en-GB" dirty="0" smtClean="0"/>
            <a:t>Mix of crops</a:t>
          </a:r>
          <a:endParaRPr lang="en-GB" dirty="0"/>
        </a:p>
      </dgm:t>
    </dgm:pt>
    <dgm:pt modelId="{592F0C16-EC66-4A99-B27F-E84048314859}" type="parTrans" cxnId="{4C00CF71-1169-492E-9221-9F63ECD417F1}">
      <dgm:prSet/>
      <dgm:spPr/>
      <dgm:t>
        <a:bodyPr/>
        <a:lstStyle/>
        <a:p>
          <a:endParaRPr lang="en-GB"/>
        </a:p>
      </dgm:t>
    </dgm:pt>
    <dgm:pt modelId="{18ED9B9A-F87F-455B-A8AD-39470D57310D}" type="sibTrans" cxnId="{4C00CF71-1169-492E-9221-9F63ECD417F1}">
      <dgm:prSet/>
      <dgm:spPr/>
      <dgm:t>
        <a:bodyPr/>
        <a:lstStyle/>
        <a:p>
          <a:endParaRPr lang="en-GB"/>
        </a:p>
      </dgm:t>
    </dgm:pt>
    <dgm:pt modelId="{51D7D186-4264-4A71-ACEF-5B95DAA27877}">
      <dgm:prSet phldrT="[Text]"/>
      <dgm:spPr/>
      <dgm:t>
        <a:bodyPr/>
        <a:lstStyle/>
        <a:p>
          <a:r>
            <a:rPr lang="en-GB" dirty="0" smtClean="0"/>
            <a:t>Crop production techniques</a:t>
          </a:r>
          <a:endParaRPr lang="en-GB" dirty="0"/>
        </a:p>
      </dgm:t>
    </dgm:pt>
    <dgm:pt modelId="{99EC7BF0-1463-44D7-A120-1F8C974B31A7}" type="parTrans" cxnId="{44133280-70D8-4169-8FB7-3241F863840A}">
      <dgm:prSet/>
      <dgm:spPr/>
      <dgm:t>
        <a:bodyPr/>
        <a:lstStyle/>
        <a:p>
          <a:endParaRPr lang="en-GB"/>
        </a:p>
      </dgm:t>
    </dgm:pt>
    <dgm:pt modelId="{4E43879E-5832-4AA6-BADA-AB4DAD3E7018}" type="sibTrans" cxnId="{44133280-70D8-4169-8FB7-3241F863840A}">
      <dgm:prSet/>
      <dgm:spPr/>
      <dgm:t>
        <a:bodyPr/>
        <a:lstStyle/>
        <a:p>
          <a:endParaRPr lang="en-GB"/>
        </a:p>
      </dgm:t>
    </dgm:pt>
    <dgm:pt modelId="{5C7F20FE-4008-4326-B5D6-8586DDDEDC38}">
      <dgm:prSet phldrT="[Text]"/>
      <dgm:spPr/>
      <dgm:t>
        <a:bodyPr/>
        <a:lstStyle/>
        <a:p>
          <a:r>
            <a:rPr lang="en-GB" dirty="0" smtClean="0"/>
            <a:t>Processing Methods</a:t>
          </a:r>
          <a:endParaRPr lang="en-GB" dirty="0"/>
        </a:p>
      </dgm:t>
    </dgm:pt>
    <dgm:pt modelId="{6B9E2B0C-1021-48FD-94D0-E095410A49D9}" type="parTrans" cxnId="{F314E995-D44E-471E-B9CB-08A2D625D7D9}">
      <dgm:prSet/>
      <dgm:spPr/>
      <dgm:t>
        <a:bodyPr/>
        <a:lstStyle/>
        <a:p>
          <a:endParaRPr lang="en-GB"/>
        </a:p>
      </dgm:t>
    </dgm:pt>
    <dgm:pt modelId="{255484B3-E108-4A7D-B024-1F1781937FC2}" type="sibTrans" cxnId="{F314E995-D44E-471E-B9CB-08A2D625D7D9}">
      <dgm:prSet/>
      <dgm:spPr/>
      <dgm:t>
        <a:bodyPr/>
        <a:lstStyle/>
        <a:p>
          <a:endParaRPr lang="en-GB"/>
        </a:p>
      </dgm:t>
    </dgm:pt>
    <dgm:pt modelId="{9D62998D-60F5-4C56-9D39-99A5DCE18078}">
      <dgm:prSet phldrT="[Text]"/>
      <dgm:spPr/>
      <dgm:t>
        <a:bodyPr/>
        <a:lstStyle/>
        <a:p>
          <a:r>
            <a:rPr lang="en-GB" dirty="0" smtClean="0"/>
            <a:t>Post-harvest handling</a:t>
          </a:r>
          <a:endParaRPr lang="en-GB" dirty="0"/>
        </a:p>
      </dgm:t>
    </dgm:pt>
    <dgm:pt modelId="{5C52192C-84E0-41E4-B0A9-F4A13E26AC8A}" type="parTrans" cxnId="{7D0CF2E6-EE38-4CF3-910A-A2FB8F804F18}">
      <dgm:prSet/>
      <dgm:spPr/>
      <dgm:t>
        <a:bodyPr/>
        <a:lstStyle/>
        <a:p>
          <a:endParaRPr lang="en-GB"/>
        </a:p>
      </dgm:t>
    </dgm:pt>
    <dgm:pt modelId="{0A35ED58-D7C1-429F-9F20-1DFFC91253B1}" type="sibTrans" cxnId="{7D0CF2E6-EE38-4CF3-910A-A2FB8F804F18}">
      <dgm:prSet/>
      <dgm:spPr/>
      <dgm:t>
        <a:bodyPr/>
        <a:lstStyle/>
        <a:p>
          <a:endParaRPr lang="en-GB"/>
        </a:p>
      </dgm:t>
    </dgm:pt>
    <dgm:pt modelId="{28269EF1-906E-4C0C-824C-B67F42F89694}">
      <dgm:prSet phldrT="[Text]"/>
      <dgm:spPr/>
      <dgm:t>
        <a:bodyPr/>
        <a:lstStyle/>
        <a:p>
          <a:r>
            <a:rPr lang="en-GB" dirty="0" smtClean="0"/>
            <a:t>Spending Decisions</a:t>
          </a:r>
          <a:endParaRPr lang="en-GB" dirty="0"/>
        </a:p>
      </dgm:t>
    </dgm:pt>
    <dgm:pt modelId="{16E56E59-87F0-4658-8E74-BC85C771B161}" type="parTrans" cxnId="{6675A657-E62E-4B67-90C0-0052D73BAF38}">
      <dgm:prSet/>
      <dgm:spPr/>
      <dgm:t>
        <a:bodyPr/>
        <a:lstStyle/>
        <a:p>
          <a:endParaRPr lang="en-GB"/>
        </a:p>
      </dgm:t>
    </dgm:pt>
    <dgm:pt modelId="{A84896E2-90D0-4F05-9501-0D8A46DC17A4}" type="sibTrans" cxnId="{6675A657-E62E-4B67-90C0-0052D73BAF38}">
      <dgm:prSet/>
      <dgm:spPr/>
      <dgm:t>
        <a:bodyPr/>
        <a:lstStyle/>
        <a:p>
          <a:endParaRPr lang="en-GB"/>
        </a:p>
      </dgm:t>
    </dgm:pt>
    <dgm:pt modelId="{704663F6-9474-45CD-A25E-B98502A84CD3}">
      <dgm:prSet phldrT="[Text]"/>
      <dgm:spPr/>
      <dgm:t>
        <a:bodyPr/>
        <a:lstStyle/>
        <a:p>
          <a:r>
            <a:rPr lang="en-GB" dirty="0" smtClean="0"/>
            <a:t>Choice of which foods are bought</a:t>
          </a:r>
          <a:endParaRPr lang="en-GB" dirty="0"/>
        </a:p>
      </dgm:t>
    </dgm:pt>
    <dgm:pt modelId="{273922D5-EB2B-41EE-A2E1-194030399CA7}" type="parTrans" cxnId="{769572B6-4483-40F0-8352-7D5EFC7426E4}">
      <dgm:prSet/>
      <dgm:spPr/>
      <dgm:t>
        <a:bodyPr/>
        <a:lstStyle/>
        <a:p>
          <a:endParaRPr lang="en-GB"/>
        </a:p>
      </dgm:t>
    </dgm:pt>
    <dgm:pt modelId="{64F0D753-1ADE-4750-AC1F-59ACFE3F9551}" type="sibTrans" cxnId="{769572B6-4483-40F0-8352-7D5EFC7426E4}">
      <dgm:prSet/>
      <dgm:spPr/>
      <dgm:t>
        <a:bodyPr/>
        <a:lstStyle/>
        <a:p>
          <a:endParaRPr lang="en-GB"/>
        </a:p>
      </dgm:t>
    </dgm:pt>
    <dgm:pt modelId="{12B28736-75F6-4B1C-9960-F1E53D890EAB}">
      <dgm:prSet phldrT="[Text]"/>
      <dgm:spPr/>
      <dgm:t>
        <a:bodyPr/>
        <a:lstStyle/>
        <a:p>
          <a:r>
            <a:rPr lang="en-GB" dirty="0" smtClean="0"/>
            <a:t>Better outcomes for families</a:t>
          </a:r>
          <a:endParaRPr lang="en-GB" dirty="0"/>
        </a:p>
      </dgm:t>
    </dgm:pt>
    <dgm:pt modelId="{6330DDA0-5DDC-471A-9471-FD5E94145D3F}" type="parTrans" cxnId="{D08E050A-2E68-47D6-89E1-9FDFA58432C2}">
      <dgm:prSet/>
      <dgm:spPr/>
      <dgm:t>
        <a:bodyPr/>
        <a:lstStyle/>
        <a:p>
          <a:endParaRPr lang="en-GB"/>
        </a:p>
      </dgm:t>
    </dgm:pt>
    <dgm:pt modelId="{42A95776-7CFF-4724-94D6-37B911F27DB3}" type="sibTrans" cxnId="{D08E050A-2E68-47D6-89E1-9FDFA58432C2}">
      <dgm:prSet/>
      <dgm:spPr/>
      <dgm:t>
        <a:bodyPr/>
        <a:lstStyle/>
        <a:p>
          <a:endParaRPr lang="en-GB"/>
        </a:p>
      </dgm:t>
    </dgm:pt>
    <dgm:pt modelId="{1B2B1FE7-BC33-4BF3-981E-A3A52A3D16D6}">
      <dgm:prSet phldrT="[Text]"/>
      <dgm:spPr/>
      <dgm:t>
        <a:bodyPr/>
        <a:lstStyle/>
        <a:p>
          <a:r>
            <a:rPr lang="en-GB" dirty="0" smtClean="0"/>
            <a:t>Access to inputs</a:t>
          </a:r>
          <a:endParaRPr lang="en-GB" dirty="0"/>
        </a:p>
      </dgm:t>
    </dgm:pt>
    <dgm:pt modelId="{B3A36B0C-9C7A-4710-B0E4-B710287DF997}" type="parTrans" cxnId="{A855F674-1F50-4FC4-9EF1-8CE4BEDDFBBD}">
      <dgm:prSet/>
      <dgm:spPr/>
      <dgm:t>
        <a:bodyPr/>
        <a:lstStyle/>
        <a:p>
          <a:endParaRPr lang="en-GB"/>
        </a:p>
      </dgm:t>
    </dgm:pt>
    <dgm:pt modelId="{27B8875C-BCEC-4892-9CA4-532F845E0DDE}" type="sibTrans" cxnId="{A855F674-1F50-4FC4-9EF1-8CE4BEDDFBBD}">
      <dgm:prSet/>
      <dgm:spPr/>
      <dgm:t>
        <a:bodyPr/>
        <a:lstStyle/>
        <a:p>
          <a:endParaRPr lang="en-GB"/>
        </a:p>
      </dgm:t>
    </dgm:pt>
    <dgm:pt modelId="{1D80EFA9-5377-4825-ABF8-B8B21D56EE1E}">
      <dgm:prSet phldrT="[Text]"/>
      <dgm:spPr/>
      <dgm:t>
        <a:bodyPr/>
        <a:lstStyle/>
        <a:p>
          <a:r>
            <a:rPr lang="en-GB" dirty="0" smtClean="0"/>
            <a:t>Links to markets</a:t>
          </a:r>
          <a:endParaRPr lang="en-GB" dirty="0"/>
        </a:p>
      </dgm:t>
    </dgm:pt>
    <dgm:pt modelId="{73287C72-BF3D-45E0-AA89-67CF03B0CCD9}" type="parTrans" cxnId="{C632D3F9-FA83-4498-8F30-DAB558557401}">
      <dgm:prSet/>
      <dgm:spPr/>
      <dgm:t>
        <a:bodyPr/>
        <a:lstStyle/>
        <a:p>
          <a:endParaRPr lang="en-GB"/>
        </a:p>
      </dgm:t>
    </dgm:pt>
    <dgm:pt modelId="{7B2D74AE-C16E-41F1-89CA-82DD1D49E00D}" type="sibTrans" cxnId="{C632D3F9-FA83-4498-8F30-DAB558557401}">
      <dgm:prSet/>
      <dgm:spPr/>
      <dgm:t>
        <a:bodyPr/>
        <a:lstStyle/>
        <a:p>
          <a:endParaRPr lang="en-GB"/>
        </a:p>
      </dgm:t>
    </dgm:pt>
    <dgm:pt modelId="{BFC23E12-B645-499B-B9D4-4522F7B298A9}">
      <dgm:prSet phldrT="[Text]"/>
      <dgm:spPr/>
      <dgm:t>
        <a:bodyPr/>
        <a:lstStyle/>
        <a:p>
          <a:r>
            <a:rPr lang="en-GB" dirty="0" smtClean="0"/>
            <a:t>Storage</a:t>
          </a:r>
          <a:endParaRPr lang="en-GB" dirty="0"/>
        </a:p>
      </dgm:t>
    </dgm:pt>
    <dgm:pt modelId="{0F873C51-1B66-4D9B-9B2B-DF923FC0F652}" type="parTrans" cxnId="{511DF972-96E7-4765-9774-BB54B1EA2694}">
      <dgm:prSet/>
      <dgm:spPr/>
      <dgm:t>
        <a:bodyPr/>
        <a:lstStyle/>
        <a:p>
          <a:endParaRPr lang="en-GB"/>
        </a:p>
      </dgm:t>
    </dgm:pt>
    <dgm:pt modelId="{D8B422F6-8962-40B3-9A6A-1FBFB343413B}" type="sibTrans" cxnId="{511DF972-96E7-4765-9774-BB54B1EA2694}">
      <dgm:prSet/>
      <dgm:spPr/>
      <dgm:t>
        <a:bodyPr/>
        <a:lstStyle/>
        <a:p>
          <a:endParaRPr lang="en-GB"/>
        </a:p>
      </dgm:t>
    </dgm:pt>
    <dgm:pt modelId="{14D2BC11-3069-49D8-A402-84D900069A61}">
      <dgm:prSet phldrT="[Text]"/>
      <dgm:spPr/>
      <dgm:t>
        <a:bodyPr/>
        <a:lstStyle/>
        <a:p>
          <a:r>
            <a:rPr lang="en-GB" dirty="0" smtClean="0"/>
            <a:t>Food preparation &amp; consumption</a:t>
          </a:r>
          <a:endParaRPr lang="en-GB" dirty="0"/>
        </a:p>
      </dgm:t>
    </dgm:pt>
    <dgm:pt modelId="{F9F7D22C-D2F2-40BD-A560-2CFAC2FD7B2F}" type="parTrans" cxnId="{DF80D27D-477A-4965-B621-D83EEAC0CF8E}">
      <dgm:prSet/>
      <dgm:spPr/>
      <dgm:t>
        <a:bodyPr/>
        <a:lstStyle/>
        <a:p>
          <a:endParaRPr lang="en-GB"/>
        </a:p>
      </dgm:t>
    </dgm:pt>
    <dgm:pt modelId="{97603E7A-B797-430F-8691-E95B4CDC27AA}" type="sibTrans" cxnId="{DF80D27D-477A-4965-B621-D83EEAC0CF8E}">
      <dgm:prSet/>
      <dgm:spPr/>
      <dgm:t>
        <a:bodyPr/>
        <a:lstStyle/>
        <a:p>
          <a:endParaRPr lang="en-GB"/>
        </a:p>
      </dgm:t>
    </dgm:pt>
    <dgm:pt modelId="{1B3668FD-8B68-444F-8922-D8957E6A51CC}">
      <dgm:prSet phldrT="[Text]"/>
      <dgm:spPr/>
      <dgm:t>
        <a:bodyPr/>
        <a:lstStyle/>
        <a:p>
          <a:r>
            <a:rPr lang="en-GB" dirty="0" smtClean="0"/>
            <a:t>Animal care</a:t>
          </a:r>
          <a:endParaRPr lang="en-GB" dirty="0"/>
        </a:p>
      </dgm:t>
    </dgm:pt>
    <dgm:pt modelId="{411E2FF9-59AC-4BC6-A1EC-FBC0C9773538}" type="parTrans" cxnId="{547DFC1E-A18E-44E9-8AC8-930280DBF203}">
      <dgm:prSet/>
      <dgm:spPr/>
      <dgm:t>
        <a:bodyPr/>
        <a:lstStyle/>
        <a:p>
          <a:endParaRPr lang="en-GB"/>
        </a:p>
      </dgm:t>
    </dgm:pt>
    <dgm:pt modelId="{2E4DFE75-E4DD-4F7D-A750-A6D81DFBBB43}" type="sibTrans" cxnId="{547DFC1E-A18E-44E9-8AC8-930280DBF203}">
      <dgm:prSet/>
      <dgm:spPr/>
      <dgm:t>
        <a:bodyPr/>
        <a:lstStyle/>
        <a:p>
          <a:endParaRPr lang="en-GB"/>
        </a:p>
      </dgm:t>
    </dgm:pt>
    <dgm:pt modelId="{4BFEBACE-2330-4F92-8E9A-13006F96145F}" type="pres">
      <dgm:prSet presAssocID="{9824835D-DE02-4648-9B86-15333382819F}" presName="Name0" presStyleCnt="0">
        <dgm:presLayoutVars>
          <dgm:dir/>
          <dgm:animLvl val="lvl"/>
          <dgm:resizeHandles val="exact"/>
        </dgm:presLayoutVars>
      </dgm:prSet>
      <dgm:spPr/>
      <dgm:t>
        <a:bodyPr/>
        <a:lstStyle/>
        <a:p>
          <a:endParaRPr lang="en-GB"/>
        </a:p>
      </dgm:t>
    </dgm:pt>
    <dgm:pt modelId="{747CE322-7E2D-4EC3-96CF-B0BAECCCD0C5}" type="pres">
      <dgm:prSet presAssocID="{075F3577-E0CE-4B80-BA35-F0C31F9A235F}" presName="composite" presStyleCnt="0"/>
      <dgm:spPr/>
    </dgm:pt>
    <dgm:pt modelId="{7EA312A7-CD41-4A6F-8B99-A225479D5FE8}" type="pres">
      <dgm:prSet presAssocID="{075F3577-E0CE-4B80-BA35-F0C31F9A235F}" presName="parTx" presStyleLbl="alignNode1" presStyleIdx="0" presStyleCnt="3">
        <dgm:presLayoutVars>
          <dgm:chMax val="0"/>
          <dgm:chPref val="0"/>
          <dgm:bulletEnabled val="1"/>
        </dgm:presLayoutVars>
      </dgm:prSet>
      <dgm:spPr/>
      <dgm:t>
        <a:bodyPr/>
        <a:lstStyle/>
        <a:p>
          <a:endParaRPr lang="en-GB"/>
        </a:p>
      </dgm:t>
    </dgm:pt>
    <dgm:pt modelId="{E2A8567D-3FA2-40F8-BDB8-C4801B0960AA}" type="pres">
      <dgm:prSet presAssocID="{075F3577-E0CE-4B80-BA35-F0C31F9A235F}" presName="desTx" presStyleLbl="alignAccFollowNode1" presStyleIdx="0" presStyleCnt="3">
        <dgm:presLayoutVars>
          <dgm:bulletEnabled val="1"/>
        </dgm:presLayoutVars>
      </dgm:prSet>
      <dgm:spPr/>
      <dgm:t>
        <a:bodyPr/>
        <a:lstStyle/>
        <a:p>
          <a:endParaRPr lang="en-GB"/>
        </a:p>
      </dgm:t>
    </dgm:pt>
    <dgm:pt modelId="{CFFD1814-83DF-478F-8EED-2906B70C86CA}" type="pres">
      <dgm:prSet presAssocID="{D5BDD90C-42A8-4A2C-9A36-815559894465}" presName="space" presStyleCnt="0"/>
      <dgm:spPr/>
    </dgm:pt>
    <dgm:pt modelId="{A514C124-045F-424E-BAF0-5FF7C9E8F2C4}" type="pres">
      <dgm:prSet presAssocID="{5C7F20FE-4008-4326-B5D6-8586DDDEDC38}" presName="composite" presStyleCnt="0"/>
      <dgm:spPr/>
    </dgm:pt>
    <dgm:pt modelId="{1D6E09EB-191A-4731-974F-5551C2F2E380}" type="pres">
      <dgm:prSet presAssocID="{5C7F20FE-4008-4326-B5D6-8586DDDEDC38}" presName="parTx" presStyleLbl="alignNode1" presStyleIdx="1" presStyleCnt="3">
        <dgm:presLayoutVars>
          <dgm:chMax val="0"/>
          <dgm:chPref val="0"/>
          <dgm:bulletEnabled val="1"/>
        </dgm:presLayoutVars>
      </dgm:prSet>
      <dgm:spPr/>
      <dgm:t>
        <a:bodyPr/>
        <a:lstStyle/>
        <a:p>
          <a:endParaRPr lang="en-GB"/>
        </a:p>
      </dgm:t>
    </dgm:pt>
    <dgm:pt modelId="{5495895A-8010-48C7-B75C-90B372994C08}" type="pres">
      <dgm:prSet presAssocID="{5C7F20FE-4008-4326-B5D6-8586DDDEDC38}" presName="desTx" presStyleLbl="alignAccFollowNode1" presStyleIdx="1" presStyleCnt="3">
        <dgm:presLayoutVars>
          <dgm:bulletEnabled val="1"/>
        </dgm:presLayoutVars>
      </dgm:prSet>
      <dgm:spPr/>
      <dgm:t>
        <a:bodyPr/>
        <a:lstStyle/>
        <a:p>
          <a:endParaRPr lang="en-GB"/>
        </a:p>
      </dgm:t>
    </dgm:pt>
    <dgm:pt modelId="{401E2444-0708-4AFD-B9EF-14BC89E2012A}" type="pres">
      <dgm:prSet presAssocID="{255484B3-E108-4A7D-B024-1F1781937FC2}" presName="space" presStyleCnt="0"/>
      <dgm:spPr/>
    </dgm:pt>
    <dgm:pt modelId="{75974FBE-E29E-4F0B-BBCF-FF2E5EECAE90}" type="pres">
      <dgm:prSet presAssocID="{28269EF1-906E-4C0C-824C-B67F42F89694}" presName="composite" presStyleCnt="0"/>
      <dgm:spPr/>
    </dgm:pt>
    <dgm:pt modelId="{C067D85C-E473-44DA-985B-80E7501F44FF}" type="pres">
      <dgm:prSet presAssocID="{28269EF1-906E-4C0C-824C-B67F42F89694}" presName="parTx" presStyleLbl="alignNode1" presStyleIdx="2" presStyleCnt="3">
        <dgm:presLayoutVars>
          <dgm:chMax val="0"/>
          <dgm:chPref val="0"/>
          <dgm:bulletEnabled val="1"/>
        </dgm:presLayoutVars>
      </dgm:prSet>
      <dgm:spPr/>
      <dgm:t>
        <a:bodyPr/>
        <a:lstStyle/>
        <a:p>
          <a:endParaRPr lang="en-GB"/>
        </a:p>
      </dgm:t>
    </dgm:pt>
    <dgm:pt modelId="{0709CB55-A463-4222-947A-9ABBF7AF5584}" type="pres">
      <dgm:prSet presAssocID="{28269EF1-906E-4C0C-824C-B67F42F89694}" presName="desTx" presStyleLbl="alignAccFollowNode1" presStyleIdx="2" presStyleCnt="3">
        <dgm:presLayoutVars>
          <dgm:bulletEnabled val="1"/>
        </dgm:presLayoutVars>
      </dgm:prSet>
      <dgm:spPr/>
      <dgm:t>
        <a:bodyPr/>
        <a:lstStyle/>
        <a:p>
          <a:endParaRPr lang="en-GB"/>
        </a:p>
      </dgm:t>
    </dgm:pt>
  </dgm:ptLst>
  <dgm:cxnLst>
    <dgm:cxn modelId="{B7F0126E-2DBC-49B2-B1DA-ADCD91538F15}" type="presOf" srcId="{BFC23E12-B645-499B-B9D4-4522F7B298A9}" destId="{5495895A-8010-48C7-B75C-90B372994C08}" srcOrd="0" destOrd="1" presId="urn:microsoft.com/office/officeart/2005/8/layout/hList1"/>
    <dgm:cxn modelId="{819863C1-456E-4821-AFF8-E431E21628EF}" type="presOf" srcId="{704663F6-9474-45CD-A25E-B98502A84CD3}" destId="{0709CB55-A463-4222-947A-9ABBF7AF5584}" srcOrd="0" destOrd="0" presId="urn:microsoft.com/office/officeart/2005/8/layout/hList1"/>
    <dgm:cxn modelId="{33A6C4B6-CD4F-4AED-9478-D12594032B3A}" type="presOf" srcId="{075F3577-E0CE-4B80-BA35-F0C31F9A235F}" destId="{7EA312A7-CD41-4A6F-8B99-A225479D5FE8}" srcOrd="0" destOrd="0" presId="urn:microsoft.com/office/officeart/2005/8/layout/hList1"/>
    <dgm:cxn modelId="{81C645A7-52B7-4C31-90FB-10CAD2A8FCB4}" type="presOf" srcId="{28269EF1-906E-4C0C-824C-B67F42F89694}" destId="{C067D85C-E473-44DA-985B-80E7501F44FF}" srcOrd="0" destOrd="0" presId="urn:microsoft.com/office/officeart/2005/8/layout/hList1"/>
    <dgm:cxn modelId="{93BF0ADF-643D-428B-B9F0-6749C01CAAC9}" type="presOf" srcId="{12B28736-75F6-4B1C-9960-F1E53D890EAB}" destId="{0709CB55-A463-4222-947A-9ABBF7AF5584}" srcOrd="0" destOrd="1" presId="urn:microsoft.com/office/officeart/2005/8/layout/hList1"/>
    <dgm:cxn modelId="{7C121DD4-1D55-4AFA-8D24-525C81D6A628}" type="presOf" srcId="{1D80EFA9-5377-4825-ABF8-B8B21D56EE1E}" destId="{E2A8567D-3FA2-40F8-BDB8-C4801B0960AA}" srcOrd="0" destOrd="4" presId="urn:microsoft.com/office/officeart/2005/8/layout/hList1"/>
    <dgm:cxn modelId="{7433BF52-B594-4374-B047-DCC18E25A899}" type="presOf" srcId="{9824835D-DE02-4648-9B86-15333382819F}" destId="{4BFEBACE-2330-4F92-8E9A-13006F96145F}" srcOrd="0" destOrd="0" presId="urn:microsoft.com/office/officeart/2005/8/layout/hList1"/>
    <dgm:cxn modelId="{6675A657-E62E-4B67-90C0-0052D73BAF38}" srcId="{9824835D-DE02-4648-9B86-15333382819F}" destId="{28269EF1-906E-4C0C-824C-B67F42F89694}" srcOrd="2" destOrd="0" parTransId="{16E56E59-87F0-4658-8E74-BC85C771B161}" sibTransId="{A84896E2-90D0-4F05-9501-0D8A46DC17A4}"/>
    <dgm:cxn modelId="{81F66A36-6182-4AF5-A59D-280DDAE83D31}" type="presOf" srcId="{1B2B1FE7-BC33-4BF3-981E-A3A52A3D16D6}" destId="{E2A8567D-3FA2-40F8-BDB8-C4801B0960AA}" srcOrd="0" destOrd="3" presId="urn:microsoft.com/office/officeart/2005/8/layout/hList1"/>
    <dgm:cxn modelId="{A666F7B2-C6BB-4652-9CF6-8959D879CC91}" type="presOf" srcId="{51D7D186-4264-4A71-ACEF-5B95DAA27877}" destId="{E2A8567D-3FA2-40F8-BDB8-C4801B0960AA}" srcOrd="0" destOrd="1" presId="urn:microsoft.com/office/officeart/2005/8/layout/hList1"/>
    <dgm:cxn modelId="{F314E995-D44E-471E-B9CB-08A2D625D7D9}" srcId="{9824835D-DE02-4648-9B86-15333382819F}" destId="{5C7F20FE-4008-4326-B5D6-8586DDDEDC38}" srcOrd="1" destOrd="0" parTransId="{6B9E2B0C-1021-48FD-94D0-E095410A49D9}" sibTransId="{255484B3-E108-4A7D-B024-1F1781937FC2}"/>
    <dgm:cxn modelId="{029A4DAE-92EF-4669-A123-A8CF9F53AA05}" type="presOf" srcId="{14D2BC11-3069-49D8-A402-84D900069A61}" destId="{5495895A-8010-48C7-B75C-90B372994C08}" srcOrd="0" destOrd="2" presId="urn:microsoft.com/office/officeart/2005/8/layout/hList1"/>
    <dgm:cxn modelId="{90B9CCC3-49E6-4286-BE26-E76C79498929}" type="presOf" srcId="{AC5B90E0-A9F2-427B-A394-B56D405A27D2}" destId="{E2A8567D-3FA2-40F8-BDB8-C4801B0960AA}" srcOrd="0" destOrd="0" presId="urn:microsoft.com/office/officeart/2005/8/layout/hList1"/>
    <dgm:cxn modelId="{D08E050A-2E68-47D6-89E1-9FDFA58432C2}" srcId="{28269EF1-906E-4C0C-824C-B67F42F89694}" destId="{12B28736-75F6-4B1C-9960-F1E53D890EAB}" srcOrd="1" destOrd="0" parTransId="{6330DDA0-5DDC-471A-9471-FD5E94145D3F}" sibTransId="{42A95776-7CFF-4724-94D6-37B911F27DB3}"/>
    <dgm:cxn modelId="{DF80D27D-477A-4965-B621-D83EEAC0CF8E}" srcId="{5C7F20FE-4008-4326-B5D6-8586DDDEDC38}" destId="{14D2BC11-3069-49D8-A402-84D900069A61}" srcOrd="2" destOrd="0" parTransId="{F9F7D22C-D2F2-40BD-A560-2CFAC2FD7B2F}" sibTransId="{97603E7A-B797-430F-8691-E95B4CDC27AA}"/>
    <dgm:cxn modelId="{09CB1D78-8302-4165-AF71-4D3AE0A19934}" type="presOf" srcId="{9D62998D-60F5-4C56-9D39-99A5DCE18078}" destId="{5495895A-8010-48C7-B75C-90B372994C08}" srcOrd="0" destOrd="0" presId="urn:microsoft.com/office/officeart/2005/8/layout/hList1"/>
    <dgm:cxn modelId="{511DF972-96E7-4765-9774-BB54B1EA2694}" srcId="{5C7F20FE-4008-4326-B5D6-8586DDDEDC38}" destId="{BFC23E12-B645-499B-B9D4-4522F7B298A9}" srcOrd="1" destOrd="0" parTransId="{0F873C51-1B66-4D9B-9B2B-DF923FC0F652}" sibTransId="{D8B422F6-8962-40B3-9A6A-1FBFB343413B}"/>
    <dgm:cxn modelId="{0857CAC3-AFB8-468B-829B-B362A7173A0E}" srcId="{9824835D-DE02-4648-9B86-15333382819F}" destId="{075F3577-E0CE-4B80-BA35-F0C31F9A235F}" srcOrd="0" destOrd="0" parTransId="{F7053030-D6B6-4FF2-B1F3-39CA57436B6A}" sibTransId="{D5BDD90C-42A8-4A2C-9A36-815559894465}"/>
    <dgm:cxn modelId="{44133280-70D8-4169-8FB7-3241F863840A}" srcId="{075F3577-E0CE-4B80-BA35-F0C31F9A235F}" destId="{51D7D186-4264-4A71-ACEF-5B95DAA27877}" srcOrd="1" destOrd="0" parTransId="{99EC7BF0-1463-44D7-A120-1F8C974B31A7}" sibTransId="{4E43879E-5832-4AA6-BADA-AB4DAD3E7018}"/>
    <dgm:cxn modelId="{C632D3F9-FA83-4498-8F30-DAB558557401}" srcId="{075F3577-E0CE-4B80-BA35-F0C31F9A235F}" destId="{1D80EFA9-5377-4825-ABF8-B8B21D56EE1E}" srcOrd="4" destOrd="0" parTransId="{73287C72-BF3D-45E0-AA89-67CF03B0CCD9}" sibTransId="{7B2D74AE-C16E-41F1-89CA-82DD1D49E00D}"/>
    <dgm:cxn modelId="{769572B6-4483-40F0-8352-7D5EFC7426E4}" srcId="{28269EF1-906E-4C0C-824C-B67F42F89694}" destId="{704663F6-9474-45CD-A25E-B98502A84CD3}" srcOrd="0" destOrd="0" parTransId="{273922D5-EB2B-41EE-A2E1-194030399CA7}" sibTransId="{64F0D753-1ADE-4750-AC1F-59ACFE3F9551}"/>
    <dgm:cxn modelId="{4C00CF71-1169-492E-9221-9F63ECD417F1}" srcId="{075F3577-E0CE-4B80-BA35-F0C31F9A235F}" destId="{AC5B90E0-A9F2-427B-A394-B56D405A27D2}" srcOrd="0" destOrd="0" parTransId="{592F0C16-EC66-4A99-B27F-E84048314859}" sibTransId="{18ED9B9A-F87F-455B-A8AD-39470D57310D}"/>
    <dgm:cxn modelId="{579625FA-4083-446A-929D-83B719B2F183}" type="presOf" srcId="{1B3668FD-8B68-444F-8922-D8957E6A51CC}" destId="{E2A8567D-3FA2-40F8-BDB8-C4801B0960AA}" srcOrd="0" destOrd="2" presId="urn:microsoft.com/office/officeart/2005/8/layout/hList1"/>
    <dgm:cxn modelId="{A855F674-1F50-4FC4-9EF1-8CE4BEDDFBBD}" srcId="{075F3577-E0CE-4B80-BA35-F0C31F9A235F}" destId="{1B2B1FE7-BC33-4BF3-981E-A3A52A3D16D6}" srcOrd="3" destOrd="0" parTransId="{B3A36B0C-9C7A-4710-B0E4-B710287DF997}" sibTransId="{27B8875C-BCEC-4892-9CA4-532F845E0DDE}"/>
    <dgm:cxn modelId="{FECB4B4C-0F43-4C85-97FE-7D38F735DC36}" type="presOf" srcId="{5C7F20FE-4008-4326-B5D6-8586DDDEDC38}" destId="{1D6E09EB-191A-4731-974F-5551C2F2E380}" srcOrd="0" destOrd="0" presId="urn:microsoft.com/office/officeart/2005/8/layout/hList1"/>
    <dgm:cxn modelId="{7D0CF2E6-EE38-4CF3-910A-A2FB8F804F18}" srcId="{5C7F20FE-4008-4326-B5D6-8586DDDEDC38}" destId="{9D62998D-60F5-4C56-9D39-99A5DCE18078}" srcOrd="0" destOrd="0" parTransId="{5C52192C-84E0-41E4-B0A9-F4A13E26AC8A}" sibTransId="{0A35ED58-D7C1-429F-9F20-1DFFC91253B1}"/>
    <dgm:cxn modelId="{547DFC1E-A18E-44E9-8AC8-930280DBF203}" srcId="{075F3577-E0CE-4B80-BA35-F0C31F9A235F}" destId="{1B3668FD-8B68-444F-8922-D8957E6A51CC}" srcOrd="2" destOrd="0" parTransId="{411E2FF9-59AC-4BC6-A1EC-FBC0C9773538}" sibTransId="{2E4DFE75-E4DD-4F7D-A750-A6D81DFBBB43}"/>
    <dgm:cxn modelId="{164C00E9-8571-4874-A700-A67795D938DC}" type="presParOf" srcId="{4BFEBACE-2330-4F92-8E9A-13006F96145F}" destId="{747CE322-7E2D-4EC3-96CF-B0BAECCCD0C5}" srcOrd="0" destOrd="0" presId="urn:microsoft.com/office/officeart/2005/8/layout/hList1"/>
    <dgm:cxn modelId="{7B9BD879-05E0-4DB1-A276-C1F7243EBA6E}" type="presParOf" srcId="{747CE322-7E2D-4EC3-96CF-B0BAECCCD0C5}" destId="{7EA312A7-CD41-4A6F-8B99-A225479D5FE8}" srcOrd="0" destOrd="0" presId="urn:microsoft.com/office/officeart/2005/8/layout/hList1"/>
    <dgm:cxn modelId="{07865DC5-17C7-40FE-A4B2-7D0027F00E91}" type="presParOf" srcId="{747CE322-7E2D-4EC3-96CF-B0BAECCCD0C5}" destId="{E2A8567D-3FA2-40F8-BDB8-C4801B0960AA}" srcOrd="1" destOrd="0" presId="urn:microsoft.com/office/officeart/2005/8/layout/hList1"/>
    <dgm:cxn modelId="{8CEA5601-DFB3-4373-8338-FB8001BD01D2}" type="presParOf" srcId="{4BFEBACE-2330-4F92-8E9A-13006F96145F}" destId="{CFFD1814-83DF-478F-8EED-2906B70C86CA}" srcOrd="1" destOrd="0" presId="urn:microsoft.com/office/officeart/2005/8/layout/hList1"/>
    <dgm:cxn modelId="{A0188E79-A187-4F49-AF2F-2B5B5E716381}" type="presParOf" srcId="{4BFEBACE-2330-4F92-8E9A-13006F96145F}" destId="{A514C124-045F-424E-BAF0-5FF7C9E8F2C4}" srcOrd="2" destOrd="0" presId="urn:microsoft.com/office/officeart/2005/8/layout/hList1"/>
    <dgm:cxn modelId="{A6381057-EC6C-41C5-BDD4-0D24709ABC94}" type="presParOf" srcId="{A514C124-045F-424E-BAF0-5FF7C9E8F2C4}" destId="{1D6E09EB-191A-4731-974F-5551C2F2E380}" srcOrd="0" destOrd="0" presId="urn:microsoft.com/office/officeart/2005/8/layout/hList1"/>
    <dgm:cxn modelId="{6105C19D-CDEA-48F1-9C6C-129D4ABC8354}" type="presParOf" srcId="{A514C124-045F-424E-BAF0-5FF7C9E8F2C4}" destId="{5495895A-8010-48C7-B75C-90B372994C08}" srcOrd="1" destOrd="0" presId="urn:microsoft.com/office/officeart/2005/8/layout/hList1"/>
    <dgm:cxn modelId="{E5B5F8C6-9527-4939-8D93-F9E520BDA00F}" type="presParOf" srcId="{4BFEBACE-2330-4F92-8E9A-13006F96145F}" destId="{401E2444-0708-4AFD-B9EF-14BC89E2012A}" srcOrd="3" destOrd="0" presId="urn:microsoft.com/office/officeart/2005/8/layout/hList1"/>
    <dgm:cxn modelId="{443828BE-2CEA-43FD-8192-FF4AE0CC7CC4}" type="presParOf" srcId="{4BFEBACE-2330-4F92-8E9A-13006F96145F}" destId="{75974FBE-E29E-4F0B-BBCF-FF2E5EECAE90}" srcOrd="4" destOrd="0" presId="urn:microsoft.com/office/officeart/2005/8/layout/hList1"/>
    <dgm:cxn modelId="{74795443-1F6B-4811-B26D-08BAA3B09B96}" type="presParOf" srcId="{75974FBE-E29E-4F0B-BBCF-FF2E5EECAE90}" destId="{C067D85C-E473-44DA-985B-80E7501F44FF}" srcOrd="0" destOrd="0" presId="urn:microsoft.com/office/officeart/2005/8/layout/hList1"/>
    <dgm:cxn modelId="{C2FB3BCE-F443-4A55-AC87-A36702983FEF}" type="presParOf" srcId="{75974FBE-E29E-4F0B-BBCF-FF2E5EECAE90}" destId="{0709CB55-A463-4222-947A-9ABBF7AF558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3AF988-CC23-4518-8D96-B934BC9B044B}" type="doc">
      <dgm:prSet loTypeId="urn:microsoft.com/office/officeart/2005/8/layout/hChevron3" loCatId="process" qsTypeId="urn:microsoft.com/office/officeart/2005/8/quickstyle/simple5" qsCatId="simple" csTypeId="urn:microsoft.com/office/officeart/2005/8/colors/colorful3" csCatId="colorful" phldr="1"/>
      <dgm:spPr/>
    </dgm:pt>
    <dgm:pt modelId="{C5D07A5C-CE3B-4278-92BC-CF47C5C9572E}">
      <dgm:prSet phldrT="[Text]"/>
      <dgm:spPr/>
      <dgm:t>
        <a:bodyPr/>
        <a:lstStyle/>
        <a:p>
          <a:r>
            <a:rPr lang="en-GB" b="1" dirty="0" smtClean="0"/>
            <a:t>Awareness</a:t>
          </a:r>
          <a:endParaRPr lang="en-GB" b="1" dirty="0"/>
        </a:p>
      </dgm:t>
    </dgm:pt>
    <dgm:pt modelId="{F2709FB9-6F7D-4F0E-99B4-213D0EA32BED}" type="parTrans" cxnId="{3571FF21-6384-4FEB-BE8C-35EB01ADFF16}">
      <dgm:prSet/>
      <dgm:spPr/>
      <dgm:t>
        <a:bodyPr/>
        <a:lstStyle/>
        <a:p>
          <a:endParaRPr lang="en-GB" b="1"/>
        </a:p>
      </dgm:t>
    </dgm:pt>
    <dgm:pt modelId="{220E39F4-C93A-4B6A-A04F-B0EC3EB737EF}" type="sibTrans" cxnId="{3571FF21-6384-4FEB-BE8C-35EB01ADFF16}">
      <dgm:prSet/>
      <dgm:spPr/>
      <dgm:t>
        <a:bodyPr/>
        <a:lstStyle/>
        <a:p>
          <a:endParaRPr lang="en-GB" b="1"/>
        </a:p>
      </dgm:t>
    </dgm:pt>
    <dgm:pt modelId="{0D5747F1-E8C3-4C80-B056-C460D52F61DA}">
      <dgm:prSet phldrT="[Text]"/>
      <dgm:spPr/>
      <dgm:t>
        <a:bodyPr/>
        <a:lstStyle/>
        <a:p>
          <a:r>
            <a:rPr lang="en-GB" b="1" dirty="0" smtClean="0"/>
            <a:t>Interest</a:t>
          </a:r>
          <a:endParaRPr lang="en-GB" b="1" dirty="0"/>
        </a:p>
      </dgm:t>
    </dgm:pt>
    <dgm:pt modelId="{B5A6B3E3-47C7-49EC-AA0F-8BBC9265BBDF}" type="parTrans" cxnId="{5F3C4E3A-61C3-4A72-969E-94251F2D5027}">
      <dgm:prSet/>
      <dgm:spPr/>
      <dgm:t>
        <a:bodyPr/>
        <a:lstStyle/>
        <a:p>
          <a:endParaRPr lang="en-GB" b="1"/>
        </a:p>
      </dgm:t>
    </dgm:pt>
    <dgm:pt modelId="{C4A6F98B-07FC-48BC-8062-676E17274C65}" type="sibTrans" cxnId="{5F3C4E3A-61C3-4A72-969E-94251F2D5027}">
      <dgm:prSet/>
      <dgm:spPr/>
      <dgm:t>
        <a:bodyPr/>
        <a:lstStyle/>
        <a:p>
          <a:endParaRPr lang="en-GB" b="1"/>
        </a:p>
      </dgm:t>
    </dgm:pt>
    <dgm:pt modelId="{8C6C58D4-85CA-4174-AD6A-7C384CDB6993}">
      <dgm:prSet phldrT="[Text]"/>
      <dgm:spPr/>
      <dgm:t>
        <a:bodyPr/>
        <a:lstStyle/>
        <a:p>
          <a:r>
            <a:rPr lang="en-GB" b="1" dirty="0" smtClean="0"/>
            <a:t>Demand</a:t>
          </a:r>
          <a:endParaRPr lang="en-GB" b="1" dirty="0"/>
        </a:p>
      </dgm:t>
    </dgm:pt>
    <dgm:pt modelId="{2C85A143-3C73-4D3B-ABEF-01EA9A9EC5C2}" type="parTrans" cxnId="{812B5313-7560-4963-B636-04F894324E69}">
      <dgm:prSet/>
      <dgm:spPr/>
      <dgm:t>
        <a:bodyPr/>
        <a:lstStyle/>
        <a:p>
          <a:endParaRPr lang="en-GB" b="1"/>
        </a:p>
      </dgm:t>
    </dgm:pt>
    <dgm:pt modelId="{CEAC7FF6-4234-4B54-9D9A-3CE07D10A506}" type="sibTrans" cxnId="{812B5313-7560-4963-B636-04F894324E69}">
      <dgm:prSet/>
      <dgm:spPr/>
      <dgm:t>
        <a:bodyPr/>
        <a:lstStyle/>
        <a:p>
          <a:endParaRPr lang="en-GB" b="1"/>
        </a:p>
      </dgm:t>
    </dgm:pt>
    <dgm:pt modelId="{7EB75995-FC29-4FFE-9E99-1FD3DE194283}">
      <dgm:prSet phldrT="[Text]"/>
      <dgm:spPr/>
      <dgm:t>
        <a:bodyPr/>
        <a:lstStyle/>
        <a:p>
          <a:r>
            <a:rPr lang="en-GB" b="1" dirty="0" smtClean="0"/>
            <a:t>Action</a:t>
          </a:r>
          <a:endParaRPr lang="en-GB" b="1" dirty="0"/>
        </a:p>
      </dgm:t>
    </dgm:pt>
    <dgm:pt modelId="{39064A78-CDC4-40A1-914D-388317B61B3B}" type="parTrans" cxnId="{C72BC23D-9344-4187-AFCB-D760A4C923ED}">
      <dgm:prSet/>
      <dgm:spPr/>
      <dgm:t>
        <a:bodyPr/>
        <a:lstStyle/>
        <a:p>
          <a:endParaRPr lang="en-GB" b="1"/>
        </a:p>
      </dgm:t>
    </dgm:pt>
    <dgm:pt modelId="{768D60BB-77D9-4949-8C91-115BD2427AC7}" type="sibTrans" cxnId="{C72BC23D-9344-4187-AFCB-D760A4C923ED}">
      <dgm:prSet/>
      <dgm:spPr/>
      <dgm:t>
        <a:bodyPr/>
        <a:lstStyle/>
        <a:p>
          <a:endParaRPr lang="en-GB" b="1"/>
        </a:p>
      </dgm:t>
    </dgm:pt>
    <dgm:pt modelId="{3B54AC5A-B1A0-4DA8-A7A3-6D6B0935BE65}" type="pres">
      <dgm:prSet presAssocID="{BE3AF988-CC23-4518-8D96-B934BC9B044B}" presName="Name0" presStyleCnt="0">
        <dgm:presLayoutVars>
          <dgm:dir/>
          <dgm:resizeHandles val="exact"/>
        </dgm:presLayoutVars>
      </dgm:prSet>
      <dgm:spPr/>
    </dgm:pt>
    <dgm:pt modelId="{0521448A-C6C3-4E4C-8186-3E56B4D38C1A}" type="pres">
      <dgm:prSet presAssocID="{C5D07A5C-CE3B-4278-92BC-CF47C5C9572E}" presName="parTxOnly" presStyleLbl="node1" presStyleIdx="0" presStyleCnt="4">
        <dgm:presLayoutVars>
          <dgm:bulletEnabled val="1"/>
        </dgm:presLayoutVars>
      </dgm:prSet>
      <dgm:spPr/>
      <dgm:t>
        <a:bodyPr/>
        <a:lstStyle/>
        <a:p>
          <a:endParaRPr lang="en-GB"/>
        </a:p>
      </dgm:t>
    </dgm:pt>
    <dgm:pt modelId="{FE134BF7-041F-4A21-9B65-E833E154BB2C}" type="pres">
      <dgm:prSet presAssocID="{220E39F4-C93A-4B6A-A04F-B0EC3EB737EF}" presName="parSpace" presStyleCnt="0"/>
      <dgm:spPr/>
    </dgm:pt>
    <dgm:pt modelId="{84CAA192-D925-4939-8F76-44C7AE96666C}" type="pres">
      <dgm:prSet presAssocID="{0D5747F1-E8C3-4C80-B056-C460D52F61DA}" presName="parTxOnly" presStyleLbl="node1" presStyleIdx="1" presStyleCnt="4">
        <dgm:presLayoutVars>
          <dgm:bulletEnabled val="1"/>
        </dgm:presLayoutVars>
      </dgm:prSet>
      <dgm:spPr/>
      <dgm:t>
        <a:bodyPr/>
        <a:lstStyle/>
        <a:p>
          <a:endParaRPr lang="en-GB"/>
        </a:p>
      </dgm:t>
    </dgm:pt>
    <dgm:pt modelId="{F5A0190A-B0B0-4EC5-A030-D64F85A8E80B}" type="pres">
      <dgm:prSet presAssocID="{C4A6F98B-07FC-48BC-8062-676E17274C65}" presName="parSpace" presStyleCnt="0"/>
      <dgm:spPr/>
    </dgm:pt>
    <dgm:pt modelId="{01231F45-A153-4719-B1CF-0648A8827D1F}" type="pres">
      <dgm:prSet presAssocID="{8C6C58D4-85CA-4174-AD6A-7C384CDB6993}" presName="parTxOnly" presStyleLbl="node1" presStyleIdx="2" presStyleCnt="4">
        <dgm:presLayoutVars>
          <dgm:bulletEnabled val="1"/>
        </dgm:presLayoutVars>
      </dgm:prSet>
      <dgm:spPr/>
      <dgm:t>
        <a:bodyPr/>
        <a:lstStyle/>
        <a:p>
          <a:endParaRPr lang="en-GB"/>
        </a:p>
      </dgm:t>
    </dgm:pt>
    <dgm:pt modelId="{147FEB3F-DCEE-4A2B-A03E-143BF33D9391}" type="pres">
      <dgm:prSet presAssocID="{CEAC7FF6-4234-4B54-9D9A-3CE07D10A506}" presName="parSpace" presStyleCnt="0"/>
      <dgm:spPr/>
    </dgm:pt>
    <dgm:pt modelId="{FF9DFEB3-618E-411A-B371-B391F74F4FE3}" type="pres">
      <dgm:prSet presAssocID="{7EB75995-FC29-4FFE-9E99-1FD3DE194283}" presName="parTxOnly" presStyleLbl="node1" presStyleIdx="3" presStyleCnt="4">
        <dgm:presLayoutVars>
          <dgm:bulletEnabled val="1"/>
        </dgm:presLayoutVars>
      </dgm:prSet>
      <dgm:spPr/>
      <dgm:t>
        <a:bodyPr/>
        <a:lstStyle/>
        <a:p>
          <a:endParaRPr lang="en-GB"/>
        </a:p>
      </dgm:t>
    </dgm:pt>
  </dgm:ptLst>
  <dgm:cxnLst>
    <dgm:cxn modelId="{2917ED8E-B4D7-4C86-8440-B041D98EEF5A}" type="presOf" srcId="{BE3AF988-CC23-4518-8D96-B934BC9B044B}" destId="{3B54AC5A-B1A0-4DA8-A7A3-6D6B0935BE65}" srcOrd="0" destOrd="0" presId="urn:microsoft.com/office/officeart/2005/8/layout/hChevron3"/>
    <dgm:cxn modelId="{3571FF21-6384-4FEB-BE8C-35EB01ADFF16}" srcId="{BE3AF988-CC23-4518-8D96-B934BC9B044B}" destId="{C5D07A5C-CE3B-4278-92BC-CF47C5C9572E}" srcOrd="0" destOrd="0" parTransId="{F2709FB9-6F7D-4F0E-99B4-213D0EA32BED}" sibTransId="{220E39F4-C93A-4B6A-A04F-B0EC3EB737EF}"/>
    <dgm:cxn modelId="{AA1A8499-5B83-45F7-9908-11529D4A3D80}" type="presOf" srcId="{8C6C58D4-85CA-4174-AD6A-7C384CDB6993}" destId="{01231F45-A153-4719-B1CF-0648A8827D1F}" srcOrd="0" destOrd="0" presId="urn:microsoft.com/office/officeart/2005/8/layout/hChevron3"/>
    <dgm:cxn modelId="{8ACF3EF1-E627-4589-99AB-B7717E5E7F3A}" type="presOf" srcId="{0D5747F1-E8C3-4C80-B056-C460D52F61DA}" destId="{84CAA192-D925-4939-8F76-44C7AE96666C}" srcOrd="0" destOrd="0" presId="urn:microsoft.com/office/officeart/2005/8/layout/hChevron3"/>
    <dgm:cxn modelId="{812B5313-7560-4963-B636-04F894324E69}" srcId="{BE3AF988-CC23-4518-8D96-B934BC9B044B}" destId="{8C6C58D4-85CA-4174-AD6A-7C384CDB6993}" srcOrd="2" destOrd="0" parTransId="{2C85A143-3C73-4D3B-ABEF-01EA9A9EC5C2}" sibTransId="{CEAC7FF6-4234-4B54-9D9A-3CE07D10A506}"/>
    <dgm:cxn modelId="{5F3C4E3A-61C3-4A72-969E-94251F2D5027}" srcId="{BE3AF988-CC23-4518-8D96-B934BC9B044B}" destId="{0D5747F1-E8C3-4C80-B056-C460D52F61DA}" srcOrd="1" destOrd="0" parTransId="{B5A6B3E3-47C7-49EC-AA0F-8BBC9265BBDF}" sibTransId="{C4A6F98B-07FC-48BC-8062-676E17274C65}"/>
    <dgm:cxn modelId="{23BF78A6-0EBF-444A-9233-D75F34AB9861}" type="presOf" srcId="{7EB75995-FC29-4FFE-9E99-1FD3DE194283}" destId="{FF9DFEB3-618E-411A-B371-B391F74F4FE3}" srcOrd="0" destOrd="0" presId="urn:microsoft.com/office/officeart/2005/8/layout/hChevron3"/>
    <dgm:cxn modelId="{C72BC23D-9344-4187-AFCB-D760A4C923ED}" srcId="{BE3AF988-CC23-4518-8D96-B934BC9B044B}" destId="{7EB75995-FC29-4FFE-9E99-1FD3DE194283}" srcOrd="3" destOrd="0" parTransId="{39064A78-CDC4-40A1-914D-388317B61B3B}" sibTransId="{768D60BB-77D9-4949-8C91-115BD2427AC7}"/>
    <dgm:cxn modelId="{F4BF8A8C-0739-4866-ACEC-E35D1C6970D2}" type="presOf" srcId="{C5D07A5C-CE3B-4278-92BC-CF47C5C9572E}" destId="{0521448A-C6C3-4E4C-8186-3E56B4D38C1A}" srcOrd="0" destOrd="0" presId="urn:microsoft.com/office/officeart/2005/8/layout/hChevron3"/>
    <dgm:cxn modelId="{5E9BBAE0-3443-4D4D-B846-58E193FDBCEA}" type="presParOf" srcId="{3B54AC5A-B1A0-4DA8-A7A3-6D6B0935BE65}" destId="{0521448A-C6C3-4E4C-8186-3E56B4D38C1A}" srcOrd="0" destOrd="0" presId="urn:microsoft.com/office/officeart/2005/8/layout/hChevron3"/>
    <dgm:cxn modelId="{239B31BC-7FE0-4655-A4B1-D133637FFEFE}" type="presParOf" srcId="{3B54AC5A-B1A0-4DA8-A7A3-6D6B0935BE65}" destId="{FE134BF7-041F-4A21-9B65-E833E154BB2C}" srcOrd="1" destOrd="0" presId="urn:microsoft.com/office/officeart/2005/8/layout/hChevron3"/>
    <dgm:cxn modelId="{6E525736-B844-416F-8407-A6E7475B1BE9}" type="presParOf" srcId="{3B54AC5A-B1A0-4DA8-A7A3-6D6B0935BE65}" destId="{84CAA192-D925-4939-8F76-44C7AE96666C}" srcOrd="2" destOrd="0" presId="urn:microsoft.com/office/officeart/2005/8/layout/hChevron3"/>
    <dgm:cxn modelId="{6EBD6E10-3526-4744-AB1A-94F3D3C73498}" type="presParOf" srcId="{3B54AC5A-B1A0-4DA8-A7A3-6D6B0935BE65}" destId="{F5A0190A-B0B0-4EC5-A030-D64F85A8E80B}" srcOrd="3" destOrd="0" presId="urn:microsoft.com/office/officeart/2005/8/layout/hChevron3"/>
    <dgm:cxn modelId="{A20FA420-9752-4BD8-959B-60DBDCB920D9}" type="presParOf" srcId="{3B54AC5A-B1A0-4DA8-A7A3-6D6B0935BE65}" destId="{01231F45-A153-4719-B1CF-0648A8827D1F}" srcOrd="4" destOrd="0" presId="urn:microsoft.com/office/officeart/2005/8/layout/hChevron3"/>
    <dgm:cxn modelId="{DFACAA01-F02E-4CD8-88BB-0D28FDA4AEC8}" type="presParOf" srcId="{3B54AC5A-B1A0-4DA8-A7A3-6D6B0935BE65}" destId="{147FEB3F-DCEE-4A2B-A03E-143BF33D9391}" srcOrd="5" destOrd="0" presId="urn:microsoft.com/office/officeart/2005/8/layout/hChevron3"/>
    <dgm:cxn modelId="{9710E850-DA63-4C93-A910-E09195687F06}" type="presParOf" srcId="{3B54AC5A-B1A0-4DA8-A7A3-6D6B0935BE65}" destId="{FF9DFEB3-618E-411A-B371-B391F74F4FE3}" srcOrd="6"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B94CD4-81BD-4485-9EF4-34358B645263}" type="doc">
      <dgm:prSet loTypeId="urn:microsoft.com/office/officeart/2005/8/layout/chevron1" loCatId="process" qsTypeId="urn:microsoft.com/office/officeart/2005/8/quickstyle/simple5" qsCatId="simple" csTypeId="urn:microsoft.com/office/officeart/2005/8/colors/colorful5" csCatId="colorful" phldr="1"/>
      <dgm:spPr/>
    </dgm:pt>
    <dgm:pt modelId="{414D5803-1097-44FB-AB39-F4320D045FAF}">
      <dgm:prSet phldrT="[Text]"/>
      <dgm:spPr/>
      <dgm:t>
        <a:bodyPr/>
        <a:lstStyle/>
        <a:p>
          <a:r>
            <a:rPr lang="en-GB" dirty="0" smtClean="0"/>
            <a:t>Knowledge &amp; technology partners</a:t>
          </a:r>
          <a:endParaRPr lang="en-GB" dirty="0"/>
        </a:p>
      </dgm:t>
    </dgm:pt>
    <dgm:pt modelId="{DFADBAF4-ECA8-42CA-BF26-B0F10D67260D}" type="parTrans" cxnId="{412FF00D-2BDB-4D17-8ED2-D38D796D1B06}">
      <dgm:prSet/>
      <dgm:spPr/>
      <dgm:t>
        <a:bodyPr/>
        <a:lstStyle/>
        <a:p>
          <a:endParaRPr lang="en-GB"/>
        </a:p>
      </dgm:t>
    </dgm:pt>
    <dgm:pt modelId="{F3E1E95E-F660-4FEA-A204-94F78CE6C9D7}" type="sibTrans" cxnId="{412FF00D-2BDB-4D17-8ED2-D38D796D1B06}">
      <dgm:prSet/>
      <dgm:spPr/>
      <dgm:t>
        <a:bodyPr/>
        <a:lstStyle/>
        <a:p>
          <a:endParaRPr lang="en-GB"/>
        </a:p>
      </dgm:t>
    </dgm:pt>
    <dgm:pt modelId="{D970CA12-CB8F-431D-826B-8CA8F05EDF8A}" type="pres">
      <dgm:prSet presAssocID="{06B94CD4-81BD-4485-9EF4-34358B645263}" presName="Name0" presStyleCnt="0">
        <dgm:presLayoutVars>
          <dgm:dir/>
          <dgm:animLvl val="lvl"/>
          <dgm:resizeHandles val="exact"/>
        </dgm:presLayoutVars>
      </dgm:prSet>
      <dgm:spPr/>
    </dgm:pt>
    <dgm:pt modelId="{FBA537C5-069D-4F77-9560-24149BDD29D6}" type="pres">
      <dgm:prSet presAssocID="{414D5803-1097-44FB-AB39-F4320D045FAF}" presName="parTxOnly" presStyleLbl="node1" presStyleIdx="0" presStyleCnt="1">
        <dgm:presLayoutVars>
          <dgm:chMax val="0"/>
          <dgm:chPref val="0"/>
          <dgm:bulletEnabled val="1"/>
        </dgm:presLayoutVars>
      </dgm:prSet>
      <dgm:spPr/>
      <dgm:t>
        <a:bodyPr/>
        <a:lstStyle/>
        <a:p>
          <a:endParaRPr lang="en-GB"/>
        </a:p>
      </dgm:t>
    </dgm:pt>
  </dgm:ptLst>
  <dgm:cxnLst>
    <dgm:cxn modelId="{AFA26500-C305-4A1E-B5D2-8FF69C3FDCAD}" type="presOf" srcId="{414D5803-1097-44FB-AB39-F4320D045FAF}" destId="{FBA537C5-069D-4F77-9560-24149BDD29D6}" srcOrd="0" destOrd="0" presId="urn:microsoft.com/office/officeart/2005/8/layout/chevron1"/>
    <dgm:cxn modelId="{5760C5FB-DAD8-4544-948C-AE099EE2F139}" type="presOf" srcId="{06B94CD4-81BD-4485-9EF4-34358B645263}" destId="{D970CA12-CB8F-431D-826B-8CA8F05EDF8A}" srcOrd="0" destOrd="0" presId="urn:microsoft.com/office/officeart/2005/8/layout/chevron1"/>
    <dgm:cxn modelId="{412FF00D-2BDB-4D17-8ED2-D38D796D1B06}" srcId="{06B94CD4-81BD-4485-9EF4-34358B645263}" destId="{414D5803-1097-44FB-AB39-F4320D045FAF}" srcOrd="0" destOrd="0" parTransId="{DFADBAF4-ECA8-42CA-BF26-B0F10D67260D}" sibTransId="{F3E1E95E-F660-4FEA-A204-94F78CE6C9D7}"/>
    <dgm:cxn modelId="{6317AC66-25E5-4AA2-8F35-8E5D4D3DE33D}" type="presParOf" srcId="{D970CA12-CB8F-431D-826B-8CA8F05EDF8A}" destId="{FBA537C5-069D-4F77-9560-24149BDD29D6}" srcOrd="0"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B94CD4-81BD-4485-9EF4-34358B645263}" type="doc">
      <dgm:prSet loTypeId="urn:microsoft.com/office/officeart/2005/8/layout/chevron1" loCatId="process" qsTypeId="urn:microsoft.com/office/officeart/2005/8/quickstyle/simple5" qsCatId="simple" csTypeId="urn:microsoft.com/office/officeart/2005/8/colors/accent5_5" csCatId="accent5" phldr="1"/>
      <dgm:spPr/>
    </dgm:pt>
    <dgm:pt modelId="{BAA5C6D2-F020-4AF3-8C8A-586398E79122}">
      <dgm:prSet phldrT="[Text]"/>
      <dgm:spPr/>
      <dgm:t>
        <a:bodyPr/>
        <a:lstStyle/>
        <a:p>
          <a:r>
            <a:rPr lang="en-GB" dirty="0" smtClean="0"/>
            <a:t>Local health workers</a:t>
          </a:r>
          <a:endParaRPr lang="en-GB" dirty="0"/>
        </a:p>
      </dgm:t>
    </dgm:pt>
    <dgm:pt modelId="{0BA0FA7B-B0C9-43EA-BAAB-40FA5201B38B}" type="parTrans" cxnId="{A688C1D2-53F7-4804-83C3-EC0911B28DDD}">
      <dgm:prSet/>
      <dgm:spPr/>
      <dgm:t>
        <a:bodyPr/>
        <a:lstStyle/>
        <a:p>
          <a:endParaRPr lang="en-GB"/>
        </a:p>
      </dgm:t>
    </dgm:pt>
    <dgm:pt modelId="{0EA65A52-691C-4D76-814B-5B64E9ACDEA0}" type="sibTrans" cxnId="{A688C1D2-53F7-4804-83C3-EC0911B28DDD}">
      <dgm:prSet/>
      <dgm:spPr/>
      <dgm:t>
        <a:bodyPr/>
        <a:lstStyle/>
        <a:p>
          <a:endParaRPr lang="en-GB"/>
        </a:p>
      </dgm:t>
    </dgm:pt>
    <dgm:pt modelId="{D970CA12-CB8F-431D-826B-8CA8F05EDF8A}" type="pres">
      <dgm:prSet presAssocID="{06B94CD4-81BD-4485-9EF4-34358B645263}" presName="Name0" presStyleCnt="0">
        <dgm:presLayoutVars>
          <dgm:dir/>
          <dgm:animLvl val="lvl"/>
          <dgm:resizeHandles val="exact"/>
        </dgm:presLayoutVars>
      </dgm:prSet>
      <dgm:spPr/>
    </dgm:pt>
    <dgm:pt modelId="{9591B62F-BBC1-4F43-96CD-3998ADBC9BCB}" type="pres">
      <dgm:prSet presAssocID="{BAA5C6D2-F020-4AF3-8C8A-586398E79122}" presName="parTxOnly" presStyleLbl="node1" presStyleIdx="0" presStyleCnt="1" custLinFactNeighborX="-1510">
        <dgm:presLayoutVars>
          <dgm:chMax val="0"/>
          <dgm:chPref val="0"/>
          <dgm:bulletEnabled val="1"/>
        </dgm:presLayoutVars>
      </dgm:prSet>
      <dgm:spPr/>
      <dgm:t>
        <a:bodyPr/>
        <a:lstStyle/>
        <a:p>
          <a:endParaRPr lang="en-GB"/>
        </a:p>
      </dgm:t>
    </dgm:pt>
  </dgm:ptLst>
  <dgm:cxnLst>
    <dgm:cxn modelId="{A688C1D2-53F7-4804-83C3-EC0911B28DDD}" srcId="{06B94CD4-81BD-4485-9EF4-34358B645263}" destId="{BAA5C6D2-F020-4AF3-8C8A-586398E79122}" srcOrd="0" destOrd="0" parTransId="{0BA0FA7B-B0C9-43EA-BAAB-40FA5201B38B}" sibTransId="{0EA65A52-691C-4D76-814B-5B64E9ACDEA0}"/>
    <dgm:cxn modelId="{70B59B35-D0EC-44E3-BB35-FE648CF7554F}" type="presOf" srcId="{BAA5C6D2-F020-4AF3-8C8A-586398E79122}" destId="{9591B62F-BBC1-4F43-96CD-3998ADBC9BCB}" srcOrd="0" destOrd="0" presId="urn:microsoft.com/office/officeart/2005/8/layout/chevron1"/>
    <dgm:cxn modelId="{250E0472-13CB-4E02-8F9F-40C012CDAD2B}" type="presOf" srcId="{06B94CD4-81BD-4485-9EF4-34358B645263}" destId="{D970CA12-CB8F-431D-826B-8CA8F05EDF8A}" srcOrd="0" destOrd="0" presId="urn:microsoft.com/office/officeart/2005/8/layout/chevron1"/>
    <dgm:cxn modelId="{0CA961B0-E33F-445D-9874-F6D423B4E5B4}" type="presParOf" srcId="{D970CA12-CB8F-431D-826B-8CA8F05EDF8A}" destId="{9591B62F-BBC1-4F43-96CD-3998ADBC9BCB}" srcOrd="0" destOrd="0" presId="urn:microsoft.com/office/officeart/2005/8/layout/chevr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6B94CD4-81BD-4485-9EF4-34358B645263}" type="doc">
      <dgm:prSet loTypeId="urn:microsoft.com/office/officeart/2005/8/layout/chevron1" loCatId="process" qsTypeId="urn:microsoft.com/office/officeart/2005/8/quickstyle/simple5" qsCatId="simple" csTypeId="urn:microsoft.com/office/officeart/2005/8/colors/colorful5" csCatId="colorful" phldr="1"/>
      <dgm:spPr/>
    </dgm:pt>
    <dgm:pt modelId="{BAA5C6D2-F020-4AF3-8C8A-586398E79122}">
      <dgm:prSet phldrT="[Text]"/>
      <dgm:spPr/>
      <dgm:t>
        <a:bodyPr/>
        <a:lstStyle/>
        <a:p>
          <a:r>
            <a:rPr lang="en-GB" dirty="0" smtClean="0"/>
            <a:t>Field clinics</a:t>
          </a:r>
          <a:endParaRPr lang="en-GB" dirty="0"/>
        </a:p>
      </dgm:t>
    </dgm:pt>
    <dgm:pt modelId="{0BA0FA7B-B0C9-43EA-BAAB-40FA5201B38B}" type="parTrans" cxnId="{A688C1D2-53F7-4804-83C3-EC0911B28DDD}">
      <dgm:prSet/>
      <dgm:spPr/>
      <dgm:t>
        <a:bodyPr/>
        <a:lstStyle/>
        <a:p>
          <a:endParaRPr lang="en-GB"/>
        </a:p>
      </dgm:t>
    </dgm:pt>
    <dgm:pt modelId="{0EA65A52-691C-4D76-814B-5B64E9ACDEA0}" type="sibTrans" cxnId="{A688C1D2-53F7-4804-83C3-EC0911B28DDD}">
      <dgm:prSet/>
      <dgm:spPr/>
      <dgm:t>
        <a:bodyPr/>
        <a:lstStyle/>
        <a:p>
          <a:endParaRPr lang="en-GB"/>
        </a:p>
      </dgm:t>
    </dgm:pt>
    <dgm:pt modelId="{D970CA12-CB8F-431D-826B-8CA8F05EDF8A}" type="pres">
      <dgm:prSet presAssocID="{06B94CD4-81BD-4485-9EF4-34358B645263}" presName="Name0" presStyleCnt="0">
        <dgm:presLayoutVars>
          <dgm:dir/>
          <dgm:animLvl val="lvl"/>
          <dgm:resizeHandles val="exact"/>
        </dgm:presLayoutVars>
      </dgm:prSet>
      <dgm:spPr/>
    </dgm:pt>
    <dgm:pt modelId="{9591B62F-BBC1-4F43-96CD-3998ADBC9BCB}" type="pres">
      <dgm:prSet presAssocID="{BAA5C6D2-F020-4AF3-8C8A-586398E79122}" presName="parTxOnly" presStyleLbl="node1" presStyleIdx="0" presStyleCnt="1">
        <dgm:presLayoutVars>
          <dgm:chMax val="0"/>
          <dgm:chPref val="0"/>
          <dgm:bulletEnabled val="1"/>
        </dgm:presLayoutVars>
      </dgm:prSet>
      <dgm:spPr/>
      <dgm:t>
        <a:bodyPr/>
        <a:lstStyle/>
        <a:p>
          <a:endParaRPr lang="en-GB"/>
        </a:p>
      </dgm:t>
    </dgm:pt>
  </dgm:ptLst>
  <dgm:cxnLst>
    <dgm:cxn modelId="{43B8DDB4-BBE9-4A2F-9970-4BF5845A35E6}" type="presOf" srcId="{BAA5C6D2-F020-4AF3-8C8A-586398E79122}" destId="{9591B62F-BBC1-4F43-96CD-3998ADBC9BCB}" srcOrd="0" destOrd="0" presId="urn:microsoft.com/office/officeart/2005/8/layout/chevron1"/>
    <dgm:cxn modelId="{A688C1D2-53F7-4804-83C3-EC0911B28DDD}" srcId="{06B94CD4-81BD-4485-9EF4-34358B645263}" destId="{BAA5C6D2-F020-4AF3-8C8A-586398E79122}" srcOrd="0" destOrd="0" parTransId="{0BA0FA7B-B0C9-43EA-BAAB-40FA5201B38B}" sibTransId="{0EA65A52-691C-4D76-814B-5B64E9ACDEA0}"/>
    <dgm:cxn modelId="{BCCB787A-47B1-44E7-BE96-7090CECA5B75}" type="presOf" srcId="{06B94CD4-81BD-4485-9EF4-34358B645263}" destId="{D970CA12-CB8F-431D-826B-8CA8F05EDF8A}" srcOrd="0" destOrd="0" presId="urn:microsoft.com/office/officeart/2005/8/layout/chevron1"/>
    <dgm:cxn modelId="{432EE51C-026E-489E-82A3-D036D52D9C08}" type="presParOf" srcId="{D970CA12-CB8F-431D-826B-8CA8F05EDF8A}" destId="{9591B62F-BBC1-4F43-96CD-3998ADBC9BCB}" srcOrd="0" destOrd="0" presId="urn:microsoft.com/office/officeart/2005/8/layout/chevron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B94CD4-81BD-4485-9EF4-34358B645263}" type="doc">
      <dgm:prSet loTypeId="urn:microsoft.com/office/officeart/2005/8/layout/chevron1" loCatId="process" qsTypeId="urn:microsoft.com/office/officeart/2005/8/quickstyle/simple1" qsCatId="simple" csTypeId="urn:microsoft.com/office/officeart/2005/8/colors/accent5_2" csCatId="accent5" phldr="1"/>
      <dgm:spPr/>
    </dgm:pt>
    <dgm:pt modelId="{45CF783A-78AA-4075-AA40-965CECF22A48}">
      <dgm:prSet phldrT="[Text]"/>
      <dgm:spPr/>
      <dgm:t>
        <a:bodyPr/>
        <a:lstStyle/>
        <a:p>
          <a:endParaRPr lang="en-GB" dirty="0"/>
        </a:p>
      </dgm:t>
    </dgm:pt>
    <dgm:pt modelId="{E7671EA7-A362-4F48-A5EC-4491D240C6FC}" type="parTrans" cxnId="{5E7F4995-974A-4744-B331-8C981F330FD6}">
      <dgm:prSet/>
      <dgm:spPr/>
      <dgm:t>
        <a:bodyPr/>
        <a:lstStyle/>
        <a:p>
          <a:endParaRPr lang="en-GB"/>
        </a:p>
      </dgm:t>
    </dgm:pt>
    <dgm:pt modelId="{317A495E-6EC0-4F8A-82A3-83CE38DC524F}" type="sibTrans" cxnId="{5E7F4995-974A-4744-B331-8C981F330FD6}">
      <dgm:prSet/>
      <dgm:spPr/>
      <dgm:t>
        <a:bodyPr/>
        <a:lstStyle/>
        <a:p>
          <a:endParaRPr lang="en-GB"/>
        </a:p>
      </dgm:t>
    </dgm:pt>
    <dgm:pt modelId="{980CDE7E-2E38-4BF9-9589-EAD1154F514A}">
      <dgm:prSet phldrT="[Text]"/>
      <dgm:spPr/>
      <dgm:t>
        <a:bodyPr/>
        <a:lstStyle/>
        <a:p>
          <a:r>
            <a:rPr lang="en-GB" smtClean="0"/>
            <a:t>Private sector</a:t>
          </a:r>
          <a:endParaRPr lang="en-GB" dirty="0"/>
        </a:p>
      </dgm:t>
    </dgm:pt>
    <dgm:pt modelId="{A895B1B2-F534-4CBC-876F-1B4027A66387}" type="parTrans" cxnId="{4DC8C03D-6F0B-4841-9DED-84A135AE156D}">
      <dgm:prSet/>
      <dgm:spPr/>
      <dgm:t>
        <a:bodyPr/>
        <a:lstStyle/>
        <a:p>
          <a:endParaRPr lang="en-GB"/>
        </a:p>
      </dgm:t>
    </dgm:pt>
    <dgm:pt modelId="{50E93EB9-D8D2-42A4-8D5C-650030C1885E}" type="sibTrans" cxnId="{4DC8C03D-6F0B-4841-9DED-84A135AE156D}">
      <dgm:prSet/>
      <dgm:spPr/>
      <dgm:t>
        <a:bodyPr/>
        <a:lstStyle/>
        <a:p>
          <a:endParaRPr lang="en-GB"/>
        </a:p>
      </dgm:t>
    </dgm:pt>
    <dgm:pt modelId="{7DDE84B7-8C0C-483F-AB47-DC040424FB9A}">
      <dgm:prSet phldrT="[Text]"/>
      <dgm:spPr/>
      <dgm:t>
        <a:bodyPr/>
        <a:lstStyle/>
        <a:p>
          <a:endParaRPr lang="en-GB" dirty="0"/>
        </a:p>
      </dgm:t>
    </dgm:pt>
    <dgm:pt modelId="{D96ED1B5-23CA-4EE0-A772-8B5B61C8D6FF}" type="parTrans" cxnId="{D74514BC-930B-4478-80CC-B746DF923818}">
      <dgm:prSet/>
      <dgm:spPr/>
      <dgm:t>
        <a:bodyPr/>
        <a:lstStyle/>
        <a:p>
          <a:endParaRPr lang="en-GB"/>
        </a:p>
      </dgm:t>
    </dgm:pt>
    <dgm:pt modelId="{D122B6E0-049A-4F7D-BA9A-2E01E2896098}" type="sibTrans" cxnId="{D74514BC-930B-4478-80CC-B746DF923818}">
      <dgm:prSet/>
      <dgm:spPr/>
      <dgm:t>
        <a:bodyPr/>
        <a:lstStyle/>
        <a:p>
          <a:endParaRPr lang="en-GB"/>
        </a:p>
      </dgm:t>
    </dgm:pt>
    <dgm:pt modelId="{D970CA12-CB8F-431D-826B-8CA8F05EDF8A}" type="pres">
      <dgm:prSet presAssocID="{06B94CD4-81BD-4485-9EF4-34358B645263}" presName="Name0" presStyleCnt="0">
        <dgm:presLayoutVars>
          <dgm:dir/>
          <dgm:animLvl val="lvl"/>
          <dgm:resizeHandles val="exact"/>
        </dgm:presLayoutVars>
      </dgm:prSet>
      <dgm:spPr/>
    </dgm:pt>
    <dgm:pt modelId="{1800CEA6-1CB1-49DD-BEFC-AD0A654BE645}" type="pres">
      <dgm:prSet presAssocID="{7DDE84B7-8C0C-483F-AB47-DC040424FB9A}" presName="parTxOnly" presStyleLbl="node1" presStyleIdx="0" presStyleCnt="3" custScaleX="82533">
        <dgm:presLayoutVars>
          <dgm:chMax val="0"/>
          <dgm:chPref val="0"/>
          <dgm:bulletEnabled val="1"/>
        </dgm:presLayoutVars>
      </dgm:prSet>
      <dgm:spPr/>
      <dgm:t>
        <a:bodyPr/>
        <a:lstStyle/>
        <a:p>
          <a:endParaRPr lang="en-GB"/>
        </a:p>
      </dgm:t>
    </dgm:pt>
    <dgm:pt modelId="{A194514D-2B5E-4AA3-BD42-F97EDD4B62A0}" type="pres">
      <dgm:prSet presAssocID="{D122B6E0-049A-4F7D-BA9A-2E01E2896098}" presName="parTxOnlySpace" presStyleCnt="0"/>
      <dgm:spPr/>
    </dgm:pt>
    <dgm:pt modelId="{672B6701-6345-4C7A-8880-055678DE7E67}" type="pres">
      <dgm:prSet presAssocID="{980CDE7E-2E38-4BF9-9589-EAD1154F514A}" presName="parTxOnly" presStyleLbl="node1" presStyleIdx="1" presStyleCnt="3" custScaleX="90259">
        <dgm:presLayoutVars>
          <dgm:chMax val="0"/>
          <dgm:chPref val="0"/>
          <dgm:bulletEnabled val="1"/>
        </dgm:presLayoutVars>
      </dgm:prSet>
      <dgm:spPr/>
      <dgm:t>
        <a:bodyPr/>
        <a:lstStyle/>
        <a:p>
          <a:endParaRPr lang="en-GB"/>
        </a:p>
      </dgm:t>
    </dgm:pt>
    <dgm:pt modelId="{FA3A913E-946E-4629-9B89-4A407FE1442B}" type="pres">
      <dgm:prSet presAssocID="{50E93EB9-D8D2-42A4-8D5C-650030C1885E}" presName="parTxOnlySpace" presStyleCnt="0"/>
      <dgm:spPr/>
    </dgm:pt>
    <dgm:pt modelId="{45F1D9ED-74B7-4A5B-A83D-ED02B1604254}" type="pres">
      <dgm:prSet presAssocID="{45CF783A-78AA-4075-AA40-965CECF22A48}" presName="parTxOnly" presStyleLbl="node1" presStyleIdx="2" presStyleCnt="3" custScaleX="79290">
        <dgm:presLayoutVars>
          <dgm:chMax val="0"/>
          <dgm:chPref val="0"/>
          <dgm:bulletEnabled val="1"/>
        </dgm:presLayoutVars>
      </dgm:prSet>
      <dgm:spPr/>
      <dgm:t>
        <a:bodyPr/>
        <a:lstStyle/>
        <a:p>
          <a:endParaRPr lang="en-GB"/>
        </a:p>
      </dgm:t>
    </dgm:pt>
  </dgm:ptLst>
  <dgm:cxnLst>
    <dgm:cxn modelId="{8747BBE9-5598-4FDE-959A-E4CFA3F6C6D8}" type="presOf" srcId="{7DDE84B7-8C0C-483F-AB47-DC040424FB9A}" destId="{1800CEA6-1CB1-49DD-BEFC-AD0A654BE645}" srcOrd="0" destOrd="0" presId="urn:microsoft.com/office/officeart/2005/8/layout/chevron1"/>
    <dgm:cxn modelId="{D03F6D0F-B3EA-46F1-8EF5-A9A224A1F01F}" type="presOf" srcId="{06B94CD4-81BD-4485-9EF4-34358B645263}" destId="{D970CA12-CB8F-431D-826B-8CA8F05EDF8A}" srcOrd="0" destOrd="0" presId="urn:microsoft.com/office/officeart/2005/8/layout/chevron1"/>
    <dgm:cxn modelId="{4DC8C03D-6F0B-4841-9DED-84A135AE156D}" srcId="{06B94CD4-81BD-4485-9EF4-34358B645263}" destId="{980CDE7E-2E38-4BF9-9589-EAD1154F514A}" srcOrd="1" destOrd="0" parTransId="{A895B1B2-F534-4CBC-876F-1B4027A66387}" sibTransId="{50E93EB9-D8D2-42A4-8D5C-650030C1885E}"/>
    <dgm:cxn modelId="{AD6A5CC6-8C2E-46B9-BD6B-66ACC0A83589}" type="presOf" srcId="{980CDE7E-2E38-4BF9-9589-EAD1154F514A}" destId="{672B6701-6345-4C7A-8880-055678DE7E67}" srcOrd="0" destOrd="0" presId="urn:microsoft.com/office/officeart/2005/8/layout/chevron1"/>
    <dgm:cxn modelId="{D74514BC-930B-4478-80CC-B746DF923818}" srcId="{06B94CD4-81BD-4485-9EF4-34358B645263}" destId="{7DDE84B7-8C0C-483F-AB47-DC040424FB9A}" srcOrd="0" destOrd="0" parTransId="{D96ED1B5-23CA-4EE0-A772-8B5B61C8D6FF}" sibTransId="{D122B6E0-049A-4F7D-BA9A-2E01E2896098}"/>
    <dgm:cxn modelId="{5E7F4995-974A-4744-B331-8C981F330FD6}" srcId="{06B94CD4-81BD-4485-9EF4-34358B645263}" destId="{45CF783A-78AA-4075-AA40-965CECF22A48}" srcOrd="2" destOrd="0" parTransId="{E7671EA7-A362-4F48-A5EC-4491D240C6FC}" sibTransId="{317A495E-6EC0-4F8A-82A3-83CE38DC524F}"/>
    <dgm:cxn modelId="{63FDB702-FF54-4C8A-B1CF-00328F747B4B}" type="presOf" srcId="{45CF783A-78AA-4075-AA40-965CECF22A48}" destId="{45F1D9ED-74B7-4A5B-A83D-ED02B1604254}" srcOrd="0" destOrd="0" presId="urn:microsoft.com/office/officeart/2005/8/layout/chevron1"/>
    <dgm:cxn modelId="{E3937377-F164-4DC1-B7EF-7D327EE7F061}" type="presParOf" srcId="{D970CA12-CB8F-431D-826B-8CA8F05EDF8A}" destId="{1800CEA6-1CB1-49DD-BEFC-AD0A654BE645}" srcOrd="0" destOrd="0" presId="urn:microsoft.com/office/officeart/2005/8/layout/chevron1"/>
    <dgm:cxn modelId="{C9E22D4C-84CC-4FF2-ADB3-F7C8460ED6BC}" type="presParOf" srcId="{D970CA12-CB8F-431D-826B-8CA8F05EDF8A}" destId="{A194514D-2B5E-4AA3-BD42-F97EDD4B62A0}" srcOrd="1" destOrd="0" presId="urn:microsoft.com/office/officeart/2005/8/layout/chevron1"/>
    <dgm:cxn modelId="{EAA52AEE-71BA-4581-A98B-8FCBDF27180E}" type="presParOf" srcId="{D970CA12-CB8F-431D-826B-8CA8F05EDF8A}" destId="{672B6701-6345-4C7A-8880-055678DE7E67}" srcOrd="2" destOrd="0" presId="urn:microsoft.com/office/officeart/2005/8/layout/chevron1"/>
    <dgm:cxn modelId="{BD3D073D-B1CE-4F65-A272-F92E579A7BEF}" type="presParOf" srcId="{D970CA12-CB8F-431D-826B-8CA8F05EDF8A}" destId="{FA3A913E-946E-4629-9B89-4A407FE1442B}" srcOrd="3" destOrd="0" presId="urn:microsoft.com/office/officeart/2005/8/layout/chevron1"/>
    <dgm:cxn modelId="{0134BCC6-4742-4710-83B3-54B8C4E94399}" type="presParOf" srcId="{D970CA12-CB8F-431D-826B-8CA8F05EDF8A}" destId="{45F1D9ED-74B7-4A5B-A83D-ED02B1604254}" srcOrd="4" destOrd="0" presId="urn:microsoft.com/office/officeart/2005/8/layout/chevron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058" cy="493658"/>
          </a:xfrm>
          <a:prstGeom prst="rect">
            <a:avLst/>
          </a:prstGeom>
        </p:spPr>
        <p:txBody>
          <a:bodyPr vert="horz" lIns="62980" tIns="31490" rIns="62980" bIns="31490" rtlCol="0"/>
          <a:lstStyle>
            <a:lvl1pPr algn="l">
              <a:defRPr sz="800"/>
            </a:lvl1pPr>
          </a:lstStyle>
          <a:p>
            <a:endParaRPr lang="en-GB"/>
          </a:p>
        </p:txBody>
      </p:sp>
      <p:sp>
        <p:nvSpPr>
          <p:cNvPr id="3" name="Date Placeholder 2"/>
          <p:cNvSpPr>
            <a:spLocks noGrp="1"/>
          </p:cNvSpPr>
          <p:nvPr>
            <p:ph type="dt" sz="quarter" idx="1"/>
          </p:nvPr>
        </p:nvSpPr>
        <p:spPr>
          <a:xfrm>
            <a:off x="3850531" y="0"/>
            <a:ext cx="2946058" cy="493658"/>
          </a:xfrm>
          <a:prstGeom prst="rect">
            <a:avLst/>
          </a:prstGeom>
        </p:spPr>
        <p:txBody>
          <a:bodyPr vert="horz" lIns="62980" tIns="31490" rIns="62980" bIns="31490" rtlCol="0"/>
          <a:lstStyle>
            <a:lvl1pPr algn="r">
              <a:defRPr sz="800"/>
            </a:lvl1pPr>
          </a:lstStyle>
          <a:p>
            <a:fld id="{A0F2F776-CAC3-4CDA-A06D-E9B2C6DE932E}" type="datetimeFigureOut">
              <a:rPr lang="en-GB" smtClean="0"/>
              <a:t>07/10/2015</a:t>
            </a:fld>
            <a:endParaRPr lang="en-GB"/>
          </a:p>
        </p:txBody>
      </p:sp>
      <p:sp>
        <p:nvSpPr>
          <p:cNvPr id="4" name="Footer Placeholder 3"/>
          <p:cNvSpPr>
            <a:spLocks noGrp="1"/>
          </p:cNvSpPr>
          <p:nvPr>
            <p:ph type="ftr" sz="quarter" idx="2"/>
          </p:nvPr>
        </p:nvSpPr>
        <p:spPr>
          <a:xfrm>
            <a:off x="1" y="9378408"/>
            <a:ext cx="2946058" cy="493658"/>
          </a:xfrm>
          <a:prstGeom prst="rect">
            <a:avLst/>
          </a:prstGeom>
        </p:spPr>
        <p:txBody>
          <a:bodyPr vert="horz" lIns="62980" tIns="31490" rIns="62980" bIns="31490" rtlCol="0" anchor="b"/>
          <a:lstStyle>
            <a:lvl1pPr algn="l">
              <a:defRPr sz="800"/>
            </a:lvl1pPr>
          </a:lstStyle>
          <a:p>
            <a:endParaRPr lang="en-GB"/>
          </a:p>
        </p:txBody>
      </p:sp>
      <p:sp>
        <p:nvSpPr>
          <p:cNvPr id="5" name="Slide Number Placeholder 4"/>
          <p:cNvSpPr>
            <a:spLocks noGrp="1"/>
          </p:cNvSpPr>
          <p:nvPr>
            <p:ph type="sldNum" sz="quarter" idx="3"/>
          </p:nvPr>
        </p:nvSpPr>
        <p:spPr>
          <a:xfrm>
            <a:off x="3850531" y="9378408"/>
            <a:ext cx="2946058" cy="493658"/>
          </a:xfrm>
          <a:prstGeom prst="rect">
            <a:avLst/>
          </a:prstGeom>
        </p:spPr>
        <p:txBody>
          <a:bodyPr vert="horz" lIns="62980" tIns="31490" rIns="62980" bIns="31490" rtlCol="0" anchor="b"/>
          <a:lstStyle>
            <a:lvl1pPr algn="r">
              <a:defRPr sz="800"/>
            </a:lvl1pPr>
          </a:lstStyle>
          <a:p>
            <a:fld id="{7823938B-2D6B-4F90-B055-F5FC8ABE7CCB}" type="slidenum">
              <a:rPr lang="en-GB" smtClean="0"/>
              <a:t>‹#›</a:t>
            </a:fld>
            <a:endParaRPr lang="en-GB"/>
          </a:p>
        </p:txBody>
      </p:sp>
    </p:spTree>
    <p:extLst>
      <p:ext uri="{BB962C8B-B14F-4D97-AF65-F5344CB8AC3E}">
        <p14:creationId xmlns:p14="http://schemas.microsoft.com/office/powerpoint/2010/main" val="1299990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7"/>
            <a:ext cx="2946400" cy="493793"/>
          </a:xfrm>
          <a:prstGeom prst="rect">
            <a:avLst/>
          </a:prstGeom>
        </p:spPr>
        <p:txBody>
          <a:bodyPr vert="horz" lIns="91426" tIns="45714" rIns="91426" bIns="45714" rtlCol="0"/>
          <a:lstStyle>
            <a:lvl1pPr algn="l">
              <a:defRPr sz="1200"/>
            </a:lvl1pPr>
          </a:lstStyle>
          <a:p>
            <a:endParaRPr lang="en-GB"/>
          </a:p>
        </p:txBody>
      </p:sp>
      <p:sp>
        <p:nvSpPr>
          <p:cNvPr id="3" name="Date Placeholder 2"/>
          <p:cNvSpPr>
            <a:spLocks noGrp="1"/>
          </p:cNvSpPr>
          <p:nvPr>
            <p:ph type="dt" idx="1"/>
          </p:nvPr>
        </p:nvSpPr>
        <p:spPr>
          <a:xfrm>
            <a:off x="3849690" y="7"/>
            <a:ext cx="2946400" cy="493793"/>
          </a:xfrm>
          <a:prstGeom prst="rect">
            <a:avLst/>
          </a:prstGeom>
        </p:spPr>
        <p:txBody>
          <a:bodyPr vert="horz" lIns="91426" tIns="45714" rIns="91426" bIns="45714" rtlCol="0"/>
          <a:lstStyle>
            <a:lvl1pPr algn="r">
              <a:defRPr sz="1200"/>
            </a:lvl1pPr>
          </a:lstStyle>
          <a:p>
            <a:fld id="{3500F1D7-6A3F-43E4-9DBA-4762DA2120F2}" type="datetimeFigureOut">
              <a:rPr lang="en-GB" smtClean="0"/>
              <a:t>07/10/2015</a:t>
            </a:fld>
            <a:endParaRPr lang="en-GB"/>
          </a:p>
        </p:txBody>
      </p:sp>
      <p:sp>
        <p:nvSpPr>
          <p:cNvPr id="4" name="Slide Image Placeholder 3"/>
          <p:cNvSpPr>
            <a:spLocks noGrp="1" noRot="1" noChangeAspect="1"/>
          </p:cNvSpPr>
          <p:nvPr>
            <p:ph type="sldImg" idx="2"/>
          </p:nvPr>
        </p:nvSpPr>
        <p:spPr>
          <a:xfrm>
            <a:off x="930275" y="741363"/>
            <a:ext cx="4937125" cy="3702050"/>
          </a:xfrm>
          <a:prstGeom prst="rect">
            <a:avLst/>
          </a:prstGeom>
          <a:noFill/>
          <a:ln w="12700">
            <a:solidFill>
              <a:prstClr val="black"/>
            </a:solidFill>
          </a:ln>
        </p:spPr>
        <p:txBody>
          <a:bodyPr vert="horz" lIns="91426" tIns="45714" rIns="91426" bIns="45714" rtlCol="0" anchor="ctr"/>
          <a:lstStyle/>
          <a:p>
            <a:endParaRPr lang="en-GB"/>
          </a:p>
        </p:txBody>
      </p:sp>
      <p:sp>
        <p:nvSpPr>
          <p:cNvPr id="5" name="Notes Placeholder 4"/>
          <p:cNvSpPr>
            <a:spLocks noGrp="1"/>
          </p:cNvSpPr>
          <p:nvPr>
            <p:ph type="body" sz="quarter" idx="3"/>
          </p:nvPr>
        </p:nvSpPr>
        <p:spPr>
          <a:xfrm>
            <a:off x="679451" y="4690229"/>
            <a:ext cx="5438775" cy="4444128"/>
          </a:xfrm>
          <a:prstGeom prst="rect">
            <a:avLst/>
          </a:prstGeom>
        </p:spPr>
        <p:txBody>
          <a:bodyPr vert="horz" lIns="91426" tIns="45714" rIns="91426" bIns="45714"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2" y="9378872"/>
            <a:ext cx="2946400" cy="493791"/>
          </a:xfrm>
          <a:prstGeom prst="rect">
            <a:avLst/>
          </a:prstGeom>
        </p:spPr>
        <p:txBody>
          <a:bodyPr vert="horz" lIns="91426" tIns="45714" rIns="91426" bIns="45714" rtlCol="0" anchor="b"/>
          <a:lstStyle>
            <a:lvl1pPr algn="l">
              <a:defRPr sz="1200"/>
            </a:lvl1pPr>
          </a:lstStyle>
          <a:p>
            <a:endParaRPr lang="en-GB"/>
          </a:p>
        </p:txBody>
      </p:sp>
      <p:sp>
        <p:nvSpPr>
          <p:cNvPr id="7" name="Slide Number Placeholder 6"/>
          <p:cNvSpPr>
            <a:spLocks noGrp="1"/>
          </p:cNvSpPr>
          <p:nvPr>
            <p:ph type="sldNum" sz="quarter" idx="5"/>
          </p:nvPr>
        </p:nvSpPr>
        <p:spPr>
          <a:xfrm>
            <a:off x="3849690" y="9378872"/>
            <a:ext cx="2946400" cy="493791"/>
          </a:xfrm>
          <a:prstGeom prst="rect">
            <a:avLst/>
          </a:prstGeom>
        </p:spPr>
        <p:txBody>
          <a:bodyPr vert="horz" lIns="91426" tIns="45714" rIns="91426" bIns="45714" rtlCol="0" anchor="b"/>
          <a:lstStyle>
            <a:lvl1pPr algn="r">
              <a:defRPr sz="1200"/>
            </a:lvl1pPr>
          </a:lstStyle>
          <a:p>
            <a:fld id="{98055286-2640-4854-A921-823BA7D2A0F0}" type="slidenum">
              <a:rPr lang="en-GB" smtClean="0"/>
              <a:t>‹#›</a:t>
            </a:fld>
            <a:endParaRPr lang="en-GB"/>
          </a:p>
        </p:txBody>
      </p:sp>
    </p:spTree>
    <p:extLst>
      <p:ext uri="{BB962C8B-B14F-4D97-AF65-F5344CB8AC3E}">
        <p14:creationId xmlns:p14="http://schemas.microsoft.com/office/powerpoint/2010/main" val="637406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4116589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defTabSz="909638" eaLnBrk="0" hangingPunct="0">
              <a:defRPr sz="2400">
                <a:solidFill>
                  <a:schemeClr val="tx1"/>
                </a:solidFill>
                <a:latin typeface="Arial" pitchFamily="34" charset="0"/>
              </a:defRPr>
            </a:lvl1pPr>
            <a:lvl2pPr marL="742950" indent="-285750" defTabSz="909638" eaLnBrk="0" hangingPunct="0">
              <a:defRPr sz="2400">
                <a:solidFill>
                  <a:schemeClr val="tx1"/>
                </a:solidFill>
                <a:latin typeface="Arial" pitchFamily="34" charset="0"/>
              </a:defRPr>
            </a:lvl2pPr>
            <a:lvl3pPr marL="1143000" indent="-228600" defTabSz="909638" eaLnBrk="0" hangingPunct="0">
              <a:defRPr sz="2400">
                <a:solidFill>
                  <a:schemeClr val="tx1"/>
                </a:solidFill>
                <a:latin typeface="Arial" pitchFamily="34" charset="0"/>
              </a:defRPr>
            </a:lvl3pPr>
            <a:lvl4pPr marL="1600200" indent="-228600" defTabSz="909638" eaLnBrk="0" hangingPunct="0">
              <a:defRPr sz="2400">
                <a:solidFill>
                  <a:schemeClr val="tx1"/>
                </a:solidFill>
                <a:latin typeface="Arial" pitchFamily="34" charset="0"/>
              </a:defRPr>
            </a:lvl4pPr>
            <a:lvl5pPr marL="2057400" indent="-228600" defTabSz="909638" eaLnBrk="0" hangingPunct="0">
              <a:defRPr sz="2400">
                <a:solidFill>
                  <a:schemeClr val="tx1"/>
                </a:solidFill>
                <a:latin typeface="Arial" pitchFamily="34" charset="0"/>
              </a:defRPr>
            </a:lvl5pPr>
            <a:lvl6pPr marL="2514600" indent="-228600" defTabSz="909638" eaLnBrk="0" fontAlgn="base" hangingPunct="0">
              <a:spcBef>
                <a:spcPct val="0"/>
              </a:spcBef>
              <a:spcAft>
                <a:spcPct val="0"/>
              </a:spcAft>
              <a:defRPr sz="2400">
                <a:solidFill>
                  <a:schemeClr val="tx1"/>
                </a:solidFill>
                <a:latin typeface="Arial" pitchFamily="34" charset="0"/>
              </a:defRPr>
            </a:lvl6pPr>
            <a:lvl7pPr marL="2971800" indent="-228600" defTabSz="909638" eaLnBrk="0" fontAlgn="base" hangingPunct="0">
              <a:spcBef>
                <a:spcPct val="0"/>
              </a:spcBef>
              <a:spcAft>
                <a:spcPct val="0"/>
              </a:spcAft>
              <a:defRPr sz="2400">
                <a:solidFill>
                  <a:schemeClr val="tx1"/>
                </a:solidFill>
                <a:latin typeface="Arial" pitchFamily="34" charset="0"/>
              </a:defRPr>
            </a:lvl7pPr>
            <a:lvl8pPr marL="3429000" indent="-228600" defTabSz="909638" eaLnBrk="0" fontAlgn="base" hangingPunct="0">
              <a:spcBef>
                <a:spcPct val="0"/>
              </a:spcBef>
              <a:spcAft>
                <a:spcPct val="0"/>
              </a:spcAft>
              <a:defRPr sz="2400">
                <a:solidFill>
                  <a:schemeClr val="tx1"/>
                </a:solidFill>
                <a:latin typeface="Arial" pitchFamily="34" charset="0"/>
              </a:defRPr>
            </a:lvl8pPr>
            <a:lvl9pPr marL="3886200" indent="-228600" defTabSz="909638" eaLnBrk="0" fontAlgn="base" hangingPunct="0">
              <a:spcBef>
                <a:spcPct val="0"/>
              </a:spcBef>
              <a:spcAft>
                <a:spcPct val="0"/>
              </a:spcAft>
              <a:defRPr sz="2400">
                <a:solidFill>
                  <a:schemeClr val="tx1"/>
                </a:solidFill>
                <a:latin typeface="Arial" pitchFamily="34" charset="0"/>
              </a:defRPr>
            </a:lvl9pPr>
          </a:lstStyle>
          <a:p>
            <a:pPr eaLnBrk="1" hangingPunct="1">
              <a:defRPr/>
            </a:pPr>
            <a:fld id="{17FE4525-57E5-4436-A2E2-89BFEA695B4C}" type="slidenum">
              <a:rPr lang="en-GB" altLang="en-US" sz="1200" smtClean="0">
                <a:solidFill>
                  <a:prstClr val="black"/>
                </a:solidFill>
                <a:latin typeface="Times New Roman" pitchFamily="18" charset="0"/>
              </a:rPr>
              <a:pPr eaLnBrk="1" hangingPunct="1">
                <a:defRPr/>
              </a:pPr>
              <a:t>18</a:t>
            </a:fld>
            <a:endParaRPr lang="en-GB" altLang="en-US" sz="1200" smtClean="0">
              <a:solidFill>
                <a:prstClr val="black"/>
              </a:solidFill>
              <a:latin typeface="Times New Roman" pitchFamily="18" charset="0"/>
            </a:endParaRPr>
          </a:p>
        </p:txBody>
      </p:sp>
      <p:sp>
        <p:nvSpPr>
          <p:cNvPr id="37891" name="Rectangle 2"/>
          <p:cNvSpPr>
            <a:spLocks noGrp="1" noRot="1" noChangeAspect="1" noChangeArrowheads="1" noTextEdit="1"/>
          </p:cNvSpPr>
          <p:nvPr>
            <p:ph type="sldImg"/>
          </p:nvPr>
        </p:nvSpPr>
        <p:spPr bwMode="auto">
          <a:xfrm>
            <a:off x="931863" y="741363"/>
            <a:ext cx="493553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dirty="0" smtClean="0"/>
              <a:t>A trilateral research partnership has been set up to develop and provide smallholder farmers access to an environmentally friendly, biologically-based pest management solution</a:t>
            </a:r>
            <a:endParaRPr lang="en-US" altLang="en-US" dirty="0" smtClean="0"/>
          </a:p>
          <a:p>
            <a:pPr marL="171450" indent="-171450" eaLnBrk="1" hangingPunct="1">
              <a:spcBef>
                <a:spcPct val="0"/>
              </a:spcBef>
              <a:buFontTx/>
              <a:buChar char="•"/>
            </a:pPr>
            <a:r>
              <a:rPr lang="en-US" altLang="en-US" dirty="0" smtClean="0"/>
              <a:t>Soil pest research team,  Institute of Plant Protection, Chinese Academy of Agricultural Sciences, Beijing, China</a:t>
            </a:r>
          </a:p>
          <a:p>
            <a:pPr marL="171450" indent="-171450" eaLnBrk="1" hangingPunct="1">
              <a:spcBef>
                <a:spcPct val="0"/>
              </a:spcBef>
              <a:buFontTx/>
              <a:buChar char="•"/>
            </a:pPr>
            <a:r>
              <a:rPr lang="en-US" altLang="en-US" dirty="0" smtClean="0"/>
              <a:t>Research group on </a:t>
            </a:r>
            <a:r>
              <a:rPr lang="en-US" altLang="en-US" dirty="0" err="1" smtClean="0"/>
              <a:t>entomopathogenic</a:t>
            </a:r>
            <a:r>
              <a:rPr lang="en-US" altLang="en-US" dirty="0" smtClean="0"/>
              <a:t> beneficial nematodes (basic science, identification, production), Guangdong Entomological Institute, Guangzhou, China</a:t>
            </a:r>
          </a:p>
          <a:p>
            <a:pPr marL="171450" indent="-171450" eaLnBrk="1" hangingPunct="1">
              <a:spcBef>
                <a:spcPct val="0"/>
              </a:spcBef>
              <a:buFontTx/>
              <a:buChar char="•"/>
            </a:pPr>
            <a:r>
              <a:rPr lang="en-US" altLang="en-US" dirty="0" smtClean="0"/>
              <a:t>Research stations and extension from Rwanda Agricultural Board, Ministry of Agriculture MINAGRI, Kigali, </a:t>
            </a:r>
            <a:r>
              <a:rPr lang="en-US" altLang="en-US" dirty="0" err="1" smtClean="0"/>
              <a:t>Butare</a:t>
            </a:r>
            <a:r>
              <a:rPr lang="en-US" altLang="en-US" dirty="0" smtClean="0"/>
              <a:t>, Rwanda</a:t>
            </a:r>
          </a:p>
          <a:p>
            <a:pPr marL="171450" indent="-171450" eaLnBrk="1" hangingPunct="1">
              <a:spcBef>
                <a:spcPct val="0"/>
              </a:spcBef>
              <a:buFontTx/>
              <a:buChar char="•"/>
            </a:pPr>
            <a:r>
              <a:rPr lang="en-US" altLang="en-US" dirty="0" smtClean="0"/>
              <a:t>Project coordination, communication, management, CABI China</a:t>
            </a:r>
          </a:p>
          <a:p>
            <a:pPr marL="171450" indent="-171450" eaLnBrk="1" hangingPunct="1">
              <a:spcBef>
                <a:spcPct val="0"/>
              </a:spcBef>
              <a:buFontTx/>
              <a:buChar char="•"/>
            </a:pPr>
            <a:r>
              <a:rPr lang="en-US" altLang="en-US" dirty="0" smtClean="0"/>
              <a:t>Local project implementation support, socio-economic baselines, CABI Africa</a:t>
            </a:r>
          </a:p>
          <a:p>
            <a:pPr marL="171450" indent="-171450" eaLnBrk="1" hangingPunct="1">
              <a:spcBef>
                <a:spcPct val="0"/>
              </a:spcBef>
              <a:buFontTx/>
              <a:buChar char="•"/>
            </a:pPr>
            <a:r>
              <a:rPr lang="en-US" altLang="en-US" dirty="0" smtClean="0"/>
              <a:t>Factory establishment for beneficial nematodes, CABI Switzerland</a:t>
            </a:r>
          </a:p>
          <a:p>
            <a:pPr marL="171450" indent="-171450" eaLnBrk="1" hangingPunct="1">
              <a:spcBef>
                <a:spcPct val="0"/>
              </a:spcBef>
              <a:buFontTx/>
              <a:buChar char="•"/>
            </a:pPr>
            <a:r>
              <a:rPr lang="en-US" altLang="en-US" dirty="0" smtClean="0"/>
              <a:t>M and E, CABI UK</a:t>
            </a:r>
          </a:p>
          <a:p>
            <a:pPr marL="171450" indent="-171450" eaLnBrk="1" hangingPunct="1">
              <a:spcBef>
                <a:spcPct val="0"/>
              </a:spcBef>
              <a:buFontTx/>
              <a:buChar char="•"/>
            </a:pPr>
            <a:r>
              <a:rPr lang="en-US" altLang="en-US" dirty="0" err="1" smtClean="0"/>
              <a:t>Plantwise</a:t>
            </a:r>
            <a:r>
              <a:rPr lang="en-US" altLang="en-US" dirty="0" smtClean="0"/>
              <a:t> Rwanda (not officially part of the project, but used for dissemination to farmers)</a:t>
            </a:r>
          </a:p>
          <a:p>
            <a:pPr marL="171450" indent="-171450" eaLnBrk="1" hangingPunct="1">
              <a:spcBef>
                <a:spcPct val="0"/>
              </a:spcBef>
              <a:buFontTx/>
              <a:buChar char="•"/>
            </a:pPr>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CABI’s mission is to help farmers solve their problem; with Direct2Farm service,</a:t>
            </a:r>
            <a:r>
              <a:rPr lang="en-US" baseline="0" dirty="0" smtClean="0"/>
              <a:t> we aim to reach large number of farmers, mainly smallholders, dispersed across land, with high quality information and tailor made knowledge tips, to help them solve problems on crop loss, climatic challenges, and yield improvement. This service, is designed in a way that it does not depend on intermediaries and can establish “Direct Link”  between farmers and other stakeholders. </a:t>
            </a:r>
            <a:endParaRPr lang="en-GB" dirty="0"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D9E3DC2-67C4-4116-AF89-4E6163F238BC}" type="slidenum">
              <a:rPr lang="en-GB" smtClean="0">
                <a:solidFill>
                  <a:prstClr val="black"/>
                </a:solidFill>
              </a:rPr>
              <a:pPr>
                <a:defRPr/>
              </a:pPr>
              <a:t>24</a:t>
            </a:fld>
            <a:endParaRPr lang="en-GB"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main heading – 32bold green – no more than 2 lines</a:t>
            </a:r>
          </a:p>
          <a:p>
            <a:r>
              <a:rPr lang="en-GB" dirty="0" smtClean="0"/>
              <a:t>text – 24/20 dark grey.</a:t>
            </a:r>
          </a:p>
          <a:p>
            <a:r>
              <a:rPr lang="en-GB" dirty="0" smtClean="0"/>
              <a:t>if you need smaller than a 20 THERE IS TOO MUCH ON YOUR SLIDE</a:t>
            </a:r>
          </a:p>
          <a:p>
            <a:r>
              <a:rPr lang="en-GB" dirty="0" smtClean="0"/>
              <a:t>The “indent” (increase list level) button creates bullets </a:t>
            </a:r>
          </a:p>
          <a:p>
            <a:r>
              <a:rPr lang="en-GB" dirty="0" smtClean="0"/>
              <a:t>please </a:t>
            </a:r>
            <a:r>
              <a:rPr lang="en-GB" dirty="0" smtClean="0">
                <a:solidFill>
                  <a:schemeClr val="bg2"/>
                </a:solidFill>
              </a:rPr>
              <a:t>do not </a:t>
            </a:r>
            <a:r>
              <a:rPr lang="en-GB" dirty="0" smtClean="0"/>
              <a:t>use the “bullet button”</a:t>
            </a:r>
          </a:p>
          <a:p>
            <a:r>
              <a:rPr lang="en-GB" dirty="0" smtClean="0"/>
              <a:t>bullets should not end in punctuation e.g. : or . or ; or …</a:t>
            </a:r>
          </a:p>
          <a:p>
            <a:r>
              <a:rPr lang="en-GB" dirty="0" smtClean="0"/>
              <a:t>bullets can end in ! or ?</a:t>
            </a:r>
          </a:p>
          <a:p>
            <a:r>
              <a:rPr lang="en-GB" dirty="0" smtClean="0"/>
              <a:t>green may be used to </a:t>
            </a:r>
            <a:r>
              <a:rPr lang="en-GB" dirty="0" smtClean="0">
                <a:solidFill>
                  <a:schemeClr val="bg2"/>
                </a:solidFill>
              </a:rPr>
              <a:t>emphasise</a:t>
            </a:r>
            <a:r>
              <a:rPr lang="en-GB" dirty="0" smtClean="0"/>
              <a:t> words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TO ADD MORE SLIDES in Office2007 use the ‘New Slide’ dropdown on the ‘Home’ ribbon</a:t>
            </a:r>
          </a:p>
        </p:txBody>
      </p:sp>
      <p:sp>
        <p:nvSpPr>
          <p:cNvPr id="4" name="Slide Number Placeholder 3"/>
          <p:cNvSpPr>
            <a:spLocks noGrp="1"/>
          </p:cNvSpPr>
          <p:nvPr>
            <p:ph type="sldNum" sz="quarter" idx="10"/>
          </p:nvPr>
        </p:nvSpPr>
        <p:spPr/>
        <p:txBody>
          <a:bodyPr/>
          <a:lstStyle/>
          <a:p>
            <a:fld id="{C75C4329-CF87-4763-9851-98557CB71A6A}" type="slidenum">
              <a:rPr lang="en-GB" smtClean="0"/>
              <a:pPr/>
              <a:t>26</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t>32</a:t>
            </a:fld>
            <a:endParaRPr lang="en-GB"/>
          </a:p>
        </p:txBody>
      </p:sp>
    </p:spTree>
    <p:extLst>
      <p:ext uri="{BB962C8B-B14F-4D97-AF65-F5344CB8AC3E}">
        <p14:creationId xmlns:p14="http://schemas.microsoft.com/office/powerpoint/2010/main" val="2467193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thank</a:t>
            </a:r>
            <a:r>
              <a:rPr lang="en-GB" b="0" baseline="0" dirty="0" smtClean="0"/>
              <a:t> you slide</a:t>
            </a:r>
          </a:p>
          <a:p>
            <a:r>
              <a:rPr lang="en-GB" baseline="0" dirty="0" smtClean="0"/>
              <a:t>changes only to name, centre &amp; email</a:t>
            </a:r>
          </a:p>
          <a:p>
            <a:r>
              <a:rPr lang="en-US" sz="1200" dirty="0" smtClean="0">
                <a:latin typeface="Arial" panose="020B0604020202020204" pitchFamily="34" charset="0"/>
                <a:cs typeface="Arial" panose="020B0604020202020204" pitchFamily="34" charset="0"/>
              </a:rPr>
              <a:t>Arial</a:t>
            </a:r>
            <a:r>
              <a:rPr lang="en-GB" dirty="0" smtClean="0"/>
              <a:t>24bold, light</a:t>
            </a:r>
            <a:r>
              <a:rPr lang="en-GB" baseline="0" dirty="0" smtClean="0">
                <a:latin typeface="Arial" panose="020B0604020202020204" pitchFamily="34" charset="0"/>
                <a:cs typeface="Arial" panose="020B0604020202020204" pitchFamily="34" charset="0"/>
              </a:rPr>
              <a:t> green</a:t>
            </a:r>
            <a:endParaRPr lang="en-GB" baseline="0" dirty="0" smtClean="0"/>
          </a:p>
          <a:p>
            <a:r>
              <a:rPr lang="en-GB" baseline="0" dirty="0" smtClean="0"/>
              <a:t>Please let us know if there are any languages you wish to add to this slide</a:t>
            </a:r>
          </a:p>
          <a:p>
            <a:r>
              <a:rPr lang="en-GB" baseline="0" dirty="0" smtClean="0"/>
              <a:t>no change to be made to image</a:t>
            </a:r>
            <a:endParaRPr lang="en-GB" dirty="0" smtClean="0"/>
          </a:p>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66625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2.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png"/><Relationship Id="rId39" Type="http://schemas.openxmlformats.org/officeDocument/2006/relationships/image" Target="../media/image85.png"/><Relationship Id="rId3" Type="http://schemas.openxmlformats.org/officeDocument/2006/relationships/image" Target="../media/image50.png"/><Relationship Id="rId21" Type="http://schemas.openxmlformats.org/officeDocument/2006/relationships/image" Target="../media/image68.png"/><Relationship Id="rId34" Type="http://schemas.openxmlformats.org/officeDocument/2006/relationships/image" Target="../media/image20.png"/><Relationship Id="rId42" Type="http://schemas.openxmlformats.org/officeDocument/2006/relationships/image" Target="../media/image88.png"/><Relationship Id="rId47" Type="http://schemas.openxmlformats.org/officeDocument/2006/relationships/image" Target="../media/image92.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33" Type="http://schemas.openxmlformats.org/officeDocument/2006/relationships/image" Target="../media/image80.png"/><Relationship Id="rId38" Type="http://schemas.openxmlformats.org/officeDocument/2006/relationships/image" Target="../media/image84.png"/><Relationship Id="rId46" Type="http://schemas.openxmlformats.org/officeDocument/2006/relationships/image" Target="../media/image91.png"/><Relationship Id="rId2" Type="http://schemas.openxmlformats.org/officeDocument/2006/relationships/image" Target="../media/image49.png"/><Relationship Id="rId16" Type="http://schemas.openxmlformats.org/officeDocument/2006/relationships/image" Target="../media/image63.png"/><Relationship Id="rId20" Type="http://schemas.openxmlformats.org/officeDocument/2006/relationships/image" Target="../media/image67.png"/><Relationship Id="rId29" Type="http://schemas.openxmlformats.org/officeDocument/2006/relationships/image" Target="../media/image76.png"/><Relationship Id="rId41" Type="http://schemas.openxmlformats.org/officeDocument/2006/relationships/image" Target="../media/image87.png"/><Relationship Id="rId1" Type="http://schemas.openxmlformats.org/officeDocument/2006/relationships/slideMaster" Target="../slideMasters/slideMaster3.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71.png"/><Relationship Id="rId32" Type="http://schemas.openxmlformats.org/officeDocument/2006/relationships/image" Target="../media/image79.png"/><Relationship Id="rId37" Type="http://schemas.openxmlformats.org/officeDocument/2006/relationships/image" Target="../media/image83.png"/><Relationship Id="rId40" Type="http://schemas.openxmlformats.org/officeDocument/2006/relationships/image" Target="../media/image86.png"/><Relationship Id="rId45" Type="http://schemas.openxmlformats.org/officeDocument/2006/relationships/image" Target="../media/image90.png"/><Relationship Id="rId5" Type="http://schemas.openxmlformats.org/officeDocument/2006/relationships/image" Target="../media/image52.png"/><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png"/><Relationship Id="rId36" Type="http://schemas.openxmlformats.org/officeDocument/2006/relationships/image" Target="../media/image82.png"/><Relationship Id="rId10" Type="http://schemas.openxmlformats.org/officeDocument/2006/relationships/image" Target="../media/image57.png"/><Relationship Id="rId19" Type="http://schemas.openxmlformats.org/officeDocument/2006/relationships/image" Target="../media/image66.png"/><Relationship Id="rId31" Type="http://schemas.openxmlformats.org/officeDocument/2006/relationships/image" Target="../media/image78.png"/><Relationship Id="rId44" Type="http://schemas.openxmlformats.org/officeDocument/2006/relationships/image" Target="../media/image25.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png"/><Relationship Id="rId30" Type="http://schemas.openxmlformats.org/officeDocument/2006/relationships/image" Target="../media/image77.png"/><Relationship Id="rId35" Type="http://schemas.openxmlformats.org/officeDocument/2006/relationships/image" Target="../media/image81.png"/><Relationship Id="rId43" Type="http://schemas.openxmlformats.org/officeDocument/2006/relationships/image" Target="../media/image89.png"/><Relationship Id="rId48" Type="http://schemas.openxmlformats.org/officeDocument/2006/relationships/image" Target="../media/image93.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9.gif"/><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94.gif"/><Relationship Id="rId21" Type="http://schemas.openxmlformats.org/officeDocument/2006/relationships/image" Target="../media/image28.png"/><Relationship Id="rId7" Type="http://schemas.openxmlformats.org/officeDocument/2006/relationships/image" Target="../media/image98.gif"/><Relationship Id="rId12" Type="http://schemas.openxmlformats.org/officeDocument/2006/relationships/image" Target="../media/image101.gif"/><Relationship Id="rId17" Type="http://schemas.openxmlformats.org/officeDocument/2006/relationships/image" Target="../media/image24.png"/><Relationship Id="rId2" Type="http://schemas.openxmlformats.org/officeDocument/2006/relationships/image" Target="../media/image9.jpe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97.gif"/><Relationship Id="rId11" Type="http://schemas.openxmlformats.org/officeDocument/2006/relationships/image" Target="../media/image18.jpeg"/><Relationship Id="rId5" Type="http://schemas.openxmlformats.org/officeDocument/2006/relationships/image" Target="../media/image96.gif"/><Relationship Id="rId15" Type="http://schemas.openxmlformats.org/officeDocument/2006/relationships/image" Target="../media/image102.gif"/><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95.gif"/><Relationship Id="rId9" Type="http://schemas.openxmlformats.org/officeDocument/2006/relationships/image" Target="../media/image100.gif"/><Relationship Id="rId14" Type="http://schemas.openxmlformats.org/officeDocument/2006/relationships/image" Target="../media/image21.png"/><Relationship Id="rId22" Type="http://schemas.openxmlformats.org/officeDocument/2006/relationships/image" Target="../media/image103.gi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Master" Target="../slideMasters/slideMaster3.xml"/><Relationship Id="rId4" Type="http://schemas.openxmlformats.org/officeDocument/2006/relationships/image" Target="../media/image107.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png"/><Relationship Id="rId39" Type="http://schemas.openxmlformats.org/officeDocument/2006/relationships/image" Target="../media/image85.png"/><Relationship Id="rId3" Type="http://schemas.openxmlformats.org/officeDocument/2006/relationships/image" Target="../media/image50.png"/><Relationship Id="rId21" Type="http://schemas.openxmlformats.org/officeDocument/2006/relationships/image" Target="../media/image68.png"/><Relationship Id="rId34" Type="http://schemas.openxmlformats.org/officeDocument/2006/relationships/image" Target="../media/image20.png"/><Relationship Id="rId42" Type="http://schemas.openxmlformats.org/officeDocument/2006/relationships/image" Target="../media/image88.png"/><Relationship Id="rId47" Type="http://schemas.openxmlformats.org/officeDocument/2006/relationships/image" Target="../media/image92.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33" Type="http://schemas.openxmlformats.org/officeDocument/2006/relationships/image" Target="../media/image80.png"/><Relationship Id="rId38" Type="http://schemas.openxmlformats.org/officeDocument/2006/relationships/image" Target="../media/image84.png"/><Relationship Id="rId46" Type="http://schemas.openxmlformats.org/officeDocument/2006/relationships/image" Target="../media/image91.png"/><Relationship Id="rId2" Type="http://schemas.openxmlformats.org/officeDocument/2006/relationships/image" Target="../media/image49.png"/><Relationship Id="rId16" Type="http://schemas.openxmlformats.org/officeDocument/2006/relationships/image" Target="../media/image63.png"/><Relationship Id="rId20" Type="http://schemas.openxmlformats.org/officeDocument/2006/relationships/image" Target="../media/image67.png"/><Relationship Id="rId29" Type="http://schemas.openxmlformats.org/officeDocument/2006/relationships/image" Target="../media/image76.png"/><Relationship Id="rId41" Type="http://schemas.openxmlformats.org/officeDocument/2006/relationships/image" Target="../media/image87.png"/><Relationship Id="rId1" Type="http://schemas.openxmlformats.org/officeDocument/2006/relationships/slideMaster" Target="../slideMasters/slideMaster4.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71.png"/><Relationship Id="rId32" Type="http://schemas.openxmlformats.org/officeDocument/2006/relationships/image" Target="../media/image79.png"/><Relationship Id="rId37" Type="http://schemas.openxmlformats.org/officeDocument/2006/relationships/image" Target="../media/image83.png"/><Relationship Id="rId40" Type="http://schemas.openxmlformats.org/officeDocument/2006/relationships/image" Target="../media/image86.png"/><Relationship Id="rId45" Type="http://schemas.openxmlformats.org/officeDocument/2006/relationships/image" Target="../media/image90.png"/><Relationship Id="rId5" Type="http://schemas.openxmlformats.org/officeDocument/2006/relationships/image" Target="../media/image52.png"/><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png"/><Relationship Id="rId36" Type="http://schemas.openxmlformats.org/officeDocument/2006/relationships/image" Target="../media/image82.png"/><Relationship Id="rId10" Type="http://schemas.openxmlformats.org/officeDocument/2006/relationships/image" Target="../media/image57.png"/><Relationship Id="rId19" Type="http://schemas.openxmlformats.org/officeDocument/2006/relationships/image" Target="../media/image66.png"/><Relationship Id="rId31" Type="http://schemas.openxmlformats.org/officeDocument/2006/relationships/image" Target="../media/image78.png"/><Relationship Id="rId44" Type="http://schemas.openxmlformats.org/officeDocument/2006/relationships/image" Target="../media/image25.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png"/><Relationship Id="rId30" Type="http://schemas.openxmlformats.org/officeDocument/2006/relationships/image" Target="../media/image77.png"/><Relationship Id="rId35" Type="http://schemas.openxmlformats.org/officeDocument/2006/relationships/image" Target="../media/image81.png"/><Relationship Id="rId43" Type="http://schemas.openxmlformats.org/officeDocument/2006/relationships/image" Target="../media/image89.png"/><Relationship Id="rId48" Type="http://schemas.openxmlformats.org/officeDocument/2006/relationships/image" Target="../media/image93.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99.gif"/><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94.gif"/><Relationship Id="rId21" Type="http://schemas.openxmlformats.org/officeDocument/2006/relationships/image" Target="../media/image28.png"/><Relationship Id="rId7" Type="http://schemas.openxmlformats.org/officeDocument/2006/relationships/image" Target="../media/image98.gif"/><Relationship Id="rId12" Type="http://schemas.openxmlformats.org/officeDocument/2006/relationships/image" Target="../media/image101.gif"/><Relationship Id="rId17" Type="http://schemas.openxmlformats.org/officeDocument/2006/relationships/image" Target="../media/image24.png"/><Relationship Id="rId2" Type="http://schemas.openxmlformats.org/officeDocument/2006/relationships/image" Target="../media/image9.jpe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97.gif"/><Relationship Id="rId11" Type="http://schemas.openxmlformats.org/officeDocument/2006/relationships/image" Target="../media/image18.jpeg"/><Relationship Id="rId5" Type="http://schemas.openxmlformats.org/officeDocument/2006/relationships/image" Target="../media/image96.gif"/><Relationship Id="rId15" Type="http://schemas.openxmlformats.org/officeDocument/2006/relationships/image" Target="../media/image102.gif"/><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95.gif"/><Relationship Id="rId9" Type="http://schemas.openxmlformats.org/officeDocument/2006/relationships/image" Target="../media/image100.gif"/><Relationship Id="rId14" Type="http://schemas.openxmlformats.org/officeDocument/2006/relationships/image" Target="../media/image21.png"/><Relationship Id="rId22" Type="http://schemas.openxmlformats.org/officeDocument/2006/relationships/image" Target="../media/image103.gi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Master" Target="../slideMasters/slideMaster4.xml"/><Relationship Id="rId4" Type="http://schemas.openxmlformats.org/officeDocument/2006/relationships/image" Target="../media/image107.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9.jpe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png"/><Relationship Id="rId39" Type="http://schemas.openxmlformats.org/officeDocument/2006/relationships/image" Target="../media/image85.png"/><Relationship Id="rId3" Type="http://schemas.openxmlformats.org/officeDocument/2006/relationships/image" Target="../media/image50.png"/><Relationship Id="rId21" Type="http://schemas.openxmlformats.org/officeDocument/2006/relationships/image" Target="../media/image68.png"/><Relationship Id="rId34" Type="http://schemas.openxmlformats.org/officeDocument/2006/relationships/image" Target="../media/image20.png"/><Relationship Id="rId42" Type="http://schemas.openxmlformats.org/officeDocument/2006/relationships/image" Target="../media/image88.png"/><Relationship Id="rId47" Type="http://schemas.openxmlformats.org/officeDocument/2006/relationships/image" Target="../media/image92.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33" Type="http://schemas.openxmlformats.org/officeDocument/2006/relationships/image" Target="../media/image80.png"/><Relationship Id="rId38" Type="http://schemas.openxmlformats.org/officeDocument/2006/relationships/image" Target="../media/image84.png"/><Relationship Id="rId46" Type="http://schemas.openxmlformats.org/officeDocument/2006/relationships/image" Target="../media/image91.png"/><Relationship Id="rId2" Type="http://schemas.openxmlformats.org/officeDocument/2006/relationships/image" Target="../media/image49.png"/><Relationship Id="rId16" Type="http://schemas.openxmlformats.org/officeDocument/2006/relationships/image" Target="../media/image63.png"/><Relationship Id="rId20" Type="http://schemas.openxmlformats.org/officeDocument/2006/relationships/image" Target="../media/image67.png"/><Relationship Id="rId29" Type="http://schemas.openxmlformats.org/officeDocument/2006/relationships/image" Target="../media/image76.png"/><Relationship Id="rId41" Type="http://schemas.openxmlformats.org/officeDocument/2006/relationships/image" Target="../media/image87.png"/><Relationship Id="rId1" Type="http://schemas.openxmlformats.org/officeDocument/2006/relationships/slideMaster" Target="../slideMasters/slideMaster5.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71.png"/><Relationship Id="rId32" Type="http://schemas.openxmlformats.org/officeDocument/2006/relationships/image" Target="../media/image79.png"/><Relationship Id="rId37" Type="http://schemas.openxmlformats.org/officeDocument/2006/relationships/image" Target="../media/image83.png"/><Relationship Id="rId40" Type="http://schemas.openxmlformats.org/officeDocument/2006/relationships/image" Target="../media/image86.png"/><Relationship Id="rId45" Type="http://schemas.openxmlformats.org/officeDocument/2006/relationships/image" Target="../media/image90.png"/><Relationship Id="rId5" Type="http://schemas.openxmlformats.org/officeDocument/2006/relationships/image" Target="../media/image52.png"/><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png"/><Relationship Id="rId36" Type="http://schemas.openxmlformats.org/officeDocument/2006/relationships/image" Target="../media/image82.png"/><Relationship Id="rId10" Type="http://schemas.openxmlformats.org/officeDocument/2006/relationships/image" Target="../media/image57.png"/><Relationship Id="rId19" Type="http://schemas.openxmlformats.org/officeDocument/2006/relationships/image" Target="../media/image66.png"/><Relationship Id="rId31" Type="http://schemas.openxmlformats.org/officeDocument/2006/relationships/image" Target="../media/image78.png"/><Relationship Id="rId44" Type="http://schemas.openxmlformats.org/officeDocument/2006/relationships/image" Target="../media/image25.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png"/><Relationship Id="rId30" Type="http://schemas.openxmlformats.org/officeDocument/2006/relationships/image" Target="../media/image77.png"/><Relationship Id="rId35" Type="http://schemas.openxmlformats.org/officeDocument/2006/relationships/image" Target="../media/image81.png"/><Relationship Id="rId43" Type="http://schemas.openxmlformats.org/officeDocument/2006/relationships/image" Target="../media/image89.png"/><Relationship Id="rId48" Type="http://schemas.openxmlformats.org/officeDocument/2006/relationships/image" Target="../media/image93.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99.gif"/><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94.gif"/><Relationship Id="rId21" Type="http://schemas.openxmlformats.org/officeDocument/2006/relationships/image" Target="../media/image28.png"/><Relationship Id="rId7" Type="http://schemas.openxmlformats.org/officeDocument/2006/relationships/image" Target="../media/image98.gif"/><Relationship Id="rId12" Type="http://schemas.openxmlformats.org/officeDocument/2006/relationships/image" Target="../media/image101.gif"/><Relationship Id="rId17" Type="http://schemas.openxmlformats.org/officeDocument/2006/relationships/image" Target="../media/image24.png"/><Relationship Id="rId2" Type="http://schemas.openxmlformats.org/officeDocument/2006/relationships/image" Target="../media/image9.jpe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Master" Target="../slideMasters/slideMaster5.xml"/><Relationship Id="rId6" Type="http://schemas.openxmlformats.org/officeDocument/2006/relationships/image" Target="../media/image97.gif"/><Relationship Id="rId11" Type="http://schemas.openxmlformats.org/officeDocument/2006/relationships/image" Target="../media/image18.jpeg"/><Relationship Id="rId5" Type="http://schemas.openxmlformats.org/officeDocument/2006/relationships/image" Target="../media/image96.gif"/><Relationship Id="rId15" Type="http://schemas.openxmlformats.org/officeDocument/2006/relationships/image" Target="../media/image102.gif"/><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95.gif"/><Relationship Id="rId9" Type="http://schemas.openxmlformats.org/officeDocument/2006/relationships/image" Target="../media/image100.gif"/><Relationship Id="rId14" Type="http://schemas.openxmlformats.org/officeDocument/2006/relationships/image" Target="../media/image21.png"/><Relationship Id="rId22" Type="http://schemas.openxmlformats.org/officeDocument/2006/relationships/image" Target="../media/image103.gi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Master" Target="../slideMasters/slideMaster5.xml"/><Relationship Id="rId4" Type="http://schemas.openxmlformats.org/officeDocument/2006/relationships/image" Target="../media/image107.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7" name="Rectangle 6"/>
          <p:cNvSpPr/>
          <p:nvPr userDrawn="1"/>
        </p:nvSpPr>
        <p:spPr>
          <a:xfrm>
            <a:off x="-9525" y="4724400"/>
            <a:ext cx="9153525" cy="2157413"/>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TextBox 7"/>
          <p:cNvSpPr txBox="1">
            <a:spLocks noChangeArrowheads="1"/>
          </p:cNvSpPr>
          <p:nvPr userDrawn="1"/>
        </p:nvSpPr>
        <p:spPr bwMode="auto">
          <a:xfrm>
            <a:off x="179388" y="6453188"/>
            <a:ext cx="1949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spcAft>
                <a:spcPts val="300"/>
              </a:spcAft>
            </a:pPr>
            <a:r>
              <a:rPr lang="en-GB" sz="1200" b="1">
                <a:solidFill>
                  <a:srgbClr val="FFFFFF"/>
                </a:solidFill>
                <a:cs typeface="Arial" charset="0"/>
              </a:rPr>
              <a:t>KNOWLEDGE FOR LIFE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067675" y="6280150"/>
            <a:ext cx="7334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10"/>
          <p:cNvSpPr>
            <a:spLocks noGrp="1"/>
          </p:cNvSpPr>
          <p:nvPr>
            <p:ph type="pic" sz="quarter" idx="10"/>
          </p:nvPr>
        </p:nvSpPr>
        <p:spPr>
          <a:xfrm>
            <a:off x="0" y="1"/>
            <a:ext cx="9144000" cy="4725143"/>
          </a:xfrm>
          <a:blipFill>
            <a:blip r:embed="rId3" cstate="email">
              <a:extLst>
                <a:ext uri="{28A0092B-C50C-407E-A947-70E740481C1C}">
                  <a14:useLocalDpi xmlns:a14="http://schemas.microsoft.com/office/drawing/2010/main"/>
                </a:ext>
              </a:extLst>
            </a:blip>
            <a:srcRect/>
            <a:stretch>
              <a:fillRect/>
            </a:stretch>
          </a:blipFill>
        </p:spPr>
        <p:txBody>
          <a:bodyPr rtlCol="0">
            <a:normAutofit/>
          </a:bodyPr>
          <a:lstStyle/>
          <a:p>
            <a:pPr lvl="0"/>
            <a:endParaRPr lang="en-GB" noProof="0" dirty="0"/>
          </a:p>
        </p:txBody>
      </p:sp>
      <p:sp>
        <p:nvSpPr>
          <p:cNvPr id="3" name="Subtitle 2"/>
          <p:cNvSpPr>
            <a:spLocks noGrp="1"/>
          </p:cNvSpPr>
          <p:nvPr>
            <p:ph type="subTitle" idx="1"/>
          </p:nvPr>
        </p:nvSpPr>
        <p:spPr>
          <a:xfrm>
            <a:off x="107504" y="4725144"/>
            <a:ext cx="8928992" cy="749024"/>
          </a:xfrm>
        </p:spPr>
        <p:txBody>
          <a:bodyPr anchor="ctr">
            <a:normAutofit/>
          </a:bodyPr>
          <a:lstStyle>
            <a:lvl1pPr marL="0" indent="0" algn="r">
              <a:buNone/>
              <a:defRPr sz="2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30" name="Text Placeholder 29"/>
          <p:cNvSpPr>
            <a:spLocks noGrp="1"/>
          </p:cNvSpPr>
          <p:nvPr>
            <p:ph type="body" sz="quarter" idx="11"/>
          </p:nvPr>
        </p:nvSpPr>
        <p:spPr>
          <a:xfrm>
            <a:off x="107504" y="5474567"/>
            <a:ext cx="8928991" cy="326042"/>
          </a:xfrm>
        </p:spPr>
        <p:txBody>
          <a:bodyPr>
            <a:normAutofit/>
          </a:bodyPr>
          <a:lstStyle>
            <a:lvl1pPr marL="0" indent="0" algn="r">
              <a:buNone/>
              <a:defRPr sz="1400" b="1" baseline="0">
                <a:solidFill>
                  <a:schemeClr val="accent3">
                    <a:lumMod val="40000"/>
                    <a:lumOff val="60000"/>
                  </a:schemeClr>
                </a:solidFill>
              </a:defRPr>
            </a:lvl1pPr>
          </a:lstStyle>
          <a:p>
            <a:pPr lvl="0"/>
            <a:r>
              <a:rPr lang="en-US" smtClean="0"/>
              <a:t>Click to edit Master text styles</a:t>
            </a:r>
          </a:p>
        </p:txBody>
      </p:sp>
      <p:sp>
        <p:nvSpPr>
          <p:cNvPr id="32" name="Text Placeholder 31"/>
          <p:cNvSpPr>
            <a:spLocks noGrp="1"/>
          </p:cNvSpPr>
          <p:nvPr>
            <p:ph type="body" sz="quarter" idx="12"/>
          </p:nvPr>
        </p:nvSpPr>
        <p:spPr>
          <a:xfrm>
            <a:off x="102922" y="5812508"/>
            <a:ext cx="8928991" cy="341007"/>
          </a:xfrm>
        </p:spPr>
        <p:txBody>
          <a:bodyPr>
            <a:normAutofit/>
          </a:bodyPr>
          <a:lstStyle>
            <a:lvl1pPr marL="0" indent="0" algn="r">
              <a:buNone/>
              <a:defRPr sz="1400" b="1" baseline="0">
                <a:solidFill>
                  <a:schemeClr val="accent3">
                    <a:lumMod val="40000"/>
                    <a:lumOff val="60000"/>
                  </a:schemeClr>
                </a:solidFill>
              </a:defRPr>
            </a:lvl1pPr>
          </a:lstStyle>
          <a:p>
            <a:pPr lvl="0"/>
            <a:r>
              <a:rPr lang="en-US" smtClean="0"/>
              <a:t>Click to edit Master text styles</a:t>
            </a:r>
          </a:p>
        </p:txBody>
      </p:sp>
      <p:sp>
        <p:nvSpPr>
          <p:cNvPr id="26" name="Title 25"/>
          <p:cNvSpPr>
            <a:spLocks noGrp="1"/>
          </p:cNvSpPr>
          <p:nvPr>
            <p:ph type="title"/>
          </p:nvPr>
        </p:nvSpPr>
        <p:spPr>
          <a:xfrm>
            <a:off x="571023" y="3510136"/>
            <a:ext cx="8229600" cy="1143000"/>
          </a:xfrm>
        </p:spPr>
        <p:txBody>
          <a:bodyPr>
            <a:normAutofit/>
          </a:bodyPr>
          <a:lstStyle>
            <a:lvl1pPr algn="r">
              <a:defRPr sz="3600" b="1" cap="none" spc="0" baseline="0">
                <a:ln>
                  <a:noFill/>
                </a:ln>
                <a:solidFill>
                  <a:schemeClr val="bg1"/>
                </a:solidFill>
                <a:effectLst/>
              </a:defRPr>
            </a:lvl1pPr>
          </a:lstStyle>
          <a:p>
            <a:r>
              <a:rPr lang="en-US" smtClean="0"/>
              <a:t>Click to edit Master title style</a:t>
            </a:r>
            <a:endParaRPr lang="en-GB" dirty="0"/>
          </a:p>
        </p:txBody>
      </p:sp>
    </p:spTree>
    <p:extLst>
      <p:ext uri="{BB962C8B-B14F-4D97-AF65-F5344CB8AC3E}">
        <p14:creationId xmlns:p14="http://schemas.microsoft.com/office/powerpoint/2010/main" val="1306613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velopment fund">
    <p:spTree>
      <p:nvGrpSpPr>
        <p:cNvPr id="1" name=""/>
        <p:cNvGrpSpPr/>
        <p:nvPr/>
      </p:nvGrpSpPr>
      <p:grpSpPr>
        <a:xfrm>
          <a:off x="0" y="0"/>
          <a:ext cx="0" cy="0"/>
          <a:chOff x="0" y="0"/>
          <a:chExt cx="0" cy="0"/>
        </a:xfrm>
      </p:grpSpPr>
      <p:sp>
        <p:nvSpPr>
          <p:cNvPr id="2" name="Rectangle 1"/>
          <p:cNvSpPr/>
          <p:nvPr userDrawn="1"/>
        </p:nvSpPr>
        <p:spPr>
          <a:xfrm>
            <a:off x="3419475" y="1484313"/>
            <a:ext cx="5473700" cy="3786187"/>
          </a:xfrm>
          <a:prstGeom prst="rect">
            <a:avLst/>
          </a:prstGeom>
        </p:spPr>
        <p:txBody>
          <a:bodyPr>
            <a:spAutoFit/>
          </a:bodyPr>
          <a:lstStyle/>
          <a:p>
            <a:pPr marL="342900" indent="-342900">
              <a:buClr>
                <a:srgbClr val="78BE20"/>
              </a:buClr>
              <a:buFont typeface="Arial" panose="020B0604020202020204" pitchFamily="34" charset="0"/>
              <a:buChar char="•"/>
              <a:defRPr/>
            </a:pPr>
            <a:endParaRPr lang="en-GB" sz="2000" b="1" dirty="0">
              <a:solidFill>
                <a:srgbClr val="000000"/>
              </a:solidFill>
              <a:cs typeface="Arial" charset="0"/>
            </a:endParaRPr>
          </a:p>
          <a:p>
            <a:pPr marL="342900" indent="-342900">
              <a:buClr>
                <a:srgbClr val="78BE20"/>
              </a:buClr>
              <a:buFont typeface="Arial" panose="020B0604020202020204" pitchFamily="34" charset="0"/>
              <a:buChar char="•"/>
              <a:defRPr/>
            </a:pPr>
            <a:r>
              <a:rPr lang="en-GB" sz="2000" dirty="0">
                <a:solidFill>
                  <a:srgbClr val="000000"/>
                </a:solidFill>
                <a:cs typeface="Arial" charset="0"/>
              </a:rPr>
              <a:t>value of £1.4m in 2009</a:t>
            </a:r>
          </a:p>
          <a:p>
            <a:pPr marL="342900" indent="-342900">
              <a:buClr>
                <a:srgbClr val="78BE20"/>
              </a:buClr>
              <a:buFont typeface="Arial" panose="020B0604020202020204" pitchFamily="34" charset="0"/>
              <a:buChar char="•"/>
              <a:defRPr/>
            </a:pPr>
            <a:r>
              <a:rPr lang="en-GB" sz="2000" dirty="0">
                <a:solidFill>
                  <a:srgbClr val="000000"/>
                </a:solidFill>
                <a:cs typeface="Arial" charset="0"/>
              </a:rPr>
              <a:t>UK, Switzerland, Australia and China</a:t>
            </a:r>
          </a:p>
          <a:p>
            <a:pPr marL="342900" indent="-342900">
              <a:buClr>
                <a:srgbClr val="78BE20"/>
              </a:buClr>
              <a:buFont typeface="Arial" panose="020B0604020202020204" pitchFamily="34" charset="0"/>
              <a:buChar char="•"/>
              <a:defRPr/>
            </a:pPr>
            <a:r>
              <a:rPr lang="en-GB" sz="2000" dirty="0">
                <a:solidFill>
                  <a:srgbClr val="000000"/>
                </a:solidFill>
                <a:cs typeface="Arial" charset="0"/>
              </a:rPr>
              <a:t>enables CABI to initiate programmes that;</a:t>
            </a:r>
          </a:p>
          <a:p>
            <a:pPr marL="723900" indent="-368300">
              <a:buClr>
                <a:srgbClr val="78BE20"/>
              </a:buClr>
              <a:buFont typeface="Arial" panose="020B0604020202020204" pitchFamily="34" charset="0"/>
              <a:buChar char="•"/>
              <a:defRPr/>
            </a:pPr>
            <a:r>
              <a:rPr lang="en-GB" sz="2000" dirty="0">
                <a:solidFill>
                  <a:srgbClr val="000000"/>
                </a:solidFill>
                <a:cs typeface="Arial" charset="0"/>
              </a:rPr>
              <a:t>apply our expertise to global issues</a:t>
            </a:r>
          </a:p>
          <a:p>
            <a:pPr marL="723900" indent="-368300">
              <a:buClr>
                <a:srgbClr val="78BE20"/>
              </a:buClr>
              <a:buFont typeface="Arial" panose="020B0604020202020204" pitchFamily="34" charset="0"/>
              <a:buChar char="•"/>
              <a:defRPr/>
            </a:pPr>
            <a:r>
              <a:rPr lang="en-GB" sz="2000" dirty="0">
                <a:solidFill>
                  <a:srgbClr val="000000"/>
                </a:solidFill>
                <a:cs typeface="Arial" charset="0"/>
              </a:rPr>
              <a:t>respond to member country needs</a:t>
            </a:r>
          </a:p>
          <a:p>
            <a:pPr marL="723900" indent="-368300">
              <a:buClr>
                <a:srgbClr val="78BE20"/>
              </a:buClr>
              <a:buFont typeface="Arial" panose="020B0604020202020204" pitchFamily="34" charset="0"/>
              <a:buChar char="•"/>
              <a:defRPr/>
            </a:pPr>
            <a:r>
              <a:rPr lang="en-GB" sz="2000" dirty="0">
                <a:solidFill>
                  <a:srgbClr val="000000"/>
                </a:solidFill>
                <a:cs typeface="Arial" charset="0"/>
              </a:rPr>
              <a:t>act as pilots/proof of principle for major donor funding. </a:t>
            </a:r>
          </a:p>
          <a:p>
            <a:pPr marL="723900" indent="-368300">
              <a:buClr>
                <a:srgbClr val="78BE20"/>
              </a:buClr>
              <a:buFont typeface="Arial" panose="020B0604020202020204" pitchFamily="34" charset="0"/>
              <a:buChar char="•"/>
              <a:defRPr/>
            </a:pPr>
            <a:r>
              <a:rPr lang="en-GB" sz="2000" dirty="0">
                <a:solidFill>
                  <a:srgbClr val="000000"/>
                </a:solidFill>
                <a:cs typeface="Arial" charset="0"/>
              </a:rPr>
              <a:t>add value to existing programmes</a:t>
            </a:r>
          </a:p>
          <a:p>
            <a:pPr marL="723900" indent="-368300">
              <a:buClr>
                <a:srgbClr val="78BE20"/>
              </a:buClr>
              <a:buFont typeface="Arial" panose="020B0604020202020204" pitchFamily="34" charset="0"/>
              <a:buChar char="•"/>
              <a:defRPr/>
            </a:pPr>
            <a:r>
              <a:rPr lang="en-GB" sz="2000" dirty="0">
                <a:solidFill>
                  <a:srgbClr val="000000"/>
                </a:solidFill>
                <a:cs typeface="Arial" charset="0"/>
              </a:rPr>
              <a:t>funds </a:t>
            </a:r>
            <a:r>
              <a:rPr lang="en-GB" sz="2000" dirty="0" err="1">
                <a:solidFill>
                  <a:srgbClr val="000000"/>
                </a:solidFill>
                <a:cs typeface="Arial" charset="0"/>
              </a:rPr>
              <a:t>Plantwise</a:t>
            </a:r>
            <a:endParaRPr lang="en-GB" sz="2000" dirty="0">
              <a:solidFill>
                <a:srgbClr val="000000"/>
              </a:solidFill>
              <a:cs typeface="Arial" charset="0"/>
            </a:endParaRPr>
          </a:p>
          <a:p>
            <a:pPr marL="342900" indent="-342900">
              <a:buClr>
                <a:srgbClr val="78BE20"/>
              </a:buClr>
              <a:buFont typeface="Arial" panose="020B0604020202020204" pitchFamily="34" charset="0"/>
              <a:buChar char="•"/>
              <a:defRPr/>
            </a:pPr>
            <a:r>
              <a:rPr lang="en-GB" sz="2000" dirty="0">
                <a:solidFill>
                  <a:srgbClr val="000000"/>
                </a:solidFill>
                <a:cs typeface="Arial" charset="0"/>
              </a:rPr>
              <a:t>historic leverage of 1:6</a:t>
            </a:r>
          </a:p>
          <a:p>
            <a:pPr>
              <a:buClr>
                <a:srgbClr val="78BE20"/>
              </a:buClr>
              <a:buFont typeface="Arial" panose="020B0604020202020204" pitchFamily="34" charset="0"/>
              <a:buNone/>
              <a:defRPr/>
            </a:pPr>
            <a:endParaRPr lang="en-GB" sz="2000" b="1" dirty="0">
              <a:solidFill>
                <a:srgbClr val="78BE20"/>
              </a:solidFill>
              <a:cs typeface="Arial" charset="0"/>
            </a:endParaRPr>
          </a:p>
        </p:txBody>
      </p:sp>
      <p:sp>
        <p:nvSpPr>
          <p:cNvPr id="3" name="Rectangle 7"/>
          <p:cNvSpPr>
            <a:spLocks noChangeArrowheads="1"/>
          </p:cNvSpPr>
          <p:nvPr userDrawn="1"/>
        </p:nvSpPr>
        <p:spPr bwMode="auto">
          <a:xfrm>
            <a:off x="3419475" y="450850"/>
            <a:ext cx="4500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800" b="1">
                <a:solidFill>
                  <a:srgbClr val="5C5C5C"/>
                </a:solidFill>
                <a:cs typeface="Arial" charset="0"/>
              </a:rPr>
              <a:t>Development Fund (CDF)</a:t>
            </a:r>
          </a:p>
        </p:txBody>
      </p:sp>
      <p:sp>
        <p:nvSpPr>
          <p:cNvPr id="4" name="Rectangle 3"/>
          <p:cNvSpPr/>
          <p:nvPr userDrawn="1"/>
        </p:nvSpPr>
        <p:spPr>
          <a:xfrm>
            <a:off x="0" y="-12184"/>
            <a:ext cx="3132138" cy="6142051"/>
          </a:xfrm>
          <a:prstGeom prst="rect">
            <a:avLst/>
          </a:prstGeom>
          <a:blipFill>
            <a:blip r:embed="rId2" cstate="print">
              <a:extLst>
                <a:ext uri="{28A0092B-C50C-407E-A947-70E740481C1C}">
                  <a14:useLocalDpi xmlns:a14="http://schemas.microsoft.com/office/drawing/2010/main"/>
                </a:ext>
              </a:extLst>
            </a:blip>
            <a:srcRect/>
            <a:stretch>
              <a:fillRect t="1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extLst>
      <p:ext uri="{BB962C8B-B14F-4D97-AF65-F5344CB8AC3E}">
        <p14:creationId xmlns:p14="http://schemas.microsoft.com/office/powerpoint/2010/main" val="2769392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BI in Brief">
    <p:spTree>
      <p:nvGrpSpPr>
        <p:cNvPr id="1" name=""/>
        <p:cNvGrpSpPr/>
        <p:nvPr/>
      </p:nvGrpSpPr>
      <p:grpSpPr>
        <a:xfrm>
          <a:off x="0" y="0"/>
          <a:ext cx="0" cy="0"/>
          <a:chOff x="0" y="0"/>
          <a:chExt cx="0" cy="0"/>
        </a:xfrm>
      </p:grpSpPr>
      <p:sp>
        <p:nvSpPr>
          <p:cNvPr id="2" name="Rectangle 6"/>
          <p:cNvSpPr>
            <a:spLocks noChangeArrowheads="1"/>
          </p:cNvSpPr>
          <p:nvPr userDrawn="1"/>
        </p:nvSpPr>
        <p:spPr bwMode="auto">
          <a:xfrm>
            <a:off x="3419475" y="1484313"/>
            <a:ext cx="56165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Clr>
                <a:srgbClr val="78BE20"/>
              </a:buClr>
              <a:buFont typeface="Arial" charset="0"/>
              <a:buChar char="•"/>
            </a:pPr>
            <a:r>
              <a:rPr lang="en-GB" sz="2000" b="1" dirty="0">
                <a:solidFill>
                  <a:srgbClr val="78BE20"/>
                </a:solidFill>
                <a:cs typeface="Arial" charset="0"/>
              </a:rPr>
              <a:t>not-for-profit</a:t>
            </a:r>
            <a:r>
              <a:rPr lang="en-GB" sz="2000" dirty="0">
                <a:solidFill>
                  <a:srgbClr val="5C5C5C"/>
                </a:solidFill>
                <a:cs typeface="Arial" charset="0"/>
              </a:rPr>
              <a:t> </a:t>
            </a:r>
            <a:r>
              <a:rPr lang="en-GB" sz="2000" dirty="0">
                <a:solidFill>
                  <a:srgbClr val="000000"/>
                </a:solidFill>
                <a:cs typeface="Arial" charset="0"/>
              </a:rPr>
              <a:t>intergovernmental organization established in </a:t>
            </a:r>
            <a:r>
              <a:rPr lang="en-GB" sz="2000" b="1" dirty="0">
                <a:solidFill>
                  <a:srgbClr val="78BE20"/>
                </a:solidFill>
                <a:cs typeface="Arial" charset="0"/>
              </a:rPr>
              <a:t>1910</a:t>
            </a:r>
            <a:r>
              <a:rPr lang="en-GB" sz="2000" dirty="0">
                <a:solidFill>
                  <a:srgbClr val="5C5C5C"/>
                </a:solidFill>
                <a:cs typeface="Arial" charset="0"/>
              </a:rPr>
              <a:t> </a:t>
            </a:r>
            <a:r>
              <a:rPr lang="en-GB" sz="2000" dirty="0">
                <a:solidFill>
                  <a:srgbClr val="000000"/>
                </a:solidFill>
                <a:cs typeface="Arial" charset="0"/>
              </a:rPr>
              <a:t>by a UN treaty</a:t>
            </a:r>
          </a:p>
          <a:p>
            <a:pPr marL="285750" indent="-285750">
              <a:buClr>
                <a:srgbClr val="78BE20"/>
              </a:buClr>
              <a:buFont typeface="Arial" charset="0"/>
              <a:buChar char="•"/>
            </a:pPr>
            <a:r>
              <a:rPr lang="en-GB" sz="2000" dirty="0">
                <a:solidFill>
                  <a:srgbClr val="000000"/>
                </a:solidFill>
                <a:cs typeface="Arial" charset="0"/>
              </a:rPr>
              <a:t>provides scientific expertise and information about </a:t>
            </a:r>
            <a:r>
              <a:rPr lang="en-GB" sz="2000" b="1" dirty="0">
                <a:solidFill>
                  <a:srgbClr val="78BE20"/>
                </a:solidFill>
                <a:cs typeface="Arial" charset="0"/>
              </a:rPr>
              <a:t>agriculture</a:t>
            </a:r>
            <a:r>
              <a:rPr lang="en-GB" sz="2000" dirty="0">
                <a:solidFill>
                  <a:srgbClr val="5C5C5C"/>
                </a:solidFill>
                <a:cs typeface="Arial" charset="0"/>
              </a:rPr>
              <a:t> </a:t>
            </a:r>
            <a:r>
              <a:rPr lang="en-GB" sz="2000" dirty="0">
                <a:solidFill>
                  <a:srgbClr val="000000"/>
                </a:solidFill>
                <a:cs typeface="Arial" charset="0"/>
              </a:rPr>
              <a:t>and the </a:t>
            </a:r>
            <a:r>
              <a:rPr lang="en-GB" sz="2000" b="1" dirty="0">
                <a:solidFill>
                  <a:srgbClr val="78BE20"/>
                </a:solidFill>
                <a:cs typeface="Arial" charset="0"/>
              </a:rPr>
              <a:t>environment</a:t>
            </a:r>
          </a:p>
          <a:p>
            <a:pPr marL="285750" indent="-285750">
              <a:buClr>
                <a:srgbClr val="78BE20"/>
              </a:buClr>
              <a:buFont typeface="Arial" charset="0"/>
              <a:buChar char="•"/>
            </a:pPr>
            <a:r>
              <a:rPr lang="en-GB" sz="2000" dirty="0">
                <a:solidFill>
                  <a:srgbClr val="000000"/>
                </a:solidFill>
                <a:cs typeface="Arial" charset="0"/>
              </a:rPr>
              <a:t>expertise in: scientific publishing and international development</a:t>
            </a:r>
          </a:p>
          <a:p>
            <a:pPr marL="285750" indent="-285750">
              <a:buClr>
                <a:srgbClr val="78BE20"/>
              </a:buClr>
              <a:buFont typeface="Arial" charset="0"/>
              <a:buChar char="•"/>
            </a:pPr>
            <a:r>
              <a:rPr lang="en-GB" sz="2000" dirty="0">
                <a:solidFill>
                  <a:srgbClr val="000000"/>
                </a:solidFill>
                <a:cs typeface="Arial" charset="0"/>
              </a:rPr>
              <a:t>owned by</a:t>
            </a:r>
            <a:r>
              <a:rPr lang="en-GB" sz="2000" dirty="0">
                <a:solidFill>
                  <a:srgbClr val="5C5C5C"/>
                </a:solidFill>
                <a:cs typeface="Arial" charset="0"/>
              </a:rPr>
              <a:t> </a:t>
            </a:r>
            <a:r>
              <a:rPr lang="en-GB" sz="2000" b="1" dirty="0">
                <a:solidFill>
                  <a:srgbClr val="78BE20"/>
                </a:solidFill>
                <a:cs typeface="Arial" charset="0"/>
              </a:rPr>
              <a:t>48 member countries</a:t>
            </a:r>
          </a:p>
          <a:p>
            <a:pPr marL="285750" indent="-285750">
              <a:buClr>
                <a:srgbClr val="78BE20"/>
              </a:buClr>
              <a:buFont typeface="Arial" charset="0"/>
              <a:buChar char="•"/>
            </a:pPr>
            <a:r>
              <a:rPr lang="en-GB" sz="2000" b="1" dirty="0">
                <a:solidFill>
                  <a:srgbClr val="78BE20"/>
                </a:solidFill>
                <a:cs typeface="Arial" charset="0"/>
              </a:rPr>
              <a:t>480 staff worldwide </a:t>
            </a:r>
            <a:r>
              <a:rPr lang="en-GB" sz="2000" dirty="0">
                <a:solidFill>
                  <a:srgbClr val="000000"/>
                </a:solidFill>
                <a:cs typeface="Arial" charset="0"/>
              </a:rPr>
              <a:t>in 21 locations</a:t>
            </a:r>
          </a:p>
          <a:p>
            <a:pPr marL="285750" indent="-285750">
              <a:buClr>
                <a:srgbClr val="78BE20"/>
              </a:buClr>
              <a:buFont typeface="Arial" charset="0"/>
              <a:buChar char="•"/>
            </a:pPr>
            <a:r>
              <a:rPr lang="en-GB" sz="2000" dirty="0">
                <a:solidFill>
                  <a:srgbClr val="000000"/>
                </a:solidFill>
                <a:cs typeface="Arial" charset="0"/>
              </a:rPr>
              <a:t>annual turn-over</a:t>
            </a:r>
            <a:r>
              <a:rPr lang="en-GB" sz="2000" dirty="0">
                <a:solidFill>
                  <a:srgbClr val="5C5C5C"/>
                </a:solidFill>
                <a:cs typeface="Arial" charset="0"/>
              </a:rPr>
              <a:t> </a:t>
            </a:r>
            <a:r>
              <a:rPr lang="en-GB" sz="2000" b="1" dirty="0">
                <a:solidFill>
                  <a:srgbClr val="78BE20"/>
                </a:solidFill>
                <a:cs typeface="Arial" charset="0"/>
              </a:rPr>
              <a:t>£28m </a:t>
            </a:r>
            <a:r>
              <a:rPr lang="en-GB" sz="2000" dirty="0">
                <a:solidFill>
                  <a:srgbClr val="000000"/>
                </a:solidFill>
                <a:cs typeface="Arial" charset="0"/>
              </a:rPr>
              <a:t>(2013)</a:t>
            </a:r>
          </a:p>
          <a:p>
            <a:pPr marL="285750" indent="-285750">
              <a:buClr>
                <a:srgbClr val="78BE20"/>
              </a:buClr>
              <a:buFont typeface="Arial" charset="0"/>
              <a:buChar char="•"/>
            </a:pPr>
            <a:r>
              <a:rPr lang="en-GB" sz="2000" dirty="0">
                <a:solidFill>
                  <a:srgbClr val="000000"/>
                </a:solidFill>
                <a:cs typeface="Arial" charset="0"/>
              </a:rPr>
              <a:t>compliant with requirements for</a:t>
            </a:r>
            <a:r>
              <a:rPr lang="en-GB" sz="2000" dirty="0">
                <a:solidFill>
                  <a:srgbClr val="5C5C5C"/>
                </a:solidFill>
                <a:cs typeface="Arial" charset="0"/>
              </a:rPr>
              <a:t> </a:t>
            </a:r>
            <a:r>
              <a:rPr lang="en-GB" sz="2000" b="1" dirty="0">
                <a:solidFill>
                  <a:srgbClr val="78BE20"/>
                </a:solidFill>
                <a:cs typeface="Arial" charset="0"/>
              </a:rPr>
              <a:t>Joint Management</a:t>
            </a:r>
            <a:r>
              <a:rPr lang="en-GB" sz="2000" dirty="0">
                <a:solidFill>
                  <a:srgbClr val="5C5C5C"/>
                </a:solidFill>
                <a:cs typeface="Arial" charset="0"/>
              </a:rPr>
              <a:t> </a:t>
            </a:r>
            <a:r>
              <a:rPr lang="en-GB" sz="2000" dirty="0">
                <a:solidFill>
                  <a:srgbClr val="000000"/>
                </a:solidFill>
                <a:cs typeface="Arial" charset="0"/>
              </a:rPr>
              <a:t>of strategic EC programmes, following successful 4-pillar audit in 2011</a:t>
            </a:r>
          </a:p>
        </p:txBody>
      </p:sp>
      <p:sp>
        <p:nvSpPr>
          <p:cNvPr id="3" name="Rectangle 7"/>
          <p:cNvSpPr>
            <a:spLocks noChangeArrowheads="1"/>
          </p:cNvSpPr>
          <p:nvPr userDrawn="1"/>
        </p:nvSpPr>
        <p:spPr bwMode="auto">
          <a:xfrm>
            <a:off x="3419475" y="450850"/>
            <a:ext cx="2400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800" b="1">
                <a:solidFill>
                  <a:srgbClr val="5C5C5C"/>
                </a:solidFill>
                <a:cs typeface="Arial" charset="0"/>
              </a:rPr>
              <a:t>CABI in brief</a:t>
            </a:r>
          </a:p>
        </p:txBody>
      </p:sp>
      <p:sp>
        <p:nvSpPr>
          <p:cNvPr id="4" name="Rectangle 3"/>
          <p:cNvSpPr/>
          <p:nvPr userDrawn="1"/>
        </p:nvSpPr>
        <p:spPr>
          <a:xfrm>
            <a:off x="0" y="-12700"/>
            <a:ext cx="3132138" cy="6142038"/>
          </a:xfrm>
          <a:prstGeom prst="rect">
            <a:avLst/>
          </a:prstGeom>
          <a:blipFill>
            <a:blip r:embed="rId2" cstate="print">
              <a:extLst>
                <a:ext uri="{28A0092B-C50C-407E-A947-70E740481C1C}">
                  <a14:useLocalDpi xmlns:a14="http://schemas.microsoft.com/office/drawing/2010/main"/>
                </a:ext>
              </a:extLst>
            </a:blip>
            <a:srcRect/>
            <a:stretch>
              <a:fillRect t="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extLst>
      <p:ext uri="{BB962C8B-B14F-4D97-AF65-F5344CB8AC3E}">
        <p14:creationId xmlns:p14="http://schemas.microsoft.com/office/powerpoint/2010/main" val="2300339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 name="Rectangle 3"/>
          <p:cNvSpPr/>
          <p:nvPr userDrawn="1"/>
        </p:nvSpPr>
        <p:spPr>
          <a:xfrm>
            <a:off x="0" y="3157538"/>
            <a:ext cx="9144000" cy="3700462"/>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5" name="TextBox 7"/>
          <p:cNvSpPr txBox="1">
            <a:spLocks noChangeArrowheads="1"/>
          </p:cNvSpPr>
          <p:nvPr userDrawn="1"/>
        </p:nvSpPr>
        <p:spPr bwMode="auto">
          <a:xfrm>
            <a:off x="179388" y="6453188"/>
            <a:ext cx="1949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spcAft>
                <a:spcPts val="300"/>
              </a:spcAft>
            </a:pPr>
            <a:r>
              <a:rPr lang="en-GB" sz="1200" b="1">
                <a:solidFill>
                  <a:srgbClr val="FFFFFF"/>
                </a:solidFill>
                <a:cs typeface="Arial" charset="0"/>
              </a:rPr>
              <a:t>KNOWLEDGE FOR LIFE</a:t>
            </a:r>
          </a:p>
        </p:txBody>
      </p:sp>
      <p:sp>
        <p:nvSpPr>
          <p:cNvPr id="6" name="Text Box 4"/>
          <p:cNvSpPr txBox="1">
            <a:spLocks noChangeArrowheads="1"/>
          </p:cNvSpPr>
          <p:nvPr userDrawn="1"/>
        </p:nvSpPr>
        <p:spPr bwMode="auto">
          <a:xfrm>
            <a:off x="4173538" y="3267075"/>
            <a:ext cx="355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3600" spc="-150" dirty="0" err="1">
                <a:solidFill>
                  <a:srgbClr val="CAEE9C">
                    <a:lumMod val="75000"/>
                  </a:srgbClr>
                </a:solidFill>
                <a:cs typeface="Arial" charset="0"/>
              </a:rPr>
              <a:t>xie-xie</a:t>
            </a:r>
            <a:endParaRPr lang="en-GB" sz="3200" spc="-150" dirty="0">
              <a:solidFill>
                <a:srgbClr val="CAEE9C">
                  <a:lumMod val="75000"/>
                </a:srgbClr>
              </a:solidFill>
              <a:cs typeface="Arial" charset="0"/>
            </a:endParaRPr>
          </a:p>
        </p:txBody>
      </p:sp>
      <p:sp>
        <p:nvSpPr>
          <p:cNvPr id="7" name="Text Box 4"/>
          <p:cNvSpPr txBox="1">
            <a:spLocks noChangeArrowheads="1"/>
          </p:cNvSpPr>
          <p:nvPr userDrawn="1"/>
        </p:nvSpPr>
        <p:spPr bwMode="auto">
          <a:xfrm>
            <a:off x="2992438" y="3621088"/>
            <a:ext cx="355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1800" spc="-150" dirty="0" err="1">
                <a:solidFill>
                  <a:srgbClr val="CAEE9C">
                    <a:lumMod val="60000"/>
                    <a:lumOff val="40000"/>
                  </a:srgbClr>
                </a:solidFill>
                <a:cs typeface="Arial" charset="0"/>
              </a:rPr>
              <a:t>zikomo</a:t>
            </a:r>
            <a:endParaRPr lang="en-GB" spc="-150" dirty="0">
              <a:solidFill>
                <a:srgbClr val="CAEE9C">
                  <a:lumMod val="60000"/>
                  <a:lumOff val="40000"/>
                </a:srgbClr>
              </a:solidFill>
              <a:cs typeface="Arial" charset="0"/>
            </a:endParaRPr>
          </a:p>
        </p:txBody>
      </p:sp>
      <p:sp>
        <p:nvSpPr>
          <p:cNvPr id="8" name="Text Box 4"/>
          <p:cNvSpPr txBox="1">
            <a:spLocks noChangeArrowheads="1"/>
          </p:cNvSpPr>
          <p:nvPr userDrawn="1"/>
        </p:nvSpPr>
        <p:spPr bwMode="auto">
          <a:xfrm>
            <a:off x="2362200" y="3625850"/>
            <a:ext cx="40624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6600" b="1" spc="-150" dirty="0" smtClean="0">
                <a:solidFill>
                  <a:srgbClr val="CAEE9C">
                    <a:lumMod val="75000"/>
                  </a:srgbClr>
                </a:solidFill>
                <a:cs typeface="Arial" charset="0"/>
              </a:rPr>
              <a:t>thank </a:t>
            </a:r>
            <a:r>
              <a:rPr lang="en-GB" sz="6600" b="1" spc="-150" dirty="0">
                <a:solidFill>
                  <a:srgbClr val="CAEE9C">
                    <a:lumMod val="75000"/>
                  </a:srgbClr>
                </a:solidFill>
                <a:cs typeface="Arial" charset="0"/>
              </a:rPr>
              <a:t>you </a:t>
            </a:r>
          </a:p>
        </p:txBody>
      </p:sp>
      <p:sp>
        <p:nvSpPr>
          <p:cNvPr id="9" name="Text Box 4"/>
          <p:cNvSpPr txBox="1">
            <a:spLocks noChangeArrowheads="1"/>
          </p:cNvSpPr>
          <p:nvPr userDrawn="1"/>
        </p:nvSpPr>
        <p:spPr bwMode="auto">
          <a:xfrm>
            <a:off x="617538" y="4289425"/>
            <a:ext cx="355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3200" b="1" spc="-150" dirty="0" err="1" smtClean="0">
                <a:solidFill>
                  <a:srgbClr val="CAEE9C">
                    <a:lumMod val="60000"/>
                    <a:lumOff val="40000"/>
                  </a:srgbClr>
                </a:solidFill>
                <a:cs typeface="Arial" charset="0"/>
              </a:rPr>
              <a:t>urakoze</a:t>
            </a:r>
            <a:endParaRPr lang="en-GB" sz="3200" b="1" spc="-150" dirty="0">
              <a:solidFill>
                <a:srgbClr val="CAEE9C">
                  <a:lumMod val="60000"/>
                  <a:lumOff val="40000"/>
                </a:srgbClr>
              </a:solidFill>
              <a:cs typeface="Arial" charset="0"/>
            </a:endParaRPr>
          </a:p>
        </p:txBody>
      </p:sp>
      <p:sp>
        <p:nvSpPr>
          <p:cNvPr id="10" name="Text Box 4"/>
          <p:cNvSpPr txBox="1">
            <a:spLocks noChangeArrowheads="1"/>
          </p:cNvSpPr>
          <p:nvPr userDrawn="1"/>
        </p:nvSpPr>
        <p:spPr bwMode="auto">
          <a:xfrm>
            <a:off x="2501900" y="4538663"/>
            <a:ext cx="3556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3200" b="1" spc="-150" dirty="0" err="1">
                <a:solidFill>
                  <a:srgbClr val="CAEE9C">
                    <a:lumMod val="75000"/>
                  </a:srgbClr>
                </a:solidFill>
                <a:cs typeface="Arial" charset="0"/>
              </a:rPr>
              <a:t>terima</a:t>
            </a:r>
            <a:r>
              <a:rPr lang="en-GB" sz="3200" b="1" spc="-150" dirty="0">
                <a:solidFill>
                  <a:srgbClr val="CAEE9C">
                    <a:lumMod val="75000"/>
                  </a:srgbClr>
                </a:solidFill>
                <a:cs typeface="Arial" charset="0"/>
              </a:rPr>
              <a:t> </a:t>
            </a:r>
            <a:r>
              <a:rPr lang="en-GB" sz="3200" b="1" spc="-150" dirty="0" err="1">
                <a:solidFill>
                  <a:srgbClr val="CAEE9C">
                    <a:lumMod val="75000"/>
                  </a:srgbClr>
                </a:solidFill>
                <a:cs typeface="Arial" charset="0"/>
              </a:rPr>
              <a:t>kasih</a:t>
            </a:r>
            <a:r>
              <a:rPr lang="en-GB" sz="3200" b="1" spc="-150" dirty="0">
                <a:solidFill>
                  <a:srgbClr val="CAEE9C">
                    <a:lumMod val="75000"/>
                  </a:srgbClr>
                </a:solidFill>
                <a:cs typeface="Arial" charset="0"/>
              </a:rPr>
              <a:t> </a:t>
            </a:r>
          </a:p>
        </p:txBody>
      </p:sp>
      <p:sp>
        <p:nvSpPr>
          <p:cNvPr id="11" name="Text Box 4"/>
          <p:cNvSpPr txBox="1">
            <a:spLocks noChangeArrowheads="1"/>
          </p:cNvSpPr>
          <p:nvPr userDrawn="1"/>
        </p:nvSpPr>
        <p:spPr bwMode="auto">
          <a:xfrm>
            <a:off x="4314825" y="4184650"/>
            <a:ext cx="355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3200" spc="-150" dirty="0" err="1">
                <a:solidFill>
                  <a:srgbClr val="92D050"/>
                </a:solidFill>
                <a:cs typeface="Arial" charset="0"/>
              </a:rPr>
              <a:t>ke</a:t>
            </a:r>
            <a:r>
              <a:rPr lang="en-GB" sz="3200" spc="-150" dirty="0">
                <a:solidFill>
                  <a:srgbClr val="92D050"/>
                </a:solidFill>
                <a:cs typeface="Arial" charset="0"/>
              </a:rPr>
              <a:t> </a:t>
            </a:r>
            <a:r>
              <a:rPr lang="en-GB" sz="3200" spc="-150" dirty="0" err="1">
                <a:solidFill>
                  <a:srgbClr val="92D050"/>
                </a:solidFill>
                <a:cs typeface="Arial" charset="0"/>
              </a:rPr>
              <a:t>itumetse</a:t>
            </a:r>
            <a:endParaRPr lang="en-GB" sz="3200" spc="-150" dirty="0">
              <a:solidFill>
                <a:srgbClr val="92D050"/>
              </a:solidFill>
              <a:cs typeface="Arial" charset="0"/>
            </a:endParaRPr>
          </a:p>
        </p:txBody>
      </p:sp>
      <p:sp>
        <p:nvSpPr>
          <p:cNvPr id="12" name="Text Box 4"/>
          <p:cNvSpPr txBox="1">
            <a:spLocks noChangeArrowheads="1"/>
          </p:cNvSpPr>
          <p:nvPr userDrawn="1"/>
        </p:nvSpPr>
        <p:spPr bwMode="auto">
          <a:xfrm>
            <a:off x="5121275" y="4545013"/>
            <a:ext cx="355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pc="-150" dirty="0" err="1">
                <a:solidFill>
                  <a:srgbClr val="CAEE9C">
                    <a:lumMod val="75000"/>
                  </a:srgbClr>
                </a:solidFill>
                <a:cs typeface="Arial" charset="0"/>
              </a:rPr>
              <a:t>dhanyawaad</a:t>
            </a:r>
            <a:endParaRPr lang="en-GB" spc="-150" dirty="0">
              <a:solidFill>
                <a:srgbClr val="CAEE9C">
                  <a:lumMod val="75000"/>
                </a:srgbClr>
              </a:solidFill>
              <a:cs typeface="Arial" charset="0"/>
            </a:endParaRPr>
          </a:p>
        </p:txBody>
      </p:sp>
      <p:sp>
        <p:nvSpPr>
          <p:cNvPr id="13" name="Text Box 4"/>
          <p:cNvSpPr txBox="1">
            <a:spLocks noChangeArrowheads="1"/>
          </p:cNvSpPr>
          <p:nvPr userDrawn="1"/>
        </p:nvSpPr>
        <p:spPr bwMode="auto">
          <a:xfrm>
            <a:off x="1019175" y="3554413"/>
            <a:ext cx="355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2800" spc="-150" dirty="0" err="1" smtClean="0">
                <a:solidFill>
                  <a:srgbClr val="CAEE9C">
                    <a:lumMod val="60000"/>
                    <a:lumOff val="40000"/>
                  </a:srgbClr>
                </a:solidFill>
                <a:cs typeface="Arial" charset="0"/>
              </a:rPr>
              <a:t>merci</a:t>
            </a:r>
            <a:endParaRPr lang="en-GB" sz="2800" spc="-150" dirty="0">
              <a:solidFill>
                <a:srgbClr val="CAEE9C">
                  <a:lumMod val="60000"/>
                  <a:lumOff val="40000"/>
                </a:srgbClr>
              </a:solidFill>
              <a:cs typeface="Arial" charset="0"/>
            </a:endParaRPr>
          </a:p>
        </p:txBody>
      </p:sp>
      <p:sp>
        <p:nvSpPr>
          <p:cNvPr id="14" name="Text Box 4"/>
          <p:cNvSpPr txBox="1">
            <a:spLocks noChangeArrowheads="1"/>
          </p:cNvSpPr>
          <p:nvPr userDrawn="1"/>
        </p:nvSpPr>
        <p:spPr bwMode="auto">
          <a:xfrm>
            <a:off x="5862638" y="3568700"/>
            <a:ext cx="3556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2800" b="1" spc="-150" dirty="0" err="1">
                <a:solidFill>
                  <a:srgbClr val="CAEE9C">
                    <a:lumMod val="60000"/>
                    <a:lumOff val="40000"/>
                  </a:srgbClr>
                </a:solidFill>
                <a:cs typeface="Arial" charset="0"/>
              </a:rPr>
              <a:t>efharistó</a:t>
            </a:r>
            <a:endParaRPr lang="en-GB" sz="2800" b="1" spc="-150" dirty="0">
              <a:solidFill>
                <a:srgbClr val="CAEE9C">
                  <a:lumMod val="60000"/>
                  <a:lumOff val="40000"/>
                </a:srgbClr>
              </a:solidFill>
              <a:cs typeface="Arial" charset="0"/>
            </a:endParaRPr>
          </a:p>
        </p:txBody>
      </p:sp>
      <p:sp>
        <p:nvSpPr>
          <p:cNvPr id="15" name="TextBox 14"/>
          <p:cNvSpPr txBox="1"/>
          <p:nvPr userDrawn="1"/>
        </p:nvSpPr>
        <p:spPr>
          <a:xfrm>
            <a:off x="4110038" y="4181475"/>
            <a:ext cx="496887" cy="400050"/>
          </a:xfrm>
          <a:prstGeom prst="rect">
            <a:avLst/>
          </a:prstGeom>
          <a:noFill/>
        </p:spPr>
        <p:txBody>
          <a:bodyPr wrap="none">
            <a:spAutoFit/>
          </a:bodyPr>
          <a:lstStyle/>
          <a:p>
            <a:pPr>
              <a:defRPr/>
            </a:pPr>
            <a:r>
              <a:rPr lang="en-GB" sz="2000" b="1" spc="-150" dirty="0" err="1">
                <a:solidFill>
                  <a:srgbClr val="CAEE9C">
                    <a:lumMod val="60000"/>
                    <a:lumOff val="40000"/>
                  </a:srgbClr>
                </a:solidFill>
                <a:cs typeface="Arial" charset="0"/>
              </a:rPr>
              <a:t>tak</a:t>
            </a:r>
            <a:endParaRPr lang="en-GB" sz="2000" b="1" spc="-150" dirty="0">
              <a:solidFill>
                <a:srgbClr val="CAEE9C">
                  <a:lumMod val="60000"/>
                  <a:lumOff val="40000"/>
                </a:srgbClr>
              </a:solidFill>
              <a:cs typeface="Arial" charset="0"/>
            </a:endParaRPr>
          </a:p>
        </p:txBody>
      </p:sp>
      <p:sp>
        <p:nvSpPr>
          <p:cNvPr id="16" name="Rectangle 15"/>
          <p:cNvSpPr/>
          <p:nvPr userDrawn="1"/>
        </p:nvSpPr>
        <p:spPr>
          <a:xfrm>
            <a:off x="1416050" y="4159250"/>
            <a:ext cx="673100" cy="368300"/>
          </a:xfrm>
          <a:prstGeom prst="rect">
            <a:avLst/>
          </a:prstGeom>
        </p:spPr>
        <p:txBody>
          <a:bodyPr wrap="none">
            <a:spAutoFit/>
          </a:bodyPr>
          <a:lstStyle/>
          <a:p>
            <a:pPr>
              <a:defRPr/>
            </a:pPr>
            <a:r>
              <a:rPr lang="fi-FI" sz="1800" b="1" spc="-150" dirty="0">
                <a:solidFill>
                  <a:srgbClr val="CAEE9C">
                    <a:lumMod val="75000"/>
                  </a:srgbClr>
                </a:solidFill>
                <a:cs typeface="Arial" charset="0"/>
              </a:rPr>
              <a:t>kiitos</a:t>
            </a:r>
          </a:p>
        </p:txBody>
      </p:sp>
      <p:sp>
        <p:nvSpPr>
          <p:cNvPr id="17" name="Rectangle 16"/>
          <p:cNvSpPr/>
          <p:nvPr userDrawn="1"/>
        </p:nvSpPr>
        <p:spPr>
          <a:xfrm>
            <a:off x="3914775" y="3425825"/>
            <a:ext cx="855663" cy="400050"/>
          </a:xfrm>
          <a:prstGeom prst="rect">
            <a:avLst/>
          </a:prstGeom>
        </p:spPr>
        <p:txBody>
          <a:bodyPr wrap="none">
            <a:spAutoFit/>
          </a:bodyPr>
          <a:lstStyle/>
          <a:p>
            <a:pPr>
              <a:defRPr/>
            </a:pPr>
            <a:r>
              <a:rPr lang="x-none" sz="2000" spc="-150" dirty="0">
                <a:solidFill>
                  <a:srgbClr val="CAEE9C">
                    <a:lumMod val="75000"/>
                  </a:srgbClr>
                </a:solidFill>
              </a:rPr>
              <a:t>शुक्रिया</a:t>
            </a:r>
          </a:p>
        </p:txBody>
      </p:sp>
      <p:sp>
        <p:nvSpPr>
          <p:cNvPr id="18" name="Rectangle 17"/>
          <p:cNvSpPr/>
          <p:nvPr userDrawn="1"/>
        </p:nvSpPr>
        <p:spPr>
          <a:xfrm>
            <a:off x="790575" y="3800475"/>
            <a:ext cx="1370013" cy="461963"/>
          </a:xfrm>
          <a:prstGeom prst="rect">
            <a:avLst/>
          </a:prstGeom>
        </p:spPr>
        <p:txBody>
          <a:bodyPr wrap="none">
            <a:spAutoFit/>
          </a:bodyPr>
          <a:lstStyle/>
          <a:p>
            <a:pPr>
              <a:defRPr/>
            </a:pPr>
            <a:r>
              <a:rPr lang="ja-JP" altLang="en-US" spc="-150" dirty="0">
                <a:solidFill>
                  <a:srgbClr val="92D050"/>
                </a:solidFill>
                <a:cs typeface="Arial" charset="0"/>
              </a:rPr>
              <a:t>ありがとう</a:t>
            </a:r>
          </a:p>
        </p:txBody>
      </p:sp>
      <p:sp>
        <p:nvSpPr>
          <p:cNvPr id="19" name="Rectangle 18"/>
          <p:cNvSpPr/>
          <p:nvPr userDrawn="1"/>
        </p:nvSpPr>
        <p:spPr>
          <a:xfrm>
            <a:off x="5951538" y="3913188"/>
            <a:ext cx="947737" cy="400050"/>
          </a:xfrm>
          <a:prstGeom prst="rect">
            <a:avLst/>
          </a:prstGeom>
        </p:spPr>
        <p:txBody>
          <a:bodyPr wrap="none">
            <a:spAutoFit/>
          </a:bodyPr>
          <a:lstStyle/>
          <a:p>
            <a:pPr>
              <a:defRPr/>
            </a:pPr>
            <a:r>
              <a:rPr lang="es-ES" sz="2000" b="1" spc="-150" dirty="0">
                <a:solidFill>
                  <a:srgbClr val="CAEE9C">
                    <a:lumMod val="60000"/>
                    <a:lumOff val="40000"/>
                  </a:srgbClr>
                </a:solidFill>
                <a:cs typeface="Arial" charset="0"/>
              </a:rPr>
              <a:t>gracias</a:t>
            </a:r>
          </a:p>
        </p:txBody>
      </p:sp>
      <p:sp>
        <p:nvSpPr>
          <p:cNvPr id="20" name="Text Box 4"/>
          <p:cNvSpPr txBox="1">
            <a:spLocks noChangeArrowheads="1"/>
          </p:cNvSpPr>
          <p:nvPr userDrawn="1"/>
        </p:nvSpPr>
        <p:spPr bwMode="auto">
          <a:xfrm>
            <a:off x="5859463" y="4184650"/>
            <a:ext cx="355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1800" dirty="0" err="1">
                <a:solidFill>
                  <a:srgbClr val="CAEE9C">
                    <a:lumMod val="75000"/>
                  </a:srgbClr>
                </a:solidFill>
                <a:cs typeface="Arial" charset="0"/>
              </a:rPr>
              <a:t>zikomo</a:t>
            </a:r>
            <a:endParaRPr lang="en-GB" dirty="0">
              <a:solidFill>
                <a:srgbClr val="CAEE9C">
                  <a:lumMod val="75000"/>
                </a:srgbClr>
              </a:solidFill>
              <a:cs typeface="Arial" charset="0"/>
            </a:endParaRPr>
          </a:p>
        </p:txBody>
      </p:sp>
      <p:sp>
        <p:nvSpPr>
          <p:cNvPr id="21" name="Rectangle 23"/>
          <p:cNvSpPr>
            <a:spLocks noChangeArrowheads="1"/>
          </p:cNvSpPr>
          <p:nvPr userDrawn="1"/>
        </p:nvSpPr>
        <p:spPr bwMode="auto">
          <a:xfrm>
            <a:off x="869950" y="4581525"/>
            <a:ext cx="882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2000">
                <a:solidFill>
                  <a:srgbClr val="9DE048"/>
                </a:solidFill>
                <a:cs typeface="Arial" charset="0"/>
              </a:rPr>
              <a:t>danke</a:t>
            </a:r>
          </a:p>
        </p:txBody>
      </p:sp>
      <p:pic>
        <p:nvPicPr>
          <p:cNvPr id="22" name="Picture 24"/>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067675" y="6280150"/>
            <a:ext cx="7334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6"/>
          <p:cNvSpPr>
            <a:spLocks noChangeArrowheads="1"/>
          </p:cNvSpPr>
          <p:nvPr userDrawn="1"/>
        </p:nvSpPr>
        <p:spPr bwMode="auto">
          <a:xfrm>
            <a:off x="1525588" y="3382963"/>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x-none" b="1">
                <a:solidFill>
                  <a:srgbClr val="FFFFFF"/>
                </a:solidFill>
              </a:rPr>
              <a:t>شكراً</a:t>
            </a:r>
            <a:endParaRPr lang="en-GB" b="1">
              <a:solidFill>
                <a:srgbClr val="FFFFFF"/>
              </a:solidFill>
              <a:cs typeface="Arial" charset="0"/>
            </a:endParaRPr>
          </a:p>
        </p:txBody>
      </p:sp>
      <p:sp>
        <p:nvSpPr>
          <p:cNvPr id="25" name="Picture Placeholder 24"/>
          <p:cNvSpPr>
            <a:spLocks noGrp="1"/>
          </p:cNvSpPr>
          <p:nvPr>
            <p:ph type="pic" sz="quarter" idx="12"/>
          </p:nvPr>
        </p:nvSpPr>
        <p:spPr>
          <a:xfrm>
            <a:off x="0" y="0"/>
            <a:ext cx="9144000" cy="3175200"/>
          </a:xfrm>
        </p:spPr>
        <p:txBody>
          <a:bodyPr/>
          <a:lstStyle/>
          <a:p>
            <a:endParaRPr lang="en-US"/>
          </a:p>
        </p:txBody>
      </p:sp>
    </p:spTree>
    <p:extLst>
      <p:ext uri="{BB962C8B-B14F-4D97-AF65-F5344CB8AC3E}">
        <p14:creationId xmlns:p14="http://schemas.microsoft.com/office/powerpoint/2010/main" val="407188810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4" name="Text Placeholder 3"/>
          <p:cNvSpPr>
            <a:spLocks noGrp="1"/>
          </p:cNvSpPr>
          <p:nvPr>
            <p:ph type="body" sz="quarter" idx="10"/>
          </p:nvPr>
        </p:nvSpPr>
        <p:spPr>
          <a:xfrm>
            <a:off x="820738" y="2063750"/>
            <a:ext cx="7927336" cy="458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37136379"/>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61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objec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820131" y="2064469"/>
            <a:ext cx="7937369" cy="3799003"/>
          </a:xfrm>
        </p:spPr>
        <p:txBody>
          <a:bodyPr/>
          <a:lstStyle/>
          <a:p>
            <a:pPr lvl="0"/>
            <a:r>
              <a:rPr lang="en-US" smtClean="0"/>
              <a:t>Click to edit Master text styles</a:t>
            </a:r>
          </a:p>
        </p:txBody>
      </p:sp>
      <p:sp>
        <p:nvSpPr>
          <p:cNvPr id="5" name="Text Placeholder 4"/>
          <p:cNvSpPr>
            <a:spLocks noGrp="1"/>
          </p:cNvSpPr>
          <p:nvPr>
            <p:ph type="body" sz="quarter" idx="10"/>
          </p:nvPr>
        </p:nvSpPr>
        <p:spPr>
          <a:xfrm>
            <a:off x="811213" y="5910263"/>
            <a:ext cx="7946288" cy="660400"/>
          </a:xfrm>
        </p:spPr>
        <p:txBody>
          <a:bodyPr/>
          <a:lstStyle/>
          <a:p>
            <a:pPr lvl="0"/>
            <a:r>
              <a:rPr lang="en-US" smtClean="0"/>
              <a:t>Click to edit Master text styles</a:t>
            </a:r>
          </a:p>
        </p:txBody>
      </p:sp>
    </p:spTree>
    <p:extLst>
      <p:ext uri="{BB962C8B-B14F-4D97-AF65-F5344CB8AC3E}">
        <p14:creationId xmlns:p14="http://schemas.microsoft.com/office/powerpoint/2010/main" val="100941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344243"/>
            <a:ext cx="9144000" cy="513757"/>
          </a:xfrm>
          <a:custGeom>
            <a:avLst/>
            <a:gdLst/>
            <a:ahLst/>
            <a:cxnLst/>
            <a:rect l="l" t="t" r="r" b="b"/>
            <a:pathLst>
              <a:path w="9144000" h="385317">
                <a:moveTo>
                  <a:pt x="0" y="385317"/>
                </a:moveTo>
                <a:lnTo>
                  <a:pt x="9144000" y="385317"/>
                </a:lnTo>
                <a:lnTo>
                  <a:pt x="9144000" y="0"/>
                </a:lnTo>
                <a:lnTo>
                  <a:pt x="0" y="0"/>
                </a:lnTo>
                <a:lnTo>
                  <a:pt x="0" y="385317"/>
                </a:lnTo>
                <a:close/>
              </a:path>
            </a:pathLst>
          </a:custGeom>
          <a:solidFill>
            <a:srgbClr val="78BD1F"/>
          </a:solidFill>
        </p:spPr>
        <p:txBody>
          <a:bodyPr wrap="square" lIns="0" tIns="0" rIns="0" bIns="0" rtlCol="0">
            <a:noAutofit/>
          </a:bodyPr>
          <a:lstStyle/>
          <a:p>
            <a:pPr fontAlgn="auto">
              <a:spcBef>
                <a:spcPts val="0"/>
              </a:spcBef>
              <a:spcAft>
                <a:spcPts val="0"/>
              </a:spcAft>
            </a:pPr>
            <a:endParaRPr sz="1800">
              <a:solidFill>
                <a:prstClr val="black"/>
              </a:solidFill>
              <a:latin typeface="Calibri"/>
            </a:endParaRPr>
          </a:p>
        </p:txBody>
      </p:sp>
      <p:sp>
        <p:nvSpPr>
          <p:cNvPr id="17" name="bk object 17"/>
          <p:cNvSpPr/>
          <p:nvPr/>
        </p:nvSpPr>
        <p:spPr>
          <a:xfrm>
            <a:off x="0" y="6344243"/>
            <a:ext cx="9144000" cy="513755"/>
          </a:xfrm>
          <a:custGeom>
            <a:avLst/>
            <a:gdLst/>
            <a:ahLst/>
            <a:cxnLst/>
            <a:rect l="l" t="t" r="r" b="b"/>
            <a:pathLst>
              <a:path w="9144000" h="385316">
                <a:moveTo>
                  <a:pt x="9144000" y="385316"/>
                </a:moveTo>
                <a:lnTo>
                  <a:pt x="9144000" y="0"/>
                </a:lnTo>
                <a:lnTo>
                  <a:pt x="0" y="0"/>
                </a:lnTo>
                <a:lnTo>
                  <a:pt x="0" y="385316"/>
                </a:lnTo>
              </a:path>
            </a:pathLst>
          </a:custGeom>
          <a:ln w="25400">
            <a:solidFill>
              <a:srgbClr val="78BD1F"/>
            </a:solidFill>
          </a:ln>
        </p:spPr>
        <p:txBody>
          <a:bodyPr wrap="square" lIns="0" tIns="0" rIns="0" bIns="0" rtlCol="0">
            <a:noAutofit/>
          </a:bodyPr>
          <a:lstStyle/>
          <a:p>
            <a:pPr fontAlgn="auto">
              <a:spcBef>
                <a:spcPts val="0"/>
              </a:spcBef>
              <a:spcAft>
                <a:spcPts val="0"/>
              </a:spcAft>
            </a:pPr>
            <a:endParaRPr sz="1800">
              <a:solidFill>
                <a:prstClr val="black"/>
              </a:solidFill>
              <a:latin typeface="Calibri"/>
            </a:endParaRPr>
          </a:p>
        </p:txBody>
      </p:sp>
      <p:sp>
        <p:nvSpPr>
          <p:cNvPr id="18" name="bk object 18"/>
          <p:cNvSpPr/>
          <p:nvPr/>
        </p:nvSpPr>
        <p:spPr>
          <a:xfrm>
            <a:off x="7898922" y="330794"/>
            <a:ext cx="903378" cy="703373"/>
          </a:xfrm>
          <a:prstGeom prst="rect">
            <a:avLst/>
          </a:prstGeom>
          <a:blipFill>
            <a:blip r:embed="rId2" cstate="print"/>
            <a:stretch>
              <a:fillRect/>
            </a:stretch>
          </a:blipFill>
        </p:spPr>
        <p:txBody>
          <a:bodyPr wrap="square" lIns="0" tIns="0" rIns="0" bIns="0" rtlCol="0">
            <a:noAutofit/>
          </a:bodyPr>
          <a:lstStyle/>
          <a:p>
            <a:pPr fontAlgn="auto">
              <a:spcBef>
                <a:spcPts val="0"/>
              </a:spcBef>
              <a:spcAft>
                <a:spcPts val="0"/>
              </a:spcAft>
            </a:pPr>
            <a:endParaRPr sz="1800">
              <a:solidFill>
                <a:prstClr val="black"/>
              </a:solidFill>
              <a:latin typeface="Calibri"/>
            </a:endParaRPr>
          </a:p>
        </p:txBody>
      </p:sp>
      <p:sp>
        <p:nvSpPr>
          <p:cNvPr id="2" name="Holder 2"/>
          <p:cNvSpPr>
            <a:spLocks noGrp="1"/>
          </p:cNvSpPr>
          <p:nvPr>
            <p:ph type="ftr" sz="quarter" idx="5"/>
          </p:nvPr>
        </p:nvSpPr>
        <p:spPr>
          <a:xfrm>
            <a:off x="383236" y="6485602"/>
            <a:ext cx="2358875" cy="238660"/>
          </a:xfrm>
          <a:prstGeom prst="rect">
            <a:avLst/>
          </a:prstGeom>
        </p:spPr>
        <p:txBody>
          <a:bodyPr lIns="0" tIns="0" rIns="0" bIns="0"/>
          <a:lstStyle/>
          <a:p>
            <a:pPr marL="12700"/>
            <a:r>
              <a:rPr sz="1100" spc="-5" dirty="0" smtClean="0">
                <a:solidFill>
                  <a:srgbClr val="FFFFFF"/>
                </a:solidFill>
                <a:latin typeface="Arial"/>
                <a:cs typeface="Arial"/>
              </a:rPr>
              <a:t>1</a:t>
            </a:r>
            <a:r>
              <a:rPr sz="1100" dirty="0" smtClean="0">
                <a:solidFill>
                  <a:srgbClr val="FFFFFF"/>
                </a:solidFill>
                <a:latin typeface="Arial"/>
                <a:cs typeface="Arial"/>
              </a:rPr>
              <a:t>8</a:t>
            </a:r>
            <a:r>
              <a:rPr sz="1100" spc="5" dirty="0" smtClean="0">
                <a:solidFill>
                  <a:srgbClr val="FFFFFF"/>
                </a:solidFill>
                <a:latin typeface="Arial"/>
                <a:cs typeface="Arial"/>
              </a:rPr>
              <a:t>T</a:t>
            </a:r>
            <a:r>
              <a:rPr sz="1100" dirty="0" smtClean="0">
                <a:solidFill>
                  <a:srgbClr val="FFFFFF"/>
                </a:solidFill>
                <a:latin typeface="Arial"/>
                <a:cs typeface="Arial"/>
              </a:rPr>
              <a:t>H </a:t>
            </a:r>
            <a:r>
              <a:rPr sz="1100" b="1" spc="5" dirty="0" smtClean="0">
                <a:solidFill>
                  <a:srgbClr val="FFFFFF"/>
                </a:solidFill>
                <a:latin typeface="Arial"/>
                <a:cs typeface="Arial"/>
              </a:rPr>
              <a:t>C</a:t>
            </a:r>
            <a:r>
              <a:rPr sz="1100" b="1" spc="-30" dirty="0" smtClean="0">
                <a:solidFill>
                  <a:srgbClr val="FFFFFF"/>
                </a:solidFill>
                <a:latin typeface="Arial"/>
                <a:cs typeface="Arial"/>
              </a:rPr>
              <a:t>A</a:t>
            </a:r>
            <a:r>
              <a:rPr sz="1100" b="1" spc="-10" dirty="0" smtClean="0">
                <a:solidFill>
                  <a:srgbClr val="FFFFFF"/>
                </a:solidFill>
                <a:latin typeface="Arial"/>
                <a:cs typeface="Arial"/>
              </a:rPr>
              <a:t>B</a:t>
            </a:r>
            <a:r>
              <a:rPr sz="1100" b="1" dirty="0" smtClean="0">
                <a:solidFill>
                  <a:srgbClr val="FFFFFF"/>
                </a:solidFill>
                <a:latin typeface="Arial"/>
                <a:cs typeface="Arial"/>
              </a:rPr>
              <a:t>I</a:t>
            </a:r>
            <a:r>
              <a:rPr sz="1100" b="1" spc="10" dirty="0" smtClean="0">
                <a:solidFill>
                  <a:srgbClr val="FFFFFF"/>
                </a:solidFill>
                <a:latin typeface="Arial"/>
                <a:cs typeface="Arial"/>
              </a:rPr>
              <a:t> </a:t>
            </a:r>
            <a:r>
              <a:rPr sz="1100" spc="-10" dirty="0" smtClean="0">
                <a:solidFill>
                  <a:srgbClr val="FFFFFF"/>
                </a:solidFill>
                <a:latin typeface="Arial"/>
                <a:cs typeface="Arial"/>
              </a:rPr>
              <a:t>R</a:t>
            </a:r>
            <a:r>
              <a:rPr sz="1100" spc="5" dirty="0" smtClean="0">
                <a:solidFill>
                  <a:srgbClr val="FFFFFF"/>
                </a:solidFill>
                <a:latin typeface="Arial"/>
                <a:cs typeface="Arial"/>
              </a:rPr>
              <a:t>E</a:t>
            </a:r>
            <a:r>
              <a:rPr sz="1100" spc="-5" dirty="0" smtClean="0">
                <a:solidFill>
                  <a:srgbClr val="FFFFFF"/>
                </a:solidFill>
                <a:latin typeface="Arial"/>
                <a:cs typeface="Arial"/>
              </a:rPr>
              <a:t>V</a:t>
            </a:r>
            <a:r>
              <a:rPr sz="1100" dirty="0" smtClean="0">
                <a:solidFill>
                  <a:srgbClr val="FFFFFF"/>
                </a:solidFill>
                <a:latin typeface="Arial"/>
                <a:cs typeface="Arial"/>
              </a:rPr>
              <a:t>I</a:t>
            </a:r>
            <a:r>
              <a:rPr sz="1100" spc="-30" dirty="0" smtClean="0">
                <a:solidFill>
                  <a:srgbClr val="FFFFFF"/>
                </a:solidFill>
                <a:latin typeface="Arial"/>
                <a:cs typeface="Arial"/>
              </a:rPr>
              <a:t>E</a:t>
            </a:r>
            <a:r>
              <a:rPr sz="1100" dirty="0" smtClean="0">
                <a:solidFill>
                  <a:srgbClr val="FFFFFF"/>
                </a:solidFill>
                <a:latin typeface="Arial"/>
                <a:cs typeface="Arial"/>
              </a:rPr>
              <a:t>W</a:t>
            </a:r>
            <a:r>
              <a:rPr sz="1100" spc="30" dirty="0" smtClean="0">
                <a:solidFill>
                  <a:srgbClr val="FFFFFF"/>
                </a:solidFill>
                <a:latin typeface="Arial"/>
                <a:cs typeface="Arial"/>
              </a:rPr>
              <a:t> </a:t>
            </a:r>
            <a:r>
              <a:rPr sz="1100" spc="-20" dirty="0" smtClean="0">
                <a:solidFill>
                  <a:srgbClr val="FFFFFF"/>
                </a:solidFill>
                <a:latin typeface="Arial"/>
                <a:cs typeface="Arial"/>
              </a:rPr>
              <a:t>C</a:t>
            </a:r>
            <a:r>
              <a:rPr sz="1100" dirty="0" smtClean="0">
                <a:solidFill>
                  <a:srgbClr val="FFFFFF"/>
                </a:solidFill>
                <a:latin typeface="Arial"/>
                <a:cs typeface="Arial"/>
              </a:rPr>
              <a:t>O</a:t>
            </a:r>
            <a:r>
              <a:rPr sz="1100" spc="-10" dirty="0" smtClean="0">
                <a:solidFill>
                  <a:srgbClr val="FFFFFF"/>
                </a:solidFill>
                <a:latin typeface="Arial"/>
                <a:cs typeface="Arial"/>
              </a:rPr>
              <a:t>N</a:t>
            </a:r>
            <a:r>
              <a:rPr sz="1100" dirty="0" smtClean="0">
                <a:solidFill>
                  <a:srgbClr val="FFFFFF"/>
                </a:solidFill>
                <a:latin typeface="Arial"/>
                <a:cs typeface="Arial"/>
              </a:rPr>
              <a:t>F</a:t>
            </a:r>
            <a:r>
              <a:rPr sz="1100" spc="-10" dirty="0" smtClean="0">
                <a:solidFill>
                  <a:srgbClr val="FFFFFF"/>
                </a:solidFill>
                <a:latin typeface="Arial"/>
                <a:cs typeface="Arial"/>
              </a:rPr>
              <a:t>ER</a:t>
            </a:r>
            <a:r>
              <a:rPr sz="1100" spc="5" dirty="0" smtClean="0">
                <a:solidFill>
                  <a:srgbClr val="FFFFFF"/>
                </a:solidFill>
                <a:latin typeface="Arial"/>
                <a:cs typeface="Arial"/>
              </a:rPr>
              <a:t>EN</a:t>
            </a:r>
            <a:r>
              <a:rPr sz="1100" spc="-10" dirty="0" smtClean="0">
                <a:solidFill>
                  <a:srgbClr val="FFFFFF"/>
                </a:solidFill>
                <a:latin typeface="Arial"/>
                <a:cs typeface="Arial"/>
              </a:rPr>
              <a:t>C</a:t>
            </a:r>
            <a:r>
              <a:rPr sz="1100" dirty="0" smtClean="0">
                <a:solidFill>
                  <a:srgbClr val="FFFFFF"/>
                </a:solidFill>
                <a:latin typeface="Arial"/>
                <a:cs typeface="Arial"/>
              </a:rPr>
              <a:t>E</a:t>
            </a:r>
            <a:endParaRPr sz="1100">
              <a:solidFill>
                <a:prstClr val="black"/>
              </a:solidFill>
              <a:latin typeface="Arial"/>
              <a:cs typeface="Arial"/>
            </a:endParaRPr>
          </a:p>
        </p:txBody>
      </p:sp>
      <p:sp>
        <p:nvSpPr>
          <p:cNvPr id="3" name="Holder 3"/>
          <p:cNvSpPr>
            <a:spLocks noGrp="1"/>
          </p:cNvSpPr>
          <p:nvPr>
            <p:ph type="dt" sz="half" idx="6"/>
          </p:nvPr>
        </p:nvSpPr>
        <p:spPr>
          <a:xfrm>
            <a:off x="7128129" y="6485602"/>
            <a:ext cx="1626014" cy="238660"/>
          </a:xfrm>
          <a:prstGeom prst="rect">
            <a:avLst/>
          </a:prstGeom>
        </p:spPr>
        <p:txBody>
          <a:bodyPr lIns="0" tIns="0" rIns="0" bIns="0"/>
          <a:lstStyle/>
          <a:p>
            <a:pPr marL="12700"/>
            <a:r>
              <a:rPr sz="1100" b="1" spc="-10" dirty="0" smtClean="0">
                <a:solidFill>
                  <a:srgbClr val="FFFFFF"/>
                </a:solidFill>
                <a:latin typeface="Arial"/>
                <a:cs typeface="Arial"/>
              </a:rPr>
              <a:t>KN</a:t>
            </a:r>
            <a:r>
              <a:rPr sz="1100" b="1" dirty="0" smtClean="0">
                <a:solidFill>
                  <a:srgbClr val="FFFFFF"/>
                </a:solidFill>
                <a:latin typeface="Arial"/>
                <a:cs typeface="Arial"/>
              </a:rPr>
              <a:t>OWL</a:t>
            </a:r>
            <a:r>
              <a:rPr sz="1100" b="1" spc="-10" dirty="0" smtClean="0">
                <a:solidFill>
                  <a:srgbClr val="FFFFFF"/>
                </a:solidFill>
                <a:latin typeface="Arial"/>
                <a:cs typeface="Arial"/>
              </a:rPr>
              <a:t>ED</a:t>
            </a:r>
            <a:r>
              <a:rPr sz="1100" b="1" dirty="0" smtClean="0">
                <a:solidFill>
                  <a:srgbClr val="FFFFFF"/>
                </a:solidFill>
                <a:latin typeface="Arial"/>
                <a:cs typeface="Arial"/>
              </a:rPr>
              <a:t>GE</a:t>
            </a:r>
            <a:r>
              <a:rPr sz="1100" b="1" spc="-10" dirty="0" smtClean="0">
                <a:solidFill>
                  <a:srgbClr val="FFFFFF"/>
                </a:solidFill>
                <a:latin typeface="Arial"/>
                <a:cs typeface="Arial"/>
              </a:rPr>
              <a:t> </a:t>
            </a:r>
            <a:r>
              <a:rPr sz="1100" b="1" dirty="0" smtClean="0">
                <a:solidFill>
                  <a:srgbClr val="FFFFFF"/>
                </a:solidFill>
                <a:latin typeface="Arial"/>
                <a:cs typeface="Arial"/>
              </a:rPr>
              <a:t>FOR</a:t>
            </a:r>
            <a:r>
              <a:rPr sz="1100" b="1" spc="-10" dirty="0" smtClean="0">
                <a:solidFill>
                  <a:srgbClr val="FFFFFF"/>
                </a:solidFill>
                <a:latin typeface="Arial"/>
                <a:cs typeface="Arial"/>
              </a:rPr>
              <a:t> </a:t>
            </a:r>
            <a:r>
              <a:rPr sz="1100" b="1" dirty="0" smtClean="0">
                <a:solidFill>
                  <a:srgbClr val="FFFFFF"/>
                </a:solidFill>
                <a:latin typeface="Arial"/>
                <a:cs typeface="Arial"/>
              </a:rPr>
              <a:t>LIFE</a:t>
            </a:r>
            <a:endParaRPr sz="1100">
              <a:solidFill>
                <a:prstClr val="black"/>
              </a:solidFill>
              <a:latin typeface="Arial"/>
              <a:cs typeface="Arial"/>
            </a:endParaRPr>
          </a:p>
        </p:txBody>
      </p:sp>
      <p:sp>
        <p:nvSpPr>
          <p:cNvPr id="4" name="Holder 4"/>
          <p:cNvSpPr>
            <a:spLocks noGrp="1"/>
          </p:cNvSpPr>
          <p:nvPr>
            <p:ph type="sldNum" sz="quarter" idx="7"/>
          </p:nvPr>
        </p:nvSpPr>
        <p:spPr>
          <a:xfrm>
            <a:off x="6583680" y="6377941"/>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9558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Plantwise Leaf + Image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4475"/>
            <a:ext cx="5108575" cy="661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6840538" y="6072188"/>
            <a:ext cx="20510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defRPr/>
            </a:pPr>
            <a:r>
              <a:rPr lang="en-GB" sz="1200" b="1" smtClean="0">
                <a:solidFill>
                  <a:srgbClr val="5BBF21"/>
                </a:solidFill>
              </a:rPr>
              <a:t>LOSE LESS, FEED MORE</a:t>
            </a:r>
          </a:p>
          <a:p>
            <a:pPr algn="r" eaLnBrk="1" hangingPunct="1">
              <a:defRPr/>
            </a:pPr>
            <a:r>
              <a:rPr lang="en-GB" sz="1000" b="1" smtClean="0">
                <a:solidFill>
                  <a:srgbClr val="5BBF21"/>
                </a:solidFill>
              </a:rPr>
              <a:t>www.plantwise.org</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138" y="5845175"/>
            <a:ext cx="1036637"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CABI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0" y="357188"/>
            <a:ext cx="2813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3846136" y="2386305"/>
            <a:ext cx="4944574" cy="1434924"/>
          </a:xfrm>
        </p:spPr>
        <p:txBody>
          <a:bodyPr/>
          <a:lstStyle>
            <a:lvl1pPr algn="r">
              <a:lnSpc>
                <a:spcPct val="80000"/>
              </a:lnSpc>
              <a:defRPr sz="3600">
                <a:solidFill>
                  <a:schemeClr val="accent1"/>
                </a:solidFill>
              </a:defRPr>
            </a:lvl1pPr>
          </a:lstStyle>
          <a:p>
            <a:r>
              <a:rPr lang="en-US" dirty="0" smtClean="0"/>
              <a:t>Click to edit Master title style</a:t>
            </a:r>
            <a:endParaRPr lang="en-GB" dirty="0"/>
          </a:p>
        </p:txBody>
      </p:sp>
      <p:sp>
        <p:nvSpPr>
          <p:cNvPr id="3075" name="Rectangle 3"/>
          <p:cNvSpPr>
            <a:spLocks noGrp="1" noChangeArrowheads="1"/>
          </p:cNvSpPr>
          <p:nvPr>
            <p:ph type="subTitle" idx="1"/>
          </p:nvPr>
        </p:nvSpPr>
        <p:spPr>
          <a:xfrm>
            <a:off x="4074441" y="3929066"/>
            <a:ext cx="4716268" cy="565932"/>
          </a:xfrm>
        </p:spPr>
        <p:txBody>
          <a:bodyPr/>
          <a:lstStyle>
            <a:lvl1pPr algn="r">
              <a:lnSpc>
                <a:spcPts val="2000"/>
              </a:lnSpc>
              <a:spcBef>
                <a:spcPts val="0"/>
              </a:spcBef>
              <a:tabLst>
                <a:tab pos="1885950" algn="l"/>
              </a:tabLst>
              <a:defRPr sz="2000" b="1" baseline="0">
                <a:solidFill>
                  <a:schemeClr val="bg1">
                    <a:lumMod val="50000"/>
                  </a:schemeClr>
                </a:solidFill>
              </a:defRPr>
            </a:lvl1pPr>
          </a:lstStyle>
          <a:p>
            <a:r>
              <a:rPr lang="en-US" dirty="0" smtClean="0"/>
              <a:t>Click to edit Master subtitle style</a:t>
            </a:r>
          </a:p>
        </p:txBody>
      </p:sp>
    </p:spTree>
    <p:extLst>
      <p:ext uri="{BB962C8B-B14F-4D97-AF65-F5344CB8AC3E}">
        <p14:creationId xmlns:p14="http://schemas.microsoft.com/office/powerpoint/2010/main" val="3982637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2:colabs">
    <p:spTree>
      <p:nvGrpSpPr>
        <p:cNvPr id="1" name=""/>
        <p:cNvGrpSpPr/>
        <p:nvPr/>
      </p:nvGrpSpPr>
      <p:grpSpPr>
        <a:xfrm>
          <a:off x="0" y="0"/>
          <a:ext cx="0" cy="0"/>
          <a:chOff x="0" y="0"/>
          <a:chExt cx="0" cy="0"/>
        </a:xfrm>
      </p:grpSpPr>
      <p:sp>
        <p:nvSpPr>
          <p:cNvPr id="20" name="TextBox 19"/>
          <p:cNvSpPr txBox="1">
            <a:spLocks noChangeArrowheads="1"/>
          </p:cNvSpPr>
          <p:nvPr/>
        </p:nvSpPr>
        <p:spPr bwMode="auto">
          <a:xfrm>
            <a:off x="792163" y="1125538"/>
            <a:ext cx="36703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r>
              <a:rPr lang="en-GB" sz="2800" b="1" smtClean="0">
                <a:solidFill>
                  <a:srgbClr val="7F7F7F"/>
                </a:solidFill>
              </a:rPr>
              <a:t>CABI</a:t>
            </a:r>
            <a:r>
              <a:rPr lang="en-GB" smtClean="0">
                <a:solidFill>
                  <a:srgbClr val="7F7F7F"/>
                </a:solidFill>
              </a:rPr>
              <a:t> in collaboration with</a:t>
            </a:r>
          </a:p>
        </p:txBody>
      </p:sp>
      <p:sp>
        <p:nvSpPr>
          <p:cNvPr id="29" name="Picture Placeholder 5"/>
          <p:cNvSpPr>
            <a:spLocks noGrp="1" noChangeAspect="1"/>
          </p:cNvSpPr>
          <p:nvPr>
            <p:ph type="pic" sz="quarter" idx="11"/>
          </p:nvPr>
        </p:nvSpPr>
        <p:spPr>
          <a:xfrm>
            <a:off x="792000" y="2114393"/>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30" name="Picture Placeholder 5"/>
          <p:cNvSpPr>
            <a:spLocks noGrp="1" noChangeAspect="1"/>
          </p:cNvSpPr>
          <p:nvPr>
            <p:ph type="pic" sz="quarter" idx="12"/>
          </p:nvPr>
        </p:nvSpPr>
        <p:spPr>
          <a:xfrm>
            <a:off x="2014478" y="2115964"/>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31" name="Picture Placeholder 5"/>
          <p:cNvSpPr>
            <a:spLocks noGrp="1" noChangeAspect="1"/>
          </p:cNvSpPr>
          <p:nvPr>
            <p:ph type="pic" sz="quarter" idx="13"/>
          </p:nvPr>
        </p:nvSpPr>
        <p:spPr>
          <a:xfrm>
            <a:off x="3241534" y="2117536"/>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32" name="Picture Placeholder 5"/>
          <p:cNvSpPr>
            <a:spLocks noGrp="1" noChangeAspect="1"/>
          </p:cNvSpPr>
          <p:nvPr>
            <p:ph type="pic" sz="quarter" idx="14"/>
          </p:nvPr>
        </p:nvSpPr>
        <p:spPr>
          <a:xfrm>
            <a:off x="4427740" y="2115964"/>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33" name="Picture Placeholder 5"/>
          <p:cNvSpPr>
            <a:spLocks noGrp="1" noChangeAspect="1"/>
          </p:cNvSpPr>
          <p:nvPr>
            <p:ph type="pic" sz="quarter" idx="15"/>
          </p:nvPr>
        </p:nvSpPr>
        <p:spPr>
          <a:xfrm>
            <a:off x="5645369" y="2117535"/>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34" name="Picture Placeholder 5"/>
          <p:cNvSpPr>
            <a:spLocks noGrp="1" noChangeAspect="1"/>
          </p:cNvSpPr>
          <p:nvPr>
            <p:ph type="pic" sz="quarter" idx="16"/>
          </p:nvPr>
        </p:nvSpPr>
        <p:spPr>
          <a:xfrm>
            <a:off x="6872425" y="2119107"/>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35" name="Picture Placeholder 5"/>
          <p:cNvSpPr>
            <a:spLocks noGrp="1" noChangeAspect="1"/>
          </p:cNvSpPr>
          <p:nvPr>
            <p:ph type="pic" sz="quarter" idx="17"/>
          </p:nvPr>
        </p:nvSpPr>
        <p:spPr>
          <a:xfrm>
            <a:off x="776674" y="3266035"/>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36" name="Picture Placeholder 5"/>
          <p:cNvSpPr>
            <a:spLocks noGrp="1" noChangeAspect="1"/>
          </p:cNvSpPr>
          <p:nvPr>
            <p:ph type="pic" sz="quarter" idx="18"/>
          </p:nvPr>
        </p:nvSpPr>
        <p:spPr>
          <a:xfrm>
            <a:off x="2025476" y="3267606"/>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37" name="Picture Placeholder 5"/>
          <p:cNvSpPr>
            <a:spLocks noGrp="1" noChangeAspect="1"/>
          </p:cNvSpPr>
          <p:nvPr>
            <p:ph type="pic" sz="quarter" idx="19"/>
          </p:nvPr>
        </p:nvSpPr>
        <p:spPr>
          <a:xfrm>
            <a:off x="3252532" y="3269178"/>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38" name="Picture Placeholder 5"/>
          <p:cNvSpPr>
            <a:spLocks noGrp="1" noChangeAspect="1"/>
          </p:cNvSpPr>
          <p:nvPr>
            <p:ph type="pic" sz="quarter" idx="20"/>
          </p:nvPr>
        </p:nvSpPr>
        <p:spPr>
          <a:xfrm>
            <a:off x="4438738" y="3267606"/>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39" name="Picture Placeholder 5"/>
          <p:cNvSpPr>
            <a:spLocks noGrp="1" noChangeAspect="1"/>
          </p:cNvSpPr>
          <p:nvPr>
            <p:ph type="pic" sz="quarter" idx="21"/>
          </p:nvPr>
        </p:nvSpPr>
        <p:spPr>
          <a:xfrm>
            <a:off x="5656367" y="3269177"/>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40" name="Picture Placeholder 5"/>
          <p:cNvSpPr>
            <a:spLocks noGrp="1" noChangeAspect="1"/>
          </p:cNvSpPr>
          <p:nvPr>
            <p:ph type="pic" sz="quarter" idx="22"/>
          </p:nvPr>
        </p:nvSpPr>
        <p:spPr>
          <a:xfrm>
            <a:off x="6883423" y="3270749"/>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41" name="Picture Placeholder 5"/>
          <p:cNvSpPr>
            <a:spLocks noGrp="1" noChangeAspect="1"/>
          </p:cNvSpPr>
          <p:nvPr>
            <p:ph type="pic" sz="quarter" idx="23"/>
          </p:nvPr>
        </p:nvSpPr>
        <p:spPr>
          <a:xfrm>
            <a:off x="776674" y="4453812"/>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42" name="Picture Placeholder 5"/>
          <p:cNvSpPr>
            <a:spLocks noGrp="1" noChangeAspect="1"/>
          </p:cNvSpPr>
          <p:nvPr>
            <p:ph type="pic" sz="quarter" idx="24"/>
          </p:nvPr>
        </p:nvSpPr>
        <p:spPr>
          <a:xfrm>
            <a:off x="2025476" y="4455383"/>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43" name="Picture Placeholder 5"/>
          <p:cNvSpPr>
            <a:spLocks noGrp="1" noChangeAspect="1"/>
          </p:cNvSpPr>
          <p:nvPr>
            <p:ph type="pic" sz="quarter" idx="25"/>
          </p:nvPr>
        </p:nvSpPr>
        <p:spPr>
          <a:xfrm>
            <a:off x="3252532" y="4456955"/>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44" name="Picture Placeholder 5"/>
          <p:cNvSpPr>
            <a:spLocks noGrp="1" noChangeAspect="1"/>
          </p:cNvSpPr>
          <p:nvPr>
            <p:ph type="pic" sz="quarter" idx="26"/>
          </p:nvPr>
        </p:nvSpPr>
        <p:spPr>
          <a:xfrm>
            <a:off x="4438738" y="4455383"/>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45" name="Picture Placeholder 5"/>
          <p:cNvSpPr>
            <a:spLocks noGrp="1" noChangeAspect="1"/>
          </p:cNvSpPr>
          <p:nvPr>
            <p:ph type="pic" sz="quarter" idx="27"/>
          </p:nvPr>
        </p:nvSpPr>
        <p:spPr>
          <a:xfrm>
            <a:off x="5656367" y="4456954"/>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46" name="Picture Placeholder 5"/>
          <p:cNvSpPr>
            <a:spLocks noGrp="1" noChangeAspect="1"/>
          </p:cNvSpPr>
          <p:nvPr>
            <p:ph type="pic" sz="quarter" idx="28"/>
          </p:nvPr>
        </p:nvSpPr>
        <p:spPr>
          <a:xfrm>
            <a:off x="6883423" y="4458526"/>
            <a:ext cx="1027299" cy="1027299"/>
          </a:xfrm>
          <a:ln w="38100">
            <a:noFill/>
          </a:ln>
        </p:spPr>
        <p:txBody>
          <a:bodyPr/>
          <a:lstStyle>
            <a:lvl1pPr>
              <a:defRPr sz="1400"/>
            </a:lvl1pPr>
          </a:lstStyle>
          <a:p>
            <a:pPr lvl="0"/>
            <a:r>
              <a:rPr lang="en-US" noProof="0" dirty="0" smtClean="0"/>
              <a:t>Click icon to add picture</a:t>
            </a:r>
            <a:endParaRPr lang="en-GB" noProof="0" dirty="0"/>
          </a:p>
        </p:txBody>
      </p:sp>
    </p:spTree>
    <p:extLst>
      <p:ext uri="{BB962C8B-B14F-4D97-AF65-F5344CB8AC3E}">
        <p14:creationId xmlns:p14="http://schemas.microsoft.com/office/powerpoint/2010/main" val="1016185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92000" y="1188001"/>
            <a:ext cx="7998709" cy="869400"/>
          </a:xfrm>
        </p:spPr>
        <p:txBody>
          <a:bodyPr/>
          <a:lstStyle>
            <a:lvl1pPr>
              <a:defRPr/>
            </a:lvl1pPr>
          </a:lstStyle>
          <a:p>
            <a:r>
              <a:rPr lang="en-US" dirty="0" smtClean="0"/>
              <a:t>Click to edit Master title style</a:t>
            </a:r>
            <a:endParaRPr lang="en-GB" dirty="0"/>
          </a:p>
        </p:txBody>
      </p:sp>
      <p:sp>
        <p:nvSpPr>
          <p:cNvPr id="4" name="Text Placeholder 3"/>
          <p:cNvSpPr>
            <a:spLocks noGrp="1"/>
          </p:cNvSpPr>
          <p:nvPr>
            <p:ph type="body" sz="quarter" idx="10"/>
          </p:nvPr>
        </p:nvSpPr>
        <p:spPr>
          <a:xfrm>
            <a:off x="789564" y="2130136"/>
            <a:ext cx="7990753" cy="4515139"/>
          </a:xfrm>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90999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r mission Slide">
    <p:spTree>
      <p:nvGrpSpPr>
        <p:cNvPr id="1" name=""/>
        <p:cNvGrpSpPr/>
        <p:nvPr/>
      </p:nvGrpSpPr>
      <p:grpSpPr>
        <a:xfrm>
          <a:off x="0" y="0"/>
          <a:ext cx="0" cy="0"/>
          <a:chOff x="0" y="0"/>
          <a:chExt cx="0" cy="0"/>
        </a:xfrm>
      </p:grpSpPr>
      <p:sp>
        <p:nvSpPr>
          <p:cNvPr id="2" name="Rectangle 1"/>
          <p:cNvSpPr/>
          <p:nvPr userDrawn="1"/>
        </p:nvSpPr>
        <p:spPr>
          <a:xfrm>
            <a:off x="0" y="2684463"/>
            <a:ext cx="9144000" cy="4173537"/>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3" name="TextBox 7"/>
          <p:cNvSpPr txBox="1">
            <a:spLocks noChangeArrowheads="1"/>
          </p:cNvSpPr>
          <p:nvPr userDrawn="1"/>
        </p:nvSpPr>
        <p:spPr bwMode="auto">
          <a:xfrm>
            <a:off x="179388" y="6453188"/>
            <a:ext cx="1949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spcAft>
                <a:spcPts val="300"/>
              </a:spcAft>
            </a:pPr>
            <a:r>
              <a:rPr lang="en-GB" sz="1200" b="1">
                <a:solidFill>
                  <a:srgbClr val="FFFFFF"/>
                </a:solidFill>
                <a:cs typeface="Arial" charset="0"/>
              </a:rPr>
              <a:t>KNOWLEDGE FOR LIFE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067675" y="6280150"/>
            <a:ext cx="7334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438150" y="3602038"/>
            <a:ext cx="76295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US" sz="2800" b="1">
              <a:solidFill>
                <a:srgbClr val="FFFFFF"/>
              </a:solidFill>
              <a:cs typeface="Arial" charset="0"/>
            </a:endParaRPr>
          </a:p>
          <a:p>
            <a:pPr eaLnBrk="1" hangingPunct="1"/>
            <a:r>
              <a:rPr lang="en-US" sz="2800" b="1">
                <a:solidFill>
                  <a:srgbClr val="FFFFFF"/>
                </a:solidFill>
                <a:cs typeface="Arial" charset="0"/>
              </a:rPr>
              <a:t>CABI is a not-for-profit international organization that improves people’s lives by providing information and applying scientific expertise to solve problems in agriculture and the environment</a:t>
            </a:r>
            <a:endParaRPr lang="en-GB" sz="2800" b="1">
              <a:solidFill>
                <a:srgbClr val="FFFFFF"/>
              </a:solidFill>
              <a:cs typeface="Arial" charset="0"/>
            </a:endParaRPr>
          </a:p>
          <a:p>
            <a:pPr eaLnBrk="1" hangingPunct="1"/>
            <a:endParaRPr lang="en-GB" sz="2800" b="1">
              <a:solidFill>
                <a:srgbClr val="FFFFFF"/>
              </a:solidFill>
              <a:cs typeface="Arial" charset="0"/>
            </a:endParaRPr>
          </a:p>
        </p:txBody>
      </p:sp>
      <p:sp>
        <p:nvSpPr>
          <p:cNvPr id="6" name="TextBox 10"/>
          <p:cNvSpPr txBox="1">
            <a:spLocks noChangeArrowheads="1"/>
          </p:cNvSpPr>
          <p:nvPr userDrawn="1"/>
        </p:nvSpPr>
        <p:spPr bwMode="auto">
          <a:xfrm>
            <a:off x="385763" y="2725738"/>
            <a:ext cx="28019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GB" sz="3600" b="1">
              <a:solidFill>
                <a:srgbClr val="FFFFFF"/>
              </a:solidFill>
              <a:cs typeface="Arial" charset="0"/>
            </a:endParaRPr>
          </a:p>
          <a:p>
            <a:pPr eaLnBrk="1" hangingPunct="1"/>
            <a:r>
              <a:rPr lang="en-GB" sz="3600" b="1">
                <a:solidFill>
                  <a:srgbClr val="FFFFFF"/>
                </a:solidFill>
                <a:cs typeface="Arial" charset="0"/>
              </a:rPr>
              <a:t>our mission</a:t>
            </a:r>
          </a:p>
        </p:txBody>
      </p:sp>
      <p:sp>
        <p:nvSpPr>
          <p:cNvPr id="7" name="Rectangle 6"/>
          <p:cNvSpPr/>
          <p:nvPr userDrawn="1"/>
        </p:nvSpPr>
        <p:spPr>
          <a:xfrm>
            <a:off x="0" y="-19050"/>
            <a:ext cx="9144000" cy="3176588"/>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extLst>
      <p:ext uri="{BB962C8B-B14F-4D97-AF65-F5344CB8AC3E}">
        <p14:creationId xmlns:p14="http://schemas.microsoft.com/office/powerpoint/2010/main" val="630930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corative 1pic">
    <p:spTree>
      <p:nvGrpSpPr>
        <p:cNvPr id="1" name=""/>
        <p:cNvGrpSpPr/>
        <p:nvPr/>
      </p:nvGrpSpPr>
      <p:grpSpPr>
        <a:xfrm>
          <a:off x="0" y="0"/>
          <a:ext cx="0" cy="0"/>
          <a:chOff x="0" y="0"/>
          <a:chExt cx="0" cy="0"/>
        </a:xfrm>
      </p:grpSpPr>
      <p:sp>
        <p:nvSpPr>
          <p:cNvPr id="2" name="Title 1"/>
          <p:cNvSpPr>
            <a:spLocks noGrp="1"/>
          </p:cNvSpPr>
          <p:nvPr>
            <p:ph type="title"/>
          </p:nvPr>
        </p:nvSpPr>
        <p:spPr>
          <a:xfrm>
            <a:off x="2337953" y="1191829"/>
            <a:ext cx="6452755" cy="1426679"/>
          </a:xfrm>
        </p:spPr>
        <p:txBody>
          <a:bodyPr/>
          <a:lstStyle>
            <a:lvl1pPr>
              <a:defRPr/>
            </a:lvl1pPr>
          </a:lstStyle>
          <a:p>
            <a:r>
              <a:rPr lang="en-US" dirty="0" smtClean="0"/>
              <a:t>Click to edit Master title style</a:t>
            </a:r>
            <a:endParaRPr lang="en-GB" dirty="0"/>
          </a:p>
        </p:txBody>
      </p:sp>
      <p:sp>
        <p:nvSpPr>
          <p:cNvPr id="4" name="Text Placeholder 3"/>
          <p:cNvSpPr>
            <a:spLocks noGrp="1"/>
          </p:cNvSpPr>
          <p:nvPr>
            <p:ph type="body" sz="quarter" idx="10"/>
          </p:nvPr>
        </p:nvSpPr>
        <p:spPr>
          <a:xfrm>
            <a:off x="799955" y="2701636"/>
            <a:ext cx="7990753" cy="3943639"/>
          </a:xfrm>
        </p:spPr>
        <p:txBody>
          <a:bodyPr/>
          <a:lstStyle>
            <a:lvl2pPr>
              <a:spcBef>
                <a:spcPts val="300"/>
              </a:spcBef>
              <a:defRPr/>
            </a:lvl2pPr>
            <a:lvl3pPr>
              <a:spcBef>
                <a:spcPts val="300"/>
              </a:spcBef>
              <a:defRPr/>
            </a:lvl3pPr>
            <a:lvl4pPr>
              <a:spcBef>
                <a:spcPts val="300"/>
              </a:spcBef>
              <a:defRPr/>
            </a:lvl4pPr>
            <a:lvl5pPr>
              <a:spcBef>
                <a:spcPts val="3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Picture Placeholder 5"/>
          <p:cNvSpPr>
            <a:spLocks noGrp="1" noChangeAspect="1"/>
          </p:cNvSpPr>
          <p:nvPr>
            <p:ph type="pic" sz="quarter" idx="11"/>
          </p:nvPr>
        </p:nvSpPr>
        <p:spPr>
          <a:xfrm>
            <a:off x="792000" y="1188000"/>
            <a:ext cx="1440000" cy="1440000"/>
          </a:xfrm>
          <a:ln w="25400">
            <a:noFill/>
          </a:ln>
        </p:spPr>
        <p:txBody>
          <a:bodyPr/>
          <a:lstStyle/>
          <a:p>
            <a:pPr lvl="0"/>
            <a:r>
              <a:rPr lang="en-US" noProof="0" dirty="0" smtClean="0"/>
              <a:t>Click icon to add picture</a:t>
            </a:r>
            <a:endParaRPr lang="en-GB" noProof="0" dirty="0"/>
          </a:p>
        </p:txBody>
      </p:sp>
    </p:spTree>
    <p:extLst>
      <p:ext uri="{BB962C8B-B14F-4D97-AF65-F5344CB8AC3E}">
        <p14:creationId xmlns:p14="http://schemas.microsoft.com/office/powerpoint/2010/main" val="285169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jec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799349" y="2064469"/>
            <a:ext cx="7991360" cy="3799003"/>
          </a:xfrm>
        </p:spPr>
        <p:txBody>
          <a:bodyPr/>
          <a:lstStyle/>
          <a:p>
            <a:pPr lvl="0"/>
            <a:r>
              <a:rPr lang="en-US" smtClean="0"/>
              <a:t>Click to edit Master text styles</a:t>
            </a:r>
          </a:p>
        </p:txBody>
      </p:sp>
      <p:sp>
        <p:nvSpPr>
          <p:cNvPr id="5" name="Text Placeholder 4"/>
          <p:cNvSpPr>
            <a:spLocks noGrp="1"/>
          </p:cNvSpPr>
          <p:nvPr>
            <p:ph type="body" sz="quarter" idx="10"/>
          </p:nvPr>
        </p:nvSpPr>
        <p:spPr>
          <a:xfrm>
            <a:off x="800822" y="5910263"/>
            <a:ext cx="7979496" cy="660400"/>
          </a:xfrm>
        </p:spPr>
        <p:txBody>
          <a:bodyPr/>
          <a:lstStyle/>
          <a:p>
            <a:pPr lvl="0"/>
            <a:r>
              <a:rPr lang="en-US" smtClean="0"/>
              <a:t>Click to edit Master text styles</a:t>
            </a:r>
          </a:p>
        </p:txBody>
      </p:sp>
    </p:spTree>
    <p:extLst>
      <p:ext uri="{BB962C8B-B14F-4D97-AF65-F5344CB8AC3E}">
        <p14:creationId xmlns:p14="http://schemas.microsoft.com/office/powerpoint/2010/main" val="434327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ordle">
    <p:spTree>
      <p:nvGrpSpPr>
        <p:cNvPr id="1" name=""/>
        <p:cNvGrpSpPr/>
        <p:nvPr/>
      </p:nvGrpSpPr>
      <p:grpSpPr>
        <a:xfrm>
          <a:off x="0" y="0"/>
          <a:ext cx="0" cy="0"/>
          <a:chOff x="0" y="0"/>
          <a:chExt cx="0" cy="0"/>
        </a:xfrm>
      </p:grpSpPr>
      <p:sp>
        <p:nvSpPr>
          <p:cNvPr id="2" name="Title 1"/>
          <p:cNvSpPr>
            <a:spLocks noGrp="1"/>
          </p:cNvSpPr>
          <p:nvPr>
            <p:ph type="title"/>
          </p:nvPr>
        </p:nvSpPr>
        <p:spPr>
          <a:xfrm>
            <a:off x="792000" y="5139965"/>
            <a:ext cx="7975077" cy="566738"/>
          </a:xfrm>
        </p:spPr>
        <p:txBody>
          <a:bodyPr anchor="b"/>
          <a:lstStyle>
            <a:lvl1pPr algn="l">
              <a:defRPr sz="3200" b="1"/>
            </a:lvl1pPr>
          </a:lstStyle>
          <a:p>
            <a:r>
              <a:rPr lang="en-US" smtClean="0"/>
              <a:t>Click to edit Master title style</a:t>
            </a:r>
            <a:endParaRPr lang="en-GB" dirty="0"/>
          </a:p>
        </p:txBody>
      </p:sp>
      <p:sp>
        <p:nvSpPr>
          <p:cNvPr id="3" name="Picture Placeholder 2"/>
          <p:cNvSpPr>
            <a:spLocks noGrp="1"/>
          </p:cNvSpPr>
          <p:nvPr>
            <p:ph type="pic" idx="1"/>
          </p:nvPr>
        </p:nvSpPr>
        <p:spPr>
          <a:xfrm>
            <a:off x="3574474" y="1257300"/>
            <a:ext cx="5191384" cy="37097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a:p>
        </p:txBody>
      </p:sp>
      <p:sp>
        <p:nvSpPr>
          <p:cNvPr id="4" name="Text Placeholder 3"/>
          <p:cNvSpPr>
            <a:spLocks noGrp="1"/>
          </p:cNvSpPr>
          <p:nvPr>
            <p:ph type="body" sz="half" idx="2"/>
          </p:nvPr>
        </p:nvSpPr>
        <p:spPr>
          <a:xfrm>
            <a:off x="792000" y="5778630"/>
            <a:ext cx="7965650" cy="393569"/>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Picture Placeholder 5"/>
          <p:cNvSpPr>
            <a:spLocks noGrp="1"/>
          </p:cNvSpPr>
          <p:nvPr>
            <p:ph type="pic" sz="quarter" idx="10"/>
          </p:nvPr>
        </p:nvSpPr>
        <p:spPr>
          <a:xfrm>
            <a:off x="792000" y="720000"/>
            <a:ext cx="2520000" cy="2520000"/>
          </a:xfrm>
          <a:ln w="25400">
            <a:noFill/>
          </a:ln>
        </p:spPr>
        <p:txBody>
          <a:bodyPr/>
          <a:lstStyle/>
          <a:p>
            <a:pPr lvl="0"/>
            <a:r>
              <a:rPr lang="en-US" noProof="0" dirty="0" smtClean="0"/>
              <a:t>Click icon to add picture</a:t>
            </a:r>
            <a:endParaRPr lang="en-GB" noProof="0" dirty="0"/>
          </a:p>
        </p:txBody>
      </p:sp>
    </p:spTree>
    <p:extLst>
      <p:ext uri="{BB962C8B-B14F-4D97-AF65-F5344CB8AC3E}">
        <p14:creationId xmlns:p14="http://schemas.microsoft.com/office/powerpoint/2010/main" val="2373310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umn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4" name="Content Placeholder 3"/>
          <p:cNvSpPr>
            <a:spLocks noGrp="1"/>
          </p:cNvSpPr>
          <p:nvPr>
            <p:ph sz="half" idx="2"/>
          </p:nvPr>
        </p:nvSpPr>
        <p:spPr>
          <a:xfrm>
            <a:off x="4997992" y="2078182"/>
            <a:ext cx="3782326" cy="407655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p:txBody>
      </p:sp>
      <p:sp>
        <p:nvSpPr>
          <p:cNvPr id="6" name="Text Placeholder 5"/>
          <p:cNvSpPr>
            <a:spLocks noGrp="1"/>
          </p:cNvSpPr>
          <p:nvPr>
            <p:ph type="body" sz="quarter" idx="10"/>
          </p:nvPr>
        </p:nvSpPr>
        <p:spPr>
          <a:xfrm>
            <a:off x="802391" y="2078181"/>
            <a:ext cx="4136592" cy="4395499"/>
          </a:xfrm>
        </p:spPr>
        <p:txBody>
          <a:bodyPr/>
          <a:lstStyle>
            <a:lvl1pPr>
              <a:defRPr sz="2000"/>
            </a:lvl1pPr>
            <a:lvl2pPr algn="l" rtl="0" fontAlgn="base">
              <a:spcBef>
                <a:spcPts val="300"/>
              </a:spcBef>
              <a:spcAft>
                <a:spcPct val="0"/>
              </a:spcAft>
              <a:buClr>
                <a:schemeClr val="accent1"/>
              </a:buClr>
              <a:buSzPct val="90000"/>
              <a:buBlip>
                <a:blip r:embed="rId2"/>
              </a:buBlip>
              <a:defRPr lang="en-US" sz="2000" dirty="0" smtClean="0">
                <a:solidFill>
                  <a:srgbClr val="7F7F7F"/>
                </a:solidFill>
                <a:latin typeface="+mn-lt"/>
              </a:defRPr>
            </a:lvl2pPr>
            <a:lvl3pPr algn="l" rtl="0" fontAlgn="base">
              <a:spcBef>
                <a:spcPts val="300"/>
              </a:spcBef>
              <a:spcAft>
                <a:spcPct val="0"/>
              </a:spcAft>
              <a:buClr>
                <a:schemeClr val="accent1"/>
              </a:buClr>
              <a:buSzPct val="90000"/>
              <a:buBlip>
                <a:blip r:embed="rId2"/>
              </a:buBlip>
              <a:defRPr lang="en-US" sz="2000" dirty="0" smtClean="0">
                <a:solidFill>
                  <a:srgbClr val="7F7F7F"/>
                </a:solidFill>
                <a:latin typeface="+mn-lt"/>
              </a:defRPr>
            </a:lvl3pPr>
            <a:lvl4pPr algn="l" rtl="0" fontAlgn="base">
              <a:spcBef>
                <a:spcPts val="300"/>
              </a:spcBef>
              <a:spcAft>
                <a:spcPct val="0"/>
              </a:spcAft>
              <a:buClr>
                <a:schemeClr val="accent1"/>
              </a:buClr>
              <a:buSzPct val="90000"/>
              <a:buBlip>
                <a:blip r:embed="rId2"/>
              </a:buBlip>
              <a:defRPr lang="en-US" sz="2000" dirty="0" smtClean="0">
                <a:solidFill>
                  <a:srgbClr val="7F7F7F"/>
                </a:solidFill>
                <a:latin typeface="+mn-lt"/>
              </a:defRPr>
            </a:lvl4pPr>
            <a:lvl5pPr algn="l" rtl="0" fontAlgn="base">
              <a:spcBef>
                <a:spcPts val="300"/>
              </a:spcBef>
              <a:spcAft>
                <a:spcPct val="0"/>
              </a:spcAft>
              <a:buClr>
                <a:schemeClr val="accent1"/>
              </a:buClr>
              <a:buSzPct val="90000"/>
              <a:buBlip>
                <a:blip r:embed="rId2"/>
              </a:buBlip>
              <a:defRPr lang="en-GB" sz="2000" dirty="0">
                <a:solidFill>
                  <a:srgbClr val="7F7F7F"/>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1"/>
          </p:nvPr>
        </p:nvSpPr>
        <p:spPr>
          <a:xfrm>
            <a:off x="4995831" y="6191106"/>
            <a:ext cx="3784487" cy="292100"/>
          </a:xfrm>
        </p:spPr>
        <p:txBody>
          <a:bodyPr/>
          <a:lstStyle>
            <a:lvl1pPr>
              <a:defRPr sz="1600"/>
            </a:lvl1pPr>
          </a:lstStyle>
          <a:p>
            <a:pPr lvl="0"/>
            <a:r>
              <a:rPr lang="en-US" smtClean="0"/>
              <a:t>Click to edit Master text styles</a:t>
            </a:r>
          </a:p>
        </p:txBody>
      </p:sp>
    </p:spTree>
    <p:extLst>
      <p:ext uri="{BB962C8B-B14F-4D97-AF65-F5344CB8AC3E}">
        <p14:creationId xmlns:p14="http://schemas.microsoft.com/office/powerpoint/2010/main" val="1160119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6" name="Text Placeholder 5"/>
          <p:cNvSpPr>
            <a:spLocks noGrp="1"/>
          </p:cNvSpPr>
          <p:nvPr>
            <p:ph type="body" sz="quarter" idx="10"/>
          </p:nvPr>
        </p:nvSpPr>
        <p:spPr>
          <a:xfrm>
            <a:off x="799089" y="2073275"/>
            <a:ext cx="3918384" cy="4421188"/>
          </a:xfr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5"/>
          <p:cNvSpPr>
            <a:spLocks noGrp="1"/>
          </p:cNvSpPr>
          <p:nvPr>
            <p:ph type="body" sz="quarter" idx="11"/>
          </p:nvPr>
        </p:nvSpPr>
        <p:spPr>
          <a:xfrm>
            <a:off x="4793422" y="2074846"/>
            <a:ext cx="3997287" cy="4421188"/>
          </a:xfr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596029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pact image">
    <p:spTree>
      <p:nvGrpSpPr>
        <p:cNvPr id="1" name=""/>
        <p:cNvGrpSpPr/>
        <p:nvPr/>
      </p:nvGrpSpPr>
      <p:grpSpPr>
        <a:xfrm>
          <a:off x="0" y="0"/>
          <a:ext cx="0" cy="0"/>
          <a:chOff x="0" y="0"/>
          <a:chExt cx="0" cy="0"/>
        </a:xfrm>
      </p:grpSpPr>
      <p:sp>
        <p:nvSpPr>
          <p:cNvPr id="2" name="Title 1"/>
          <p:cNvSpPr>
            <a:spLocks noGrp="1"/>
          </p:cNvSpPr>
          <p:nvPr>
            <p:ph type="title"/>
          </p:nvPr>
        </p:nvSpPr>
        <p:spPr>
          <a:xfrm>
            <a:off x="801278" y="5139965"/>
            <a:ext cx="7979040" cy="566738"/>
          </a:xfrm>
        </p:spPr>
        <p:txBody>
          <a:bodyPr anchor="b"/>
          <a:lstStyle>
            <a:lvl1pPr algn="l">
              <a:defRPr sz="3200" b="1"/>
            </a:lvl1pPr>
          </a:lstStyle>
          <a:p>
            <a:r>
              <a:rPr lang="en-US" smtClean="0"/>
              <a:t>Click to edit Master title style</a:t>
            </a:r>
            <a:endParaRPr lang="en-GB" dirty="0"/>
          </a:p>
        </p:txBody>
      </p:sp>
      <p:sp>
        <p:nvSpPr>
          <p:cNvPr id="3" name="Picture Placeholder 2"/>
          <p:cNvSpPr>
            <a:spLocks noGrp="1"/>
          </p:cNvSpPr>
          <p:nvPr>
            <p:ph type="pic" idx="1"/>
          </p:nvPr>
        </p:nvSpPr>
        <p:spPr>
          <a:xfrm>
            <a:off x="801277" y="1257300"/>
            <a:ext cx="7979041" cy="3804894"/>
          </a:xfrm>
          <a:ln w="25400">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810705" y="5778630"/>
            <a:ext cx="7969613" cy="393569"/>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883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gn-off">
    <p:spTree>
      <p:nvGrpSpPr>
        <p:cNvPr id="1" name=""/>
        <p:cNvGrpSpPr/>
        <p:nvPr/>
      </p:nvGrpSpPr>
      <p:grpSpPr>
        <a:xfrm>
          <a:off x="0" y="0"/>
          <a:ext cx="0" cy="0"/>
          <a:chOff x="0" y="0"/>
          <a:chExt cx="0" cy="0"/>
        </a:xfrm>
      </p:grpSpPr>
      <p:pic>
        <p:nvPicPr>
          <p:cNvPr id="24" name="Picture Placeholder 45" descr="CABI_URL_RGB.jpg"/>
          <p:cNvPicPr>
            <a:picLocks noChangeAspect="1"/>
          </p:cNvPicPr>
          <p:nvPr/>
        </p:nvPicPr>
        <p:blipFill>
          <a:blip r:embed="rId2">
            <a:extLst>
              <a:ext uri="{28A0092B-C50C-407E-A947-70E740481C1C}">
                <a14:useLocalDpi xmlns:a14="http://schemas.microsoft.com/office/drawing/2010/main" val="0"/>
              </a:ext>
            </a:extLst>
          </a:blip>
          <a:srcRect l="-3024" r="-2872" b="-4906"/>
          <a:stretch>
            <a:fillRect/>
          </a:stretch>
        </p:blipFill>
        <p:spPr bwMode="auto">
          <a:xfrm>
            <a:off x="465138" y="5846763"/>
            <a:ext cx="104616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5" name="TextBox 24"/>
          <p:cNvSpPr txBox="1">
            <a:spLocks noChangeArrowheads="1"/>
          </p:cNvSpPr>
          <p:nvPr/>
        </p:nvSpPr>
        <p:spPr bwMode="auto">
          <a:xfrm>
            <a:off x="6840538" y="6072188"/>
            <a:ext cx="20510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defRPr/>
            </a:pPr>
            <a:r>
              <a:rPr lang="en-GB" sz="1200" b="1" smtClean="0">
                <a:solidFill>
                  <a:srgbClr val="5BBF21"/>
                </a:solidFill>
              </a:rPr>
              <a:t>LOSE LESS, FEED MORE</a:t>
            </a:r>
          </a:p>
          <a:p>
            <a:pPr algn="r" eaLnBrk="1" hangingPunct="1">
              <a:defRPr/>
            </a:pPr>
            <a:r>
              <a:rPr lang="en-GB" sz="1000" b="1" smtClean="0">
                <a:solidFill>
                  <a:srgbClr val="5BBF21"/>
                </a:solidFill>
              </a:rPr>
              <a:t>www.plantwise.org</a:t>
            </a:r>
          </a:p>
        </p:txBody>
      </p:sp>
      <p:sp>
        <p:nvSpPr>
          <p:cNvPr id="6" name="Picture Placeholder 5"/>
          <p:cNvSpPr>
            <a:spLocks noGrp="1" noChangeAspect="1"/>
          </p:cNvSpPr>
          <p:nvPr>
            <p:ph type="pic" sz="quarter" idx="11"/>
          </p:nvPr>
        </p:nvSpPr>
        <p:spPr>
          <a:xfrm>
            <a:off x="792000" y="2114393"/>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7" name="Picture Placeholder 5"/>
          <p:cNvSpPr>
            <a:spLocks noGrp="1" noChangeAspect="1"/>
          </p:cNvSpPr>
          <p:nvPr>
            <p:ph type="pic" sz="quarter" idx="12"/>
          </p:nvPr>
        </p:nvSpPr>
        <p:spPr>
          <a:xfrm>
            <a:off x="2014478" y="2115964"/>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8" name="Picture Placeholder 5"/>
          <p:cNvSpPr>
            <a:spLocks noGrp="1" noChangeAspect="1"/>
          </p:cNvSpPr>
          <p:nvPr>
            <p:ph type="pic" sz="quarter" idx="13"/>
          </p:nvPr>
        </p:nvSpPr>
        <p:spPr>
          <a:xfrm>
            <a:off x="3241534" y="2117536"/>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9" name="Picture Placeholder 5"/>
          <p:cNvSpPr>
            <a:spLocks noGrp="1" noChangeAspect="1"/>
          </p:cNvSpPr>
          <p:nvPr>
            <p:ph type="pic" sz="quarter" idx="14"/>
          </p:nvPr>
        </p:nvSpPr>
        <p:spPr>
          <a:xfrm>
            <a:off x="4427740" y="2115964"/>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10" name="Picture Placeholder 5"/>
          <p:cNvSpPr>
            <a:spLocks noGrp="1" noChangeAspect="1"/>
          </p:cNvSpPr>
          <p:nvPr>
            <p:ph type="pic" sz="quarter" idx="15"/>
          </p:nvPr>
        </p:nvSpPr>
        <p:spPr>
          <a:xfrm>
            <a:off x="5645369" y="2117535"/>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11" name="Picture Placeholder 5"/>
          <p:cNvSpPr>
            <a:spLocks noGrp="1" noChangeAspect="1"/>
          </p:cNvSpPr>
          <p:nvPr>
            <p:ph type="pic" sz="quarter" idx="16"/>
          </p:nvPr>
        </p:nvSpPr>
        <p:spPr>
          <a:xfrm>
            <a:off x="6872425" y="2119107"/>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12" name="Picture Placeholder 5"/>
          <p:cNvSpPr>
            <a:spLocks noGrp="1" noChangeAspect="1"/>
          </p:cNvSpPr>
          <p:nvPr>
            <p:ph type="pic" sz="quarter" idx="17"/>
          </p:nvPr>
        </p:nvSpPr>
        <p:spPr>
          <a:xfrm>
            <a:off x="776674" y="3266035"/>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13" name="Picture Placeholder 5"/>
          <p:cNvSpPr>
            <a:spLocks noGrp="1" noChangeAspect="1"/>
          </p:cNvSpPr>
          <p:nvPr>
            <p:ph type="pic" sz="quarter" idx="18"/>
          </p:nvPr>
        </p:nvSpPr>
        <p:spPr>
          <a:xfrm>
            <a:off x="2025476" y="3267606"/>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14" name="Picture Placeholder 5"/>
          <p:cNvSpPr>
            <a:spLocks noGrp="1" noChangeAspect="1"/>
          </p:cNvSpPr>
          <p:nvPr>
            <p:ph type="pic" sz="quarter" idx="19"/>
          </p:nvPr>
        </p:nvSpPr>
        <p:spPr>
          <a:xfrm>
            <a:off x="3252532" y="3269178"/>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15" name="Picture Placeholder 5"/>
          <p:cNvSpPr>
            <a:spLocks noGrp="1" noChangeAspect="1"/>
          </p:cNvSpPr>
          <p:nvPr>
            <p:ph type="pic" sz="quarter" idx="20"/>
          </p:nvPr>
        </p:nvSpPr>
        <p:spPr>
          <a:xfrm>
            <a:off x="4438738" y="3267606"/>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16" name="Picture Placeholder 5"/>
          <p:cNvSpPr>
            <a:spLocks noGrp="1" noChangeAspect="1"/>
          </p:cNvSpPr>
          <p:nvPr>
            <p:ph type="pic" sz="quarter" idx="21"/>
          </p:nvPr>
        </p:nvSpPr>
        <p:spPr>
          <a:xfrm>
            <a:off x="5656367" y="3269177"/>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17" name="Picture Placeholder 5"/>
          <p:cNvSpPr>
            <a:spLocks noGrp="1" noChangeAspect="1"/>
          </p:cNvSpPr>
          <p:nvPr>
            <p:ph type="pic" sz="quarter" idx="22"/>
          </p:nvPr>
        </p:nvSpPr>
        <p:spPr>
          <a:xfrm>
            <a:off x="6883423" y="3270749"/>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18" name="Picture Placeholder 5"/>
          <p:cNvSpPr>
            <a:spLocks noGrp="1" noChangeAspect="1"/>
          </p:cNvSpPr>
          <p:nvPr>
            <p:ph type="pic" sz="quarter" idx="23"/>
          </p:nvPr>
        </p:nvSpPr>
        <p:spPr>
          <a:xfrm>
            <a:off x="776674" y="4453812"/>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19" name="Picture Placeholder 5"/>
          <p:cNvSpPr>
            <a:spLocks noGrp="1" noChangeAspect="1"/>
          </p:cNvSpPr>
          <p:nvPr>
            <p:ph type="pic" sz="quarter" idx="24"/>
          </p:nvPr>
        </p:nvSpPr>
        <p:spPr>
          <a:xfrm>
            <a:off x="2025476" y="4455383"/>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20" name="Picture Placeholder 5"/>
          <p:cNvSpPr>
            <a:spLocks noGrp="1" noChangeAspect="1"/>
          </p:cNvSpPr>
          <p:nvPr>
            <p:ph type="pic" sz="quarter" idx="25"/>
          </p:nvPr>
        </p:nvSpPr>
        <p:spPr>
          <a:xfrm>
            <a:off x="3252532" y="4456955"/>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21" name="Picture Placeholder 5"/>
          <p:cNvSpPr>
            <a:spLocks noGrp="1" noChangeAspect="1"/>
          </p:cNvSpPr>
          <p:nvPr>
            <p:ph type="pic" sz="quarter" idx="26"/>
          </p:nvPr>
        </p:nvSpPr>
        <p:spPr>
          <a:xfrm>
            <a:off x="4438738" y="4455383"/>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22" name="Picture Placeholder 5"/>
          <p:cNvSpPr>
            <a:spLocks noGrp="1" noChangeAspect="1"/>
          </p:cNvSpPr>
          <p:nvPr>
            <p:ph type="pic" sz="quarter" idx="27"/>
          </p:nvPr>
        </p:nvSpPr>
        <p:spPr>
          <a:xfrm>
            <a:off x="5656367" y="4456954"/>
            <a:ext cx="1027299" cy="1027299"/>
          </a:xfrm>
          <a:ln w="38100">
            <a:noFill/>
          </a:ln>
        </p:spPr>
        <p:txBody>
          <a:bodyPr/>
          <a:lstStyle>
            <a:lvl1pPr>
              <a:defRPr sz="1400"/>
            </a:lvl1pPr>
          </a:lstStyle>
          <a:p>
            <a:pPr lvl="0"/>
            <a:r>
              <a:rPr lang="en-US" noProof="0" dirty="0" smtClean="0"/>
              <a:t>Click icon to add picture</a:t>
            </a:r>
            <a:endParaRPr lang="en-GB" noProof="0" dirty="0"/>
          </a:p>
        </p:txBody>
      </p:sp>
      <p:sp>
        <p:nvSpPr>
          <p:cNvPr id="23" name="Picture Placeholder 5"/>
          <p:cNvSpPr>
            <a:spLocks noGrp="1" noChangeAspect="1"/>
          </p:cNvSpPr>
          <p:nvPr>
            <p:ph type="pic" sz="quarter" idx="28"/>
          </p:nvPr>
        </p:nvSpPr>
        <p:spPr>
          <a:xfrm>
            <a:off x="6883423" y="4458526"/>
            <a:ext cx="1027299" cy="1027299"/>
          </a:xfrm>
          <a:ln w="38100">
            <a:noFill/>
          </a:ln>
        </p:spPr>
        <p:txBody>
          <a:bodyPr/>
          <a:lstStyle>
            <a:lvl1pPr>
              <a:defRPr sz="1400"/>
            </a:lvl1pPr>
          </a:lstStyle>
          <a:p>
            <a:pPr lvl="0"/>
            <a:r>
              <a:rPr lang="en-US" noProof="0" dirty="0" smtClean="0"/>
              <a:t>Click icon to add picture</a:t>
            </a:r>
            <a:endParaRPr lang="en-GB" noProof="0" dirty="0"/>
          </a:p>
        </p:txBody>
      </p:sp>
    </p:spTree>
    <p:extLst>
      <p:ext uri="{BB962C8B-B14F-4D97-AF65-F5344CB8AC3E}">
        <p14:creationId xmlns:p14="http://schemas.microsoft.com/office/powerpoint/2010/main" val="3686838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30987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1"/>
            <a:ext cx="9144000" cy="4725143"/>
          </a:xfr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smtClean="0"/>
              <a:t>You may insert your own picture (Click icon to add picture), no line bordering picture. </a:t>
            </a:r>
            <a:endParaRPr lang="en-GB" dirty="0" smtClean="0">
              <a:latin typeface="Arial" panose="020B0604020202020204" pitchFamily="34" charset="0"/>
            </a:endParaRPr>
          </a:p>
        </p:txBody>
      </p:sp>
      <p:sp>
        <p:nvSpPr>
          <p:cNvPr id="7" name="Rectangle 6"/>
          <p:cNvSpPr/>
          <p:nvPr userDrawn="1"/>
        </p:nvSpPr>
        <p:spPr>
          <a:xfrm>
            <a:off x="-9164" y="4725144"/>
            <a:ext cx="9153164" cy="2157341"/>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sp>
        <p:nvSpPr>
          <p:cNvPr id="3" name="Subtitle 2"/>
          <p:cNvSpPr>
            <a:spLocks noGrp="1"/>
          </p:cNvSpPr>
          <p:nvPr>
            <p:ph type="subTitle" idx="1" hasCustomPrompt="1"/>
          </p:nvPr>
        </p:nvSpPr>
        <p:spPr>
          <a:xfrm>
            <a:off x="107504" y="4725144"/>
            <a:ext cx="8928992" cy="749024"/>
          </a:xfrm>
        </p:spPr>
        <p:txBody>
          <a:bodyPr anchor="ctr">
            <a:normAutofit/>
          </a:bodyPr>
          <a:lstStyle>
            <a:lvl1pPr marL="0" indent="0" algn="ctr">
              <a:buNone/>
              <a:defRPr sz="2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Subtitle here</a:t>
            </a:r>
          </a:p>
        </p:txBody>
      </p:sp>
      <p:sp>
        <p:nvSpPr>
          <p:cNvPr id="30" name="Text Placeholder 29"/>
          <p:cNvSpPr>
            <a:spLocks noGrp="1"/>
          </p:cNvSpPr>
          <p:nvPr>
            <p:ph type="body" sz="quarter" idx="11" hasCustomPrompt="1"/>
          </p:nvPr>
        </p:nvSpPr>
        <p:spPr>
          <a:xfrm>
            <a:off x="107504" y="5474567"/>
            <a:ext cx="8928991" cy="326042"/>
          </a:xfrm>
        </p:spPr>
        <p:txBody>
          <a:bodyPr>
            <a:normAutofit/>
          </a:bodyPr>
          <a:lstStyle>
            <a:lvl1pPr marL="0" indent="0" algn="ctr">
              <a:buNone/>
              <a:defRPr sz="1400" b="1" baseline="0">
                <a:solidFill>
                  <a:schemeClr val="accent3">
                    <a:lumMod val="40000"/>
                    <a:lumOff val="60000"/>
                  </a:schemeClr>
                </a:solidFill>
              </a:defRPr>
            </a:lvl1pPr>
          </a:lstStyle>
          <a:p>
            <a:pPr lvl="0"/>
            <a:r>
              <a:rPr lang="en-US" dirty="0" smtClean="0"/>
              <a:t>Data collected by (names of contributors and production team)</a:t>
            </a:r>
            <a:endParaRPr lang="en-GB" dirty="0"/>
          </a:p>
        </p:txBody>
      </p:sp>
      <p:sp>
        <p:nvSpPr>
          <p:cNvPr id="32" name="Text Placeholder 31"/>
          <p:cNvSpPr>
            <a:spLocks noGrp="1"/>
          </p:cNvSpPr>
          <p:nvPr>
            <p:ph type="body" sz="quarter" idx="12" hasCustomPrompt="1"/>
          </p:nvPr>
        </p:nvSpPr>
        <p:spPr>
          <a:xfrm>
            <a:off x="102922" y="5812508"/>
            <a:ext cx="8928991" cy="341007"/>
          </a:xfrm>
        </p:spPr>
        <p:txBody>
          <a:bodyPr>
            <a:normAutofit/>
          </a:bodyPr>
          <a:lstStyle>
            <a:lvl1pPr marL="0" indent="0" algn="ctr">
              <a:buNone/>
              <a:defRPr sz="1400" b="1" baseline="0">
                <a:solidFill>
                  <a:schemeClr val="accent3">
                    <a:lumMod val="40000"/>
                    <a:lumOff val="60000"/>
                  </a:schemeClr>
                </a:solidFill>
              </a:defRPr>
            </a:lvl1pPr>
          </a:lstStyle>
          <a:p>
            <a:pPr lvl="0"/>
            <a:r>
              <a:rPr lang="en-GB" dirty="0" smtClean="0"/>
              <a:t>Analysis and Compilation by (names of contributors)</a:t>
            </a:r>
            <a:endParaRPr lang="en-GB" dirty="0"/>
          </a:p>
        </p:txBody>
      </p:sp>
      <p:sp>
        <p:nvSpPr>
          <p:cNvPr id="33" name="Text Placeholder 31"/>
          <p:cNvSpPr>
            <a:spLocks noGrp="1"/>
          </p:cNvSpPr>
          <p:nvPr>
            <p:ph type="body" sz="quarter" idx="13" hasCustomPrompt="1"/>
          </p:nvPr>
        </p:nvSpPr>
        <p:spPr>
          <a:xfrm>
            <a:off x="107504" y="6163317"/>
            <a:ext cx="8928990" cy="341007"/>
          </a:xfrm>
        </p:spPr>
        <p:txBody>
          <a:bodyPr>
            <a:normAutofit/>
          </a:bodyPr>
          <a:lstStyle>
            <a:lvl1pPr marL="0" indent="0" algn="ctr">
              <a:buNone/>
              <a:defRPr sz="1400" b="1" baseline="0">
                <a:solidFill>
                  <a:schemeClr val="accent3">
                    <a:lumMod val="40000"/>
                    <a:lumOff val="60000"/>
                  </a:schemeClr>
                </a:solidFill>
              </a:defRPr>
            </a:lvl1pPr>
          </a:lstStyle>
          <a:p>
            <a:pPr lvl="0"/>
            <a:r>
              <a:rPr lang="en-GB" dirty="0" smtClean="0"/>
              <a:t>Presenters name, date, event</a:t>
            </a:r>
            <a:endParaRPr lang="en-GB"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26" name="Title 25"/>
          <p:cNvSpPr>
            <a:spLocks noGrp="1"/>
          </p:cNvSpPr>
          <p:nvPr>
            <p:ph type="title" hasCustomPrompt="1"/>
          </p:nvPr>
        </p:nvSpPr>
        <p:spPr>
          <a:xfrm>
            <a:off x="571023" y="3510136"/>
            <a:ext cx="8229600" cy="1143000"/>
          </a:xfrm>
        </p:spPr>
        <p:txBody>
          <a:bodyPr>
            <a:normAutofit/>
          </a:bodyPr>
          <a:lstStyle>
            <a:lvl1pPr>
              <a:defRPr sz="3600" b="1" cap="none" spc="0" baseline="0">
                <a:ln>
                  <a:noFill/>
                </a:ln>
                <a:solidFill>
                  <a:schemeClr val="bg1"/>
                </a:solidFill>
                <a:effectLst/>
              </a:defRPr>
            </a:lvl1pPr>
          </a:lstStyle>
          <a:p>
            <a:r>
              <a:rPr lang="en-US" dirty="0" smtClean="0"/>
              <a:t>Presentation heading here</a:t>
            </a:r>
            <a:br>
              <a:rPr lang="en-US" dirty="0" smtClean="0"/>
            </a:br>
            <a:r>
              <a:rPr lang="en-US" dirty="0" smtClean="0"/>
              <a:t>2nd line if needed</a:t>
            </a:r>
            <a:endParaRPr lang="en-GB" dirty="0"/>
          </a:p>
        </p:txBody>
      </p:sp>
    </p:spTree>
    <p:extLst>
      <p:ext uri="{BB962C8B-B14F-4D97-AF65-F5344CB8AC3E}">
        <p14:creationId xmlns:p14="http://schemas.microsoft.com/office/powerpoint/2010/main" val="400429991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14162"/>
            <a:ext cx="9144000" cy="6156000"/>
          </a:xfr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lang="en-GB" baseline="0" dirty="0" smtClean="0">
                <a:solidFill>
                  <a:schemeClr val="bg1"/>
                </a:solidFill>
              </a:defRPr>
            </a:lvl1pPr>
          </a:lstStyle>
          <a:p>
            <a:r>
              <a:rPr lang="en-GB" dirty="0" smtClean="0"/>
              <a:t>You may insert your own picture (Click icon to add picture), no line bordering picture. </a:t>
            </a:r>
            <a:endParaRPr lang="en-GB" dirty="0" smtClean="0">
              <a:latin typeface="Arial" panose="020B0604020202020204" pitchFamily="34" charset="0"/>
            </a:endParaRPr>
          </a:p>
        </p:txBody>
      </p:sp>
      <p:sp>
        <p:nvSpPr>
          <p:cNvPr id="2" name="Title 1"/>
          <p:cNvSpPr>
            <a:spLocks noGrp="1"/>
          </p:cNvSpPr>
          <p:nvPr>
            <p:ph type="title"/>
          </p:nvPr>
        </p:nvSpPr>
        <p:spPr>
          <a:xfrm>
            <a:off x="179511" y="4869160"/>
            <a:ext cx="8229600" cy="1143000"/>
          </a:xfrm>
        </p:spPr>
        <p:txBody>
          <a:bodyPr/>
          <a:lstStyle>
            <a:lvl1pPr algn="l">
              <a:defRPr b="1" cap="none" spc="0">
                <a:ln>
                  <a:noFill/>
                </a:ln>
                <a:solidFill>
                  <a:schemeClr val="bg1"/>
                </a:solidFill>
                <a:effectLst/>
                <a:latin typeface="+mj-lt"/>
              </a:defRPr>
            </a:lvl1pPr>
          </a:lstStyle>
          <a:p>
            <a:r>
              <a:rPr lang="en-US" smtClean="0"/>
              <a:t>Click to edit Master title style</a:t>
            </a:r>
            <a:endParaRPr lang="en-GB" dirty="0"/>
          </a:p>
        </p:txBody>
      </p:sp>
    </p:spTree>
    <p:extLst>
      <p:ext uri="{BB962C8B-B14F-4D97-AF65-F5344CB8AC3E}">
        <p14:creationId xmlns:p14="http://schemas.microsoft.com/office/powerpoint/2010/main" val="11170166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at is CABI Slide">
    <p:spTree>
      <p:nvGrpSpPr>
        <p:cNvPr id="1" name=""/>
        <p:cNvGrpSpPr/>
        <p:nvPr/>
      </p:nvGrpSpPr>
      <p:grpSpPr>
        <a:xfrm>
          <a:off x="0" y="0"/>
          <a:ext cx="0" cy="0"/>
          <a:chOff x="0" y="0"/>
          <a:chExt cx="0" cy="0"/>
        </a:xfrm>
      </p:grpSpPr>
      <p:sp>
        <p:nvSpPr>
          <p:cNvPr id="2" name="Rectangle 1"/>
          <p:cNvSpPr/>
          <p:nvPr userDrawn="1"/>
        </p:nvSpPr>
        <p:spPr>
          <a:xfrm>
            <a:off x="0" y="2684463"/>
            <a:ext cx="9144000" cy="4173537"/>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3" name="TextBox 7"/>
          <p:cNvSpPr txBox="1">
            <a:spLocks noChangeArrowheads="1"/>
          </p:cNvSpPr>
          <p:nvPr userDrawn="1"/>
        </p:nvSpPr>
        <p:spPr bwMode="auto">
          <a:xfrm>
            <a:off x="179388" y="6453188"/>
            <a:ext cx="1949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spcAft>
                <a:spcPts val="300"/>
              </a:spcAft>
            </a:pPr>
            <a:r>
              <a:rPr lang="en-GB" sz="1200" b="1">
                <a:solidFill>
                  <a:srgbClr val="FFFFFF"/>
                </a:solidFill>
                <a:cs typeface="Arial" charset="0"/>
              </a:rPr>
              <a:t>KNOWLEDGE FOR LIFE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067675" y="6280150"/>
            <a:ext cx="7334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381000" y="3581400"/>
            <a:ext cx="75041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GB" sz="2800" b="1">
              <a:solidFill>
                <a:srgbClr val="FFFFFF"/>
              </a:solidFill>
              <a:cs typeface="Arial" charset="0"/>
            </a:endParaRPr>
          </a:p>
          <a:p>
            <a:pPr eaLnBrk="1" hangingPunct="1"/>
            <a:endParaRPr lang="en-GB" sz="2800" b="1">
              <a:solidFill>
                <a:srgbClr val="FFFFFF"/>
              </a:solidFill>
              <a:cs typeface="Arial" charset="0"/>
            </a:endParaRPr>
          </a:p>
          <a:p>
            <a:pPr eaLnBrk="1" hangingPunct="1"/>
            <a:r>
              <a:rPr lang="en-GB" sz="2800" b="1">
                <a:solidFill>
                  <a:srgbClr val="FFFFFF"/>
                </a:solidFill>
                <a:cs typeface="Arial" charset="0"/>
              </a:rPr>
              <a:t>CABI</a:t>
            </a:r>
            <a:r>
              <a:rPr lang="en-GB" sz="2800">
                <a:solidFill>
                  <a:srgbClr val="FFFFFF"/>
                </a:solidFill>
                <a:cs typeface="Arial" charset="0"/>
              </a:rPr>
              <a:t> </a:t>
            </a:r>
            <a:r>
              <a:rPr lang="en-GB" altLang="en-US" sz="2800" b="1">
                <a:solidFill>
                  <a:srgbClr val="FFFFFF"/>
                </a:solidFill>
                <a:cs typeface="Arial" charset="0"/>
              </a:rPr>
              <a:t>is a not-for-profit science-based development and information organization </a:t>
            </a:r>
          </a:p>
          <a:p>
            <a:pPr eaLnBrk="1" hangingPunct="1"/>
            <a:r>
              <a:rPr lang="en-GB" sz="2800">
                <a:solidFill>
                  <a:srgbClr val="FFFFFF"/>
                </a:solidFill>
                <a:cs typeface="Arial" charset="0"/>
              </a:rPr>
              <a:t> </a:t>
            </a:r>
          </a:p>
        </p:txBody>
      </p:sp>
      <p:sp>
        <p:nvSpPr>
          <p:cNvPr id="6" name="TextBox 10"/>
          <p:cNvSpPr txBox="1">
            <a:spLocks noChangeArrowheads="1"/>
          </p:cNvSpPr>
          <p:nvPr userDrawn="1"/>
        </p:nvSpPr>
        <p:spPr bwMode="auto">
          <a:xfrm>
            <a:off x="385763" y="2924175"/>
            <a:ext cx="32893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GB" sz="3600" b="1">
              <a:solidFill>
                <a:srgbClr val="FFFFFF"/>
              </a:solidFill>
              <a:cs typeface="Arial" charset="0"/>
            </a:endParaRPr>
          </a:p>
          <a:p>
            <a:pPr eaLnBrk="1" hangingPunct="1"/>
            <a:r>
              <a:rPr lang="en-GB" sz="3600" b="1">
                <a:solidFill>
                  <a:srgbClr val="FFFFFF"/>
                </a:solidFill>
                <a:cs typeface="Arial" charset="0"/>
              </a:rPr>
              <a:t>what is CABI?</a:t>
            </a:r>
          </a:p>
        </p:txBody>
      </p:sp>
      <p:sp>
        <p:nvSpPr>
          <p:cNvPr id="7" name="Rectangle 6"/>
          <p:cNvSpPr/>
          <p:nvPr userDrawn="1"/>
        </p:nvSpPr>
        <p:spPr>
          <a:xfrm>
            <a:off x="0" y="-19050"/>
            <a:ext cx="9144000" cy="3176588"/>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extLst>
      <p:ext uri="{BB962C8B-B14F-4D97-AF65-F5344CB8AC3E}">
        <p14:creationId xmlns:p14="http://schemas.microsoft.com/office/powerpoint/2010/main" val="643774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ur mission Slide">
    <p:spTree>
      <p:nvGrpSpPr>
        <p:cNvPr id="1" name=""/>
        <p:cNvGrpSpPr/>
        <p:nvPr/>
      </p:nvGrpSpPr>
      <p:grpSpPr>
        <a:xfrm>
          <a:off x="0" y="0"/>
          <a:ext cx="0" cy="0"/>
          <a:chOff x="0" y="0"/>
          <a:chExt cx="0" cy="0"/>
        </a:xfrm>
      </p:grpSpPr>
      <p:sp>
        <p:nvSpPr>
          <p:cNvPr id="7" name="Rectangle 6"/>
          <p:cNvSpPr/>
          <p:nvPr userDrawn="1"/>
        </p:nvSpPr>
        <p:spPr>
          <a:xfrm>
            <a:off x="0" y="2684435"/>
            <a:ext cx="9144000" cy="4173565"/>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5" name="TextBox 4"/>
          <p:cNvSpPr txBox="1"/>
          <p:nvPr userDrawn="1"/>
        </p:nvSpPr>
        <p:spPr>
          <a:xfrm>
            <a:off x="437960" y="3602501"/>
            <a:ext cx="7154234" cy="3108543"/>
          </a:xfrm>
          <a:prstGeom prst="rect">
            <a:avLst/>
          </a:prstGeom>
          <a:noFill/>
        </p:spPr>
        <p:txBody>
          <a:bodyPr wrap="square" rtlCol="0">
            <a:spAutoFit/>
          </a:bodyPr>
          <a:lstStyle/>
          <a:p>
            <a:pPr>
              <a:defRPr/>
            </a:pPr>
            <a:endParaRPr lang="en-US" sz="2800" b="1" dirty="0" smtClean="0">
              <a:solidFill>
                <a:srgbClr val="FFFFFF"/>
              </a:solidFill>
              <a:latin typeface="Arial"/>
            </a:endParaRPr>
          </a:p>
          <a:p>
            <a:pPr>
              <a:defRPr/>
            </a:pPr>
            <a:r>
              <a:rPr lang="en-US" sz="2800" b="1" dirty="0" smtClean="0">
                <a:solidFill>
                  <a:srgbClr val="FFFFFF"/>
                </a:solidFill>
                <a:latin typeface="Arial"/>
              </a:rPr>
              <a:t>CABI is a not-for-profit international organization that improves people’s lives by providing information and applying scientific expertise to solve problems in agriculture and the environment</a:t>
            </a:r>
            <a:endParaRPr lang="en-GB" sz="2800" b="1" dirty="0" smtClean="0">
              <a:solidFill>
                <a:srgbClr val="FFFFFF"/>
              </a:solidFill>
              <a:latin typeface="Arial"/>
            </a:endParaRPr>
          </a:p>
          <a:p>
            <a:endParaRPr lang="en-GB" sz="2800" b="1" dirty="0">
              <a:solidFill>
                <a:srgbClr val="FFFFFF"/>
              </a:solidFill>
              <a:latin typeface="Arial"/>
            </a:endParaRPr>
          </a:p>
        </p:txBody>
      </p:sp>
      <p:sp>
        <p:nvSpPr>
          <p:cNvPr id="10" name="TextBox 9"/>
          <p:cNvSpPr txBox="1"/>
          <p:nvPr userDrawn="1"/>
        </p:nvSpPr>
        <p:spPr>
          <a:xfrm>
            <a:off x="386494" y="2924944"/>
            <a:ext cx="2800767" cy="1200329"/>
          </a:xfrm>
          <a:prstGeom prst="rect">
            <a:avLst/>
          </a:prstGeom>
          <a:noFill/>
        </p:spPr>
        <p:txBody>
          <a:bodyPr wrap="none" rtlCol="0">
            <a:spAutoFit/>
          </a:bodyPr>
          <a:lstStyle/>
          <a:p>
            <a:endParaRPr lang="en-GB" sz="3600" b="1" dirty="0" smtClean="0">
              <a:solidFill>
                <a:srgbClr val="FFFFFF"/>
              </a:solidFill>
              <a:latin typeface="Arial"/>
            </a:endParaRPr>
          </a:p>
          <a:p>
            <a:r>
              <a:rPr lang="en-GB" sz="3600" b="1" dirty="0" smtClean="0">
                <a:solidFill>
                  <a:srgbClr val="FFFFFF"/>
                </a:solidFill>
                <a:latin typeface="Arial"/>
              </a:rPr>
              <a:t>our mission</a:t>
            </a:r>
            <a:endParaRPr lang="en-GB" sz="3600" b="1" dirty="0">
              <a:solidFill>
                <a:srgbClr val="FFFFFF"/>
              </a:solidFill>
              <a:latin typeface="Arial"/>
            </a:endParaRPr>
          </a:p>
        </p:txBody>
      </p:sp>
      <p:sp>
        <p:nvSpPr>
          <p:cNvPr id="11" name="Rectangle 10"/>
          <p:cNvSpPr/>
          <p:nvPr userDrawn="1"/>
        </p:nvSpPr>
        <p:spPr>
          <a:xfrm>
            <a:off x="0" y="-18324"/>
            <a:ext cx="9144000" cy="317562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153953649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at is CABI Slide">
    <p:spTree>
      <p:nvGrpSpPr>
        <p:cNvPr id="1" name=""/>
        <p:cNvGrpSpPr/>
        <p:nvPr/>
      </p:nvGrpSpPr>
      <p:grpSpPr>
        <a:xfrm>
          <a:off x="0" y="0"/>
          <a:ext cx="0" cy="0"/>
          <a:chOff x="0" y="0"/>
          <a:chExt cx="0" cy="0"/>
        </a:xfrm>
      </p:grpSpPr>
      <p:sp>
        <p:nvSpPr>
          <p:cNvPr id="7" name="Rectangle 6"/>
          <p:cNvSpPr/>
          <p:nvPr userDrawn="1"/>
        </p:nvSpPr>
        <p:spPr>
          <a:xfrm>
            <a:off x="0" y="2684435"/>
            <a:ext cx="9144000" cy="4173565"/>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4" name="TextBox 3"/>
          <p:cNvSpPr txBox="1"/>
          <p:nvPr userDrawn="1"/>
        </p:nvSpPr>
        <p:spPr>
          <a:xfrm>
            <a:off x="380442" y="3580643"/>
            <a:ext cx="6685129" cy="2677656"/>
          </a:xfrm>
          <a:prstGeom prst="rect">
            <a:avLst/>
          </a:prstGeom>
          <a:noFill/>
        </p:spPr>
        <p:txBody>
          <a:bodyPr wrap="square" rtlCol="0">
            <a:spAutoFit/>
          </a:bodyPr>
          <a:lstStyle/>
          <a:p>
            <a:pPr>
              <a:defRPr/>
            </a:pPr>
            <a:endParaRPr lang="en-GB" sz="2800" b="1" dirty="0" smtClean="0">
              <a:solidFill>
                <a:srgbClr val="FFFFFF"/>
              </a:solidFill>
              <a:latin typeface="Arial"/>
            </a:endParaRPr>
          </a:p>
          <a:p>
            <a:pPr>
              <a:defRPr/>
            </a:pPr>
            <a:endParaRPr lang="en-GB" sz="2800" b="1" dirty="0" smtClean="0">
              <a:solidFill>
                <a:srgbClr val="FFFFFF"/>
              </a:solidFill>
              <a:latin typeface="Arial"/>
            </a:endParaRPr>
          </a:p>
          <a:p>
            <a:pPr>
              <a:defRPr/>
            </a:pPr>
            <a:r>
              <a:rPr lang="en-GB" sz="2800" b="1" dirty="0" smtClean="0">
                <a:solidFill>
                  <a:srgbClr val="FFFFFF"/>
                </a:solidFill>
                <a:latin typeface="Arial"/>
              </a:rPr>
              <a:t>CABI</a:t>
            </a:r>
            <a:r>
              <a:rPr lang="en-GB" sz="2800" dirty="0" smtClean="0">
                <a:solidFill>
                  <a:srgbClr val="FFFFFF"/>
                </a:solidFill>
                <a:latin typeface="Arial"/>
              </a:rPr>
              <a:t> </a:t>
            </a:r>
            <a:r>
              <a:rPr lang="en-GB" altLang="en-US" sz="2800" b="1" dirty="0" smtClean="0">
                <a:solidFill>
                  <a:srgbClr val="FFFFFF"/>
                </a:solidFill>
                <a:latin typeface="Arial"/>
              </a:rPr>
              <a:t>is a not-for-profit science-based development and information organization </a:t>
            </a:r>
          </a:p>
          <a:p>
            <a:r>
              <a:rPr lang="en-GB" sz="2800" dirty="0" smtClean="0">
                <a:solidFill>
                  <a:srgbClr val="FFFFFF"/>
                </a:solidFill>
                <a:latin typeface="Arial"/>
              </a:rPr>
              <a:t> </a:t>
            </a:r>
            <a:endParaRPr lang="en-GB" sz="2800" dirty="0">
              <a:solidFill>
                <a:srgbClr val="FFFFFF"/>
              </a:solidFill>
              <a:latin typeface="Arial"/>
            </a:endParaRPr>
          </a:p>
        </p:txBody>
      </p:sp>
      <p:sp>
        <p:nvSpPr>
          <p:cNvPr id="5" name="TextBox 4"/>
          <p:cNvSpPr txBox="1"/>
          <p:nvPr userDrawn="1"/>
        </p:nvSpPr>
        <p:spPr>
          <a:xfrm>
            <a:off x="386494" y="2924944"/>
            <a:ext cx="3288080" cy="1200329"/>
          </a:xfrm>
          <a:prstGeom prst="rect">
            <a:avLst/>
          </a:prstGeom>
          <a:noFill/>
        </p:spPr>
        <p:txBody>
          <a:bodyPr wrap="none" rtlCol="0">
            <a:spAutoFit/>
          </a:bodyPr>
          <a:lstStyle/>
          <a:p>
            <a:endParaRPr lang="en-GB" sz="3600" b="1" dirty="0" smtClean="0">
              <a:solidFill>
                <a:srgbClr val="FFFFFF"/>
              </a:solidFill>
              <a:latin typeface="Arial"/>
            </a:endParaRPr>
          </a:p>
          <a:p>
            <a:r>
              <a:rPr lang="en-GB" sz="3600" b="1" dirty="0" smtClean="0">
                <a:solidFill>
                  <a:srgbClr val="FFFFFF"/>
                </a:solidFill>
                <a:latin typeface="Arial"/>
              </a:rPr>
              <a:t>what is CABI?</a:t>
            </a:r>
            <a:endParaRPr lang="en-GB" sz="3600" b="1" dirty="0">
              <a:solidFill>
                <a:srgbClr val="FFFFFF"/>
              </a:solidFill>
              <a:latin typeface="Arial"/>
            </a:endParaRPr>
          </a:p>
        </p:txBody>
      </p:sp>
      <p:sp>
        <p:nvSpPr>
          <p:cNvPr id="13" name="Rectangle 12"/>
          <p:cNvSpPr/>
          <p:nvPr userDrawn="1"/>
        </p:nvSpPr>
        <p:spPr>
          <a:xfrm>
            <a:off x="0" y="-18324"/>
            <a:ext cx="9144000" cy="317562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76566685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at does CABI do Slide">
    <p:spTree>
      <p:nvGrpSpPr>
        <p:cNvPr id="1" name=""/>
        <p:cNvGrpSpPr/>
        <p:nvPr/>
      </p:nvGrpSpPr>
      <p:grpSpPr>
        <a:xfrm>
          <a:off x="0" y="0"/>
          <a:ext cx="0" cy="0"/>
          <a:chOff x="0" y="0"/>
          <a:chExt cx="0" cy="0"/>
        </a:xfrm>
      </p:grpSpPr>
      <p:sp>
        <p:nvSpPr>
          <p:cNvPr id="7" name="Rectangle 6"/>
          <p:cNvSpPr/>
          <p:nvPr userDrawn="1"/>
        </p:nvSpPr>
        <p:spPr>
          <a:xfrm>
            <a:off x="-19874" y="2684435"/>
            <a:ext cx="9163873" cy="4173565"/>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12" name="TextBox 11"/>
          <p:cNvSpPr txBox="1"/>
          <p:nvPr userDrawn="1"/>
        </p:nvSpPr>
        <p:spPr>
          <a:xfrm>
            <a:off x="380442" y="3580643"/>
            <a:ext cx="6685129" cy="3108543"/>
          </a:xfrm>
          <a:prstGeom prst="rect">
            <a:avLst/>
          </a:prstGeom>
          <a:noFill/>
        </p:spPr>
        <p:txBody>
          <a:bodyPr wrap="square" rtlCol="0">
            <a:spAutoFit/>
          </a:bodyPr>
          <a:lstStyle/>
          <a:p>
            <a:pPr>
              <a:defRPr/>
            </a:pPr>
            <a:endParaRPr lang="en-GB" sz="2800" b="1" dirty="0" smtClean="0">
              <a:solidFill>
                <a:srgbClr val="FFFFFF"/>
              </a:solidFill>
              <a:latin typeface="Arial"/>
            </a:endParaRPr>
          </a:p>
          <a:p>
            <a:pPr>
              <a:defRPr/>
            </a:pPr>
            <a:endParaRPr lang="en-GB" sz="2800" b="1" dirty="0" smtClean="0">
              <a:solidFill>
                <a:srgbClr val="FFFFFF"/>
              </a:solidFill>
              <a:latin typeface="Arial"/>
            </a:endParaRPr>
          </a:p>
          <a:p>
            <a:pPr>
              <a:defRPr/>
            </a:pPr>
            <a:r>
              <a:rPr lang="en-GB" sz="2800" b="1" dirty="0" smtClean="0">
                <a:solidFill>
                  <a:srgbClr val="FFFFFF"/>
                </a:solidFill>
                <a:latin typeface="Arial"/>
              </a:rPr>
              <a:t>CABI addresses issues of global concern such as food security, through science, information and communication</a:t>
            </a:r>
          </a:p>
          <a:p>
            <a:r>
              <a:rPr lang="en-GB" sz="2800" dirty="0" smtClean="0">
                <a:solidFill>
                  <a:srgbClr val="FFFFFF"/>
                </a:solidFill>
                <a:latin typeface="Arial"/>
              </a:rPr>
              <a:t> </a:t>
            </a:r>
            <a:endParaRPr lang="en-GB" sz="2800" dirty="0">
              <a:solidFill>
                <a:srgbClr val="FFFFFF"/>
              </a:solidFill>
              <a:latin typeface="Arial"/>
            </a:endParaRPr>
          </a:p>
        </p:txBody>
      </p:sp>
      <p:sp>
        <p:nvSpPr>
          <p:cNvPr id="13" name="TextBox 12"/>
          <p:cNvSpPr txBox="1"/>
          <p:nvPr userDrawn="1"/>
        </p:nvSpPr>
        <p:spPr>
          <a:xfrm>
            <a:off x="386494" y="2924944"/>
            <a:ext cx="4673074" cy="1200329"/>
          </a:xfrm>
          <a:prstGeom prst="rect">
            <a:avLst/>
          </a:prstGeom>
          <a:noFill/>
        </p:spPr>
        <p:txBody>
          <a:bodyPr wrap="none" rtlCol="0">
            <a:spAutoFit/>
          </a:bodyPr>
          <a:lstStyle/>
          <a:p>
            <a:endParaRPr lang="en-GB" sz="3600" b="1" dirty="0" smtClean="0">
              <a:solidFill>
                <a:srgbClr val="FFFFFF"/>
              </a:solidFill>
              <a:latin typeface="Arial"/>
            </a:endParaRPr>
          </a:p>
          <a:p>
            <a:r>
              <a:rPr lang="en-GB" sz="3600" b="1" dirty="0" smtClean="0">
                <a:solidFill>
                  <a:srgbClr val="FFFFFF"/>
                </a:solidFill>
                <a:latin typeface="Arial"/>
              </a:rPr>
              <a:t>what does CABI do?</a:t>
            </a:r>
            <a:endParaRPr lang="en-GB" sz="3600" b="1" dirty="0">
              <a:solidFill>
                <a:srgbClr val="FFFFFF"/>
              </a:solidFill>
              <a:latin typeface="Arial"/>
            </a:endParaRPr>
          </a:p>
        </p:txBody>
      </p:sp>
      <p:sp>
        <p:nvSpPr>
          <p:cNvPr id="15" name="Rectangle 14"/>
          <p:cNvSpPr/>
          <p:nvPr userDrawn="1"/>
        </p:nvSpPr>
        <p:spPr>
          <a:xfrm>
            <a:off x="-19874" y="-171400"/>
            <a:ext cx="9163874" cy="3328702"/>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73766976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BI in Brief">
    <p:spTree>
      <p:nvGrpSpPr>
        <p:cNvPr id="1" name=""/>
        <p:cNvGrpSpPr/>
        <p:nvPr/>
      </p:nvGrpSpPr>
      <p:grpSpPr>
        <a:xfrm>
          <a:off x="0" y="0"/>
          <a:ext cx="0" cy="0"/>
          <a:chOff x="0" y="0"/>
          <a:chExt cx="0" cy="0"/>
        </a:xfrm>
      </p:grpSpPr>
      <p:sp>
        <p:nvSpPr>
          <p:cNvPr id="4" name="Rectangle 3"/>
          <p:cNvSpPr/>
          <p:nvPr userDrawn="1"/>
        </p:nvSpPr>
        <p:spPr>
          <a:xfrm>
            <a:off x="3419871" y="1484784"/>
            <a:ext cx="5472607" cy="4401205"/>
          </a:xfrm>
          <a:prstGeom prst="rect">
            <a:avLst/>
          </a:prstGeom>
        </p:spPr>
        <p:txBody>
          <a:bodyPr wrap="square">
            <a:spAutoFit/>
          </a:bodyPr>
          <a:lstStyle/>
          <a:p>
            <a:pPr marL="342900" indent="-342900">
              <a:buClr>
                <a:srgbClr val="78BE20"/>
              </a:buClr>
              <a:buFont typeface="Arial" panose="020B0604020202020204" pitchFamily="34" charset="0"/>
              <a:buChar char="●"/>
            </a:pPr>
            <a:r>
              <a:rPr lang="en-GB" sz="2000" b="1" dirty="0" smtClean="0">
                <a:solidFill>
                  <a:srgbClr val="78BE20"/>
                </a:solidFill>
              </a:rPr>
              <a:t>Not-for-profit</a:t>
            </a:r>
            <a:r>
              <a:rPr lang="en-GB" sz="2000" dirty="0" smtClean="0">
                <a:solidFill>
                  <a:srgbClr val="5C5C5C"/>
                </a:solidFill>
              </a:rPr>
              <a:t> </a:t>
            </a:r>
            <a:r>
              <a:rPr lang="en-GB" sz="2000" dirty="0" smtClean="0">
                <a:solidFill>
                  <a:srgbClr val="000000"/>
                </a:solidFill>
              </a:rPr>
              <a:t>intergovernmental organisation established in </a:t>
            </a:r>
            <a:r>
              <a:rPr lang="en-GB" sz="2000" b="1" dirty="0" smtClean="0">
                <a:solidFill>
                  <a:srgbClr val="78BE20"/>
                </a:solidFill>
              </a:rPr>
              <a:t>1910</a:t>
            </a:r>
            <a:r>
              <a:rPr lang="en-GB" sz="2000" dirty="0" smtClean="0">
                <a:solidFill>
                  <a:srgbClr val="5C5C5C"/>
                </a:solidFill>
              </a:rPr>
              <a:t> </a:t>
            </a:r>
            <a:r>
              <a:rPr lang="en-GB" sz="2000" dirty="0" smtClean="0">
                <a:solidFill>
                  <a:srgbClr val="000000"/>
                </a:solidFill>
              </a:rPr>
              <a:t>by a UN treaty</a:t>
            </a:r>
          </a:p>
          <a:p>
            <a:pPr marL="342900" indent="-342900">
              <a:buClr>
                <a:srgbClr val="78BE20"/>
              </a:buClr>
              <a:buFont typeface="Arial" panose="020B0604020202020204" pitchFamily="34" charset="0"/>
              <a:buChar char="●"/>
            </a:pPr>
            <a:r>
              <a:rPr lang="en-GB" sz="2000" dirty="0" smtClean="0">
                <a:solidFill>
                  <a:srgbClr val="000000"/>
                </a:solidFill>
              </a:rPr>
              <a:t>Provides scientific expertise and information about </a:t>
            </a:r>
            <a:r>
              <a:rPr lang="en-GB" sz="2000" b="1" dirty="0" smtClean="0">
                <a:solidFill>
                  <a:srgbClr val="78BE20"/>
                </a:solidFill>
              </a:rPr>
              <a:t>agriculture</a:t>
            </a:r>
            <a:r>
              <a:rPr lang="en-GB" sz="2000" dirty="0" smtClean="0">
                <a:solidFill>
                  <a:srgbClr val="5C5C5C"/>
                </a:solidFill>
              </a:rPr>
              <a:t> </a:t>
            </a:r>
            <a:r>
              <a:rPr lang="en-GB" sz="2000" dirty="0" smtClean="0">
                <a:solidFill>
                  <a:srgbClr val="000000"/>
                </a:solidFill>
              </a:rPr>
              <a:t>and the </a:t>
            </a:r>
            <a:r>
              <a:rPr lang="en-GB" sz="2000" b="1" dirty="0" smtClean="0">
                <a:solidFill>
                  <a:srgbClr val="78BE20"/>
                </a:solidFill>
              </a:rPr>
              <a:t>environment</a:t>
            </a:r>
          </a:p>
          <a:p>
            <a:pPr marL="342900" indent="-342900">
              <a:buClr>
                <a:srgbClr val="78BE20"/>
              </a:buClr>
              <a:buFont typeface="Arial" panose="020B0604020202020204" pitchFamily="34" charset="0"/>
              <a:buChar char="●"/>
            </a:pPr>
            <a:r>
              <a:rPr lang="en-GB" sz="2000" dirty="0" smtClean="0">
                <a:solidFill>
                  <a:srgbClr val="000000"/>
                </a:solidFill>
              </a:rPr>
              <a:t>Expertise in: scientific publishing and international development</a:t>
            </a:r>
          </a:p>
          <a:p>
            <a:pPr marL="342900" indent="-342900">
              <a:buClr>
                <a:srgbClr val="78BE20"/>
              </a:buClr>
              <a:buFont typeface="Arial" panose="020B0604020202020204" pitchFamily="34" charset="0"/>
              <a:buChar char="●"/>
            </a:pPr>
            <a:r>
              <a:rPr lang="en-GB" sz="2000" dirty="0" smtClean="0">
                <a:solidFill>
                  <a:srgbClr val="000000"/>
                </a:solidFill>
              </a:rPr>
              <a:t>Owned by</a:t>
            </a:r>
            <a:r>
              <a:rPr lang="en-GB" sz="2000" dirty="0" smtClean="0">
                <a:solidFill>
                  <a:srgbClr val="5C5C5C"/>
                </a:solidFill>
              </a:rPr>
              <a:t> </a:t>
            </a:r>
            <a:r>
              <a:rPr lang="en-GB" sz="2000" b="1" dirty="0" smtClean="0">
                <a:solidFill>
                  <a:srgbClr val="78BE20"/>
                </a:solidFill>
              </a:rPr>
              <a:t>48 member countries</a:t>
            </a:r>
          </a:p>
          <a:p>
            <a:pPr marL="342900" indent="-342900">
              <a:buClr>
                <a:srgbClr val="78BE20"/>
              </a:buClr>
              <a:buFont typeface="Arial" panose="020B0604020202020204" pitchFamily="34" charset="0"/>
              <a:buChar char="●"/>
            </a:pPr>
            <a:r>
              <a:rPr lang="en-GB" sz="2000" b="1" dirty="0" smtClean="0">
                <a:solidFill>
                  <a:srgbClr val="78BE20"/>
                </a:solidFill>
              </a:rPr>
              <a:t>400 staff worldwide </a:t>
            </a:r>
            <a:r>
              <a:rPr lang="en-GB" sz="2000" dirty="0" smtClean="0">
                <a:solidFill>
                  <a:srgbClr val="000000"/>
                </a:solidFill>
              </a:rPr>
              <a:t>in 21 locations</a:t>
            </a:r>
          </a:p>
          <a:p>
            <a:pPr marL="342900" indent="-342900">
              <a:buClr>
                <a:srgbClr val="78BE20"/>
              </a:buClr>
              <a:buFont typeface="Arial" panose="020B0604020202020204" pitchFamily="34" charset="0"/>
              <a:buChar char="●"/>
            </a:pPr>
            <a:r>
              <a:rPr lang="en-GB" sz="2000" dirty="0" smtClean="0">
                <a:solidFill>
                  <a:srgbClr val="000000"/>
                </a:solidFill>
              </a:rPr>
              <a:t>Annual turn-over</a:t>
            </a:r>
            <a:r>
              <a:rPr lang="en-GB" sz="2000" dirty="0" smtClean="0">
                <a:solidFill>
                  <a:srgbClr val="5C5C5C"/>
                </a:solidFill>
              </a:rPr>
              <a:t> </a:t>
            </a:r>
            <a:r>
              <a:rPr lang="en-GB" sz="2000" b="1" dirty="0" smtClean="0">
                <a:solidFill>
                  <a:srgbClr val="78BE20"/>
                </a:solidFill>
              </a:rPr>
              <a:t>£28m </a:t>
            </a:r>
            <a:r>
              <a:rPr lang="en-GB" sz="2000" dirty="0" smtClean="0">
                <a:solidFill>
                  <a:srgbClr val="000000"/>
                </a:solidFill>
              </a:rPr>
              <a:t>(2013)</a:t>
            </a:r>
          </a:p>
          <a:p>
            <a:pPr marL="342900" indent="-342900">
              <a:buClr>
                <a:srgbClr val="78BE20"/>
              </a:buClr>
              <a:buFont typeface="Arial" panose="020B0604020202020204" pitchFamily="34" charset="0"/>
              <a:buChar char="●"/>
            </a:pPr>
            <a:r>
              <a:rPr lang="en-GB" sz="2000" dirty="0" smtClean="0">
                <a:solidFill>
                  <a:srgbClr val="000000"/>
                </a:solidFill>
              </a:rPr>
              <a:t>Compliant with requirements for</a:t>
            </a:r>
            <a:r>
              <a:rPr lang="en-GB" sz="2000" dirty="0" smtClean="0">
                <a:solidFill>
                  <a:srgbClr val="5C5C5C"/>
                </a:solidFill>
              </a:rPr>
              <a:t> </a:t>
            </a:r>
            <a:r>
              <a:rPr lang="en-GB" sz="2000" b="1" dirty="0" smtClean="0">
                <a:solidFill>
                  <a:srgbClr val="78BE20"/>
                </a:solidFill>
              </a:rPr>
              <a:t>Joint Management</a:t>
            </a:r>
            <a:r>
              <a:rPr lang="en-GB" sz="2000" dirty="0" smtClean="0">
                <a:solidFill>
                  <a:srgbClr val="5C5C5C"/>
                </a:solidFill>
              </a:rPr>
              <a:t> </a:t>
            </a:r>
            <a:r>
              <a:rPr lang="en-GB" sz="2000" dirty="0" smtClean="0">
                <a:solidFill>
                  <a:srgbClr val="000000"/>
                </a:solidFill>
              </a:rPr>
              <a:t>of strategic EC programmes, following successful 4-pillar audit in 2011</a:t>
            </a:r>
          </a:p>
        </p:txBody>
      </p:sp>
      <p:sp>
        <p:nvSpPr>
          <p:cNvPr id="5" name="Rectangle 4"/>
          <p:cNvSpPr/>
          <p:nvPr userDrawn="1"/>
        </p:nvSpPr>
        <p:spPr>
          <a:xfrm>
            <a:off x="3419871" y="450850"/>
            <a:ext cx="2400016" cy="523220"/>
          </a:xfrm>
          <a:prstGeom prst="rect">
            <a:avLst/>
          </a:prstGeom>
        </p:spPr>
        <p:txBody>
          <a:bodyPr wrap="none">
            <a:spAutoFit/>
          </a:bodyPr>
          <a:lstStyle/>
          <a:p>
            <a:r>
              <a:rPr lang="en-GB" sz="2800" b="1" dirty="0" smtClean="0">
                <a:solidFill>
                  <a:srgbClr val="5C5C5C"/>
                </a:solidFill>
              </a:rPr>
              <a:t>CABI in Brief</a:t>
            </a:r>
            <a:endParaRPr lang="en-GB" sz="2800" b="1" dirty="0">
              <a:solidFill>
                <a:srgbClr val="5C5C5C"/>
              </a:solidFill>
            </a:endParaRPr>
          </a:p>
        </p:txBody>
      </p:sp>
      <p:sp>
        <p:nvSpPr>
          <p:cNvPr id="6" name="Rectangle 5"/>
          <p:cNvSpPr/>
          <p:nvPr userDrawn="1"/>
        </p:nvSpPr>
        <p:spPr>
          <a:xfrm>
            <a:off x="0" y="-12184"/>
            <a:ext cx="3132138" cy="6142051"/>
          </a:xfrm>
          <a:prstGeom prst="rect">
            <a:avLst/>
          </a:prstGeom>
          <a:blipFill>
            <a:blip r:embed="rId2" cstate="email">
              <a:extLst>
                <a:ext uri="{28A0092B-C50C-407E-A947-70E740481C1C}">
                  <a14:useLocalDpi xmlns:a14="http://schemas.microsoft.com/office/drawing/2010/main"/>
                </a:ext>
              </a:extLst>
            </a:blip>
            <a:srcRect/>
            <a:stretch>
              <a:fillRect t="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86082467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ember Countries">
    <p:spTree>
      <p:nvGrpSpPr>
        <p:cNvPr id="1" name=""/>
        <p:cNvGrpSpPr/>
        <p:nvPr/>
      </p:nvGrpSpPr>
      <p:grpSpPr>
        <a:xfrm>
          <a:off x="0" y="0"/>
          <a:ext cx="0" cy="0"/>
          <a:chOff x="0" y="0"/>
          <a:chExt cx="0" cy="0"/>
        </a:xfrm>
      </p:grpSpPr>
      <p:sp>
        <p:nvSpPr>
          <p:cNvPr id="3" name="TextBox 2"/>
          <p:cNvSpPr txBox="1"/>
          <p:nvPr userDrawn="1"/>
        </p:nvSpPr>
        <p:spPr>
          <a:xfrm>
            <a:off x="179512" y="5503234"/>
            <a:ext cx="3708066" cy="492443"/>
          </a:xfrm>
          <a:prstGeom prst="rect">
            <a:avLst/>
          </a:prstGeom>
          <a:noFill/>
        </p:spPr>
        <p:txBody>
          <a:bodyPr wrap="none" rtlCol="0">
            <a:spAutoFit/>
          </a:bodyPr>
          <a:lstStyle/>
          <a:p>
            <a:r>
              <a:rPr lang="en-GB" sz="2600" b="1" dirty="0" smtClean="0">
                <a:solidFill>
                  <a:srgbClr val="4C4C4C"/>
                </a:solidFill>
              </a:rPr>
              <a:t>our member countries</a:t>
            </a:r>
            <a:endParaRPr lang="en-GB" sz="2600" b="1" dirty="0">
              <a:solidFill>
                <a:srgbClr val="4C4C4C"/>
              </a:solidFill>
            </a:endParaRPr>
          </a:p>
        </p:txBody>
      </p:sp>
      <p:grpSp>
        <p:nvGrpSpPr>
          <p:cNvPr id="6" name="Group 5"/>
          <p:cNvGrpSpPr>
            <a:grpSpLocks/>
          </p:cNvGrpSpPr>
          <p:nvPr userDrawn="1"/>
        </p:nvGrpSpPr>
        <p:grpSpPr bwMode="auto">
          <a:xfrm>
            <a:off x="295262" y="366620"/>
            <a:ext cx="8559106" cy="4999038"/>
            <a:chOff x="341530" y="1583795"/>
            <a:chExt cx="8439487" cy="5000170"/>
          </a:xfrm>
        </p:grpSpPr>
        <p:grpSp>
          <p:nvGrpSpPr>
            <p:cNvPr id="7" name="Group 88"/>
            <p:cNvGrpSpPr>
              <a:grpSpLocks/>
            </p:cNvGrpSpPr>
            <p:nvPr/>
          </p:nvGrpSpPr>
          <p:grpSpPr bwMode="auto">
            <a:xfrm>
              <a:off x="341531" y="1583795"/>
              <a:ext cx="8429306" cy="720781"/>
              <a:chOff x="335436" y="1455048"/>
              <a:chExt cx="8429306" cy="720781"/>
            </a:xfrm>
          </p:grpSpPr>
          <p:sp>
            <p:nvSpPr>
              <p:cNvPr id="58" name="TextBox 138"/>
              <p:cNvSpPr txBox="1">
                <a:spLocks noChangeArrowheads="1"/>
              </p:cNvSpPr>
              <p:nvPr/>
            </p:nvSpPr>
            <p:spPr bwMode="auto">
              <a:xfrm>
                <a:off x="335436" y="1898830"/>
                <a:ext cx="84293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dirty="0">
                    <a:solidFill>
                      <a:srgbClr val="262626"/>
                    </a:solidFill>
                  </a:rPr>
                  <a:t>       Anguilla                      Australia               The Bahamas              Bangladesh                Bermuda                   Botswana                British Virgin                   Brunei</a:t>
                </a:r>
                <a:br>
                  <a:rPr lang="en-GB" altLang="en-US" sz="900" dirty="0">
                    <a:solidFill>
                      <a:srgbClr val="262626"/>
                    </a:solidFill>
                  </a:rPr>
                </a:br>
                <a:r>
                  <a:rPr lang="en-GB" altLang="en-US" sz="900" dirty="0">
                    <a:solidFill>
                      <a:srgbClr val="262626"/>
                    </a:solidFill>
                  </a:rPr>
                  <a:t>                                                                                                                                                                                                                   Islands                     Darussalam</a:t>
                </a:r>
              </a:p>
            </p:txBody>
          </p:sp>
          <p:pic>
            <p:nvPicPr>
              <p:cNvPr id="59" name="Picture 5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435" y="1458224"/>
                <a:ext cx="884272" cy="433486"/>
              </a:xfrm>
              <a:prstGeom prst="rect">
                <a:avLst/>
              </a:prstGeom>
              <a:ln w="9525">
                <a:solidFill>
                  <a:schemeClr val="tx1">
                    <a:lumMod val="75000"/>
                    <a:lumOff val="25000"/>
                  </a:schemeClr>
                </a:solidFill>
              </a:ln>
            </p:spPr>
          </p:pic>
          <p:pic>
            <p:nvPicPr>
              <p:cNvPr id="60" name="Picture 5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1328" y="1458224"/>
                <a:ext cx="884272" cy="433486"/>
              </a:xfrm>
              <a:prstGeom prst="rect">
                <a:avLst/>
              </a:prstGeom>
              <a:ln w="9525">
                <a:solidFill>
                  <a:schemeClr val="tx1">
                    <a:lumMod val="75000"/>
                    <a:lumOff val="25000"/>
                  </a:schemeClr>
                </a:solidFill>
              </a:ln>
            </p:spPr>
          </p:pic>
          <p:pic>
            <p:nvPicPr>
              <p:cNvPr id="61" name="Picture 6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9284" y="1458224"/>
                <a:ext cx="877923" cy="433486"/>
              </a:xfrm>
              <a:prstGeom prst="rect">
                <a:avLst/>
              </a:prstGeom>
              <a:ln w="9525">
                <a:solidFill>
                  <a:schemeClr val="tx1">
                    <a:lumMod val="75000"/>
                    <a:lumOff val="25000"/>
                  </a:schemeClr>
                </a:solidFill>
              </a:ln>
            </p:spPr>
          </p:pic>
          <p:pic>
            <p:nvPicPr>
              <p:cNvPr id="62" name="Picture 6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01053" y="1455048"/>
                <a:ext cx="877923" cy="433486"/>
              </a:xfrm>
              <a:prstGeom prst="rect">
                <a:avLst/>
              </a:prstGeom>
              <a:ln w="9525">
                <a:solidFill>
                  <a:schemeClr val="tx1">
                    <a:lumMod val="75000"/>
                    <a:lumOff val="25000"/>
                  </a:schemeClr>
                </a:solidFill>
              </a:ln>
            </p:spPr>
          </p:pic>
          <p:pic>
            <p:nvPicPr>
              <p:cNvPr id="63" name="Picture 6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58370" y="1458224"/>
                <a:ext cx="876335" cy="433486"/>
              </a:xfrm>
              <a:prstGeom prst="rect">
                <a:avLst/>
              </a:prstGeom>
              <a:ln w="9525">
                <a:solidFill>
                  <a:schemeClr val="tx1">
                    <a:lumMod val="75000"/>
                    <a:lumOff val="25000"/>
                  </a:schemeClr>
                </a:solidFill>
              </a:ln>
            </p:spPr>
          </p:pic>
          <p:pic>
            <p:nvPicPr>
              <p:cNvPr id="64" name="Picture 6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42676" y="1458224"/>
                <a:ext cx="884272" cy="433486"/>
              </a:xfrm>
              <a:prstGeom prst="rect">
                <a:avLst/>
              </a:prstGeom>
              <a:ln w="9525">
                <a:solidFill>
                  <a:schemeClr val="tx1">
                    <a:lumMod val="75000"/>
                    <a:lumOff val="25000"/>
                  </a:schemeClr>
                </a:solidFill>
              </a:ln>
            </p:spPr>
          </p:pic>
          <p:pic>
            <p:nvPicPr>
              <p:cNvPr id="65" name="Picture 6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14281" y="1458224"/>
                <a:ext cx="877923" cy="427135"/>
              </a:xfrm>
              <a:prstGeom prst="rect">
                <a:avLst/>
              </a:prstGeom>
              <a:ln w="9525">
                <a:solidFill>
                  <a:schemeClr val="tx1">
                    <a:lumMod val="75000"/>
                    <a:lumOff val="25000"/>
                  </a:schemeClr>
                </a:solidFill>
              </a:ln>
            </p:spPr>
          </p:pic>
          <p:pic>
            <p:nvPicPr>
              <p:cNvPr id="66" name="Picture 6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81124" y="1458224"/>
                <a:ext cx="884273" cy="433486"/>
              </a:xfrm>
              <a:prstGeom prst="rect">
                <a:avLst/>
              </a:prstGeom>
              <a:ln w="9525">
                <a:solidFill>
                  <a:schemeClr val="tx1">
                    <a:lumMod val="75000"/>
                    <a:lumOff val="25000"/>
                  </a:schemeClr>
                </a:solidFill>
              </a:ln>
            </p:spPr>
          </p:pic>
        </p:grpSp>
        <p:grpSp>
          <p:nvGrpSpPr>
            <p:cNvPr id="8" name="Group 90"/>
            <p:cNvGrpSpPr>
              <a:grpSpLocks/>
            </p:cNvGrpSpPr>
            <p:nvPr/>
          </p:nvGrpSpPr>
          <p:grpSpPr bwMode="auto">
            <a:xfrm>
              <a:off x="347625" y="4156342"/>
              <a:ext cx="8433392" cy="713519"/>
              <a:chOff x="341530" y="4027595"/>
              <a:chExt cx="8433392" cy="713519"/>
            </a:xfrm>
          </p:grpSpPr>
          <p:sp>
            <p:nvSpPr>
              <p:cNvPr id="49" name="TextBox 120"/>
              <p:cNvSpPr txBox="1">
                <a:spLocks noChangeArrowheads="1"/>
              </p:cNvSpPr>
              <p:nvPr/>
            </p:nvSpPr>
            <p:spPr bwMode="auto">
              <a:xfrm>
                <a:off x="341530" y="4464115"/>
                <a:ext cx="84333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       Malaysia                    Mauritius                  Montserrat                  Myanmar            The Netherlands*              Nigeria                     Pakistan                  Papua New</a:t>
                </a:r>
                <a:br>
                  <a:rPr lang="en-GB" altLang="en-US" sz="900">
                    <a:solidFill>
                      <a:srgbClr val="262626"/>
                    </a:solidFill>
                  </a:rPr>
                </a:br>
                <a:r>
                  <a:rPr lang="en-GB" altLang="en-US" sz="900">
                    <a:solidFill>
                      <a:srgbClr val="262626"/>
                    </a:solidFill>
                  </a:rPr>
                  <a:t>                                                                                                                                                                                                                                                     Guinea</a:t>
                </a:r>
              </a:p>
            </p:txBody>
          </p:sp>
          <p:pic>
            <p:nvPicPr>
              <p:cNvPr id="50" name="Picture 4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1785" y="4027380"/>
                <a:ext cx="884272" cy="431898"/>
              </a:xfrm>
              <a:prstGeom prst="rect">
                <a:avLst/>
              </a:prstGeom>
              <a:ln w="9525">
                <a:solidFill>
                  <a:schemeClr val="tx1">
                    <a:lumMod val="75000"/>
                    <a:lumOff val="25000"/>
                  </a:schemeClr>
                </a:solidFill>
              </a:ln>
            </p:spPr>
          </p:pic>
          <p:pic>
            <p:nvPicPr>
              <p:cNvPr id="51" name="Picture 5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27678" y="4027380"/>
                <a:ext cx="877922" cy="431898"/>
              </a:xfrm>
              <a:prstGeom prst="rect">
                <a:avLst/>
              </a:prstGeom>
              <a:ln w="9525">
                <a:solidFill>
                  <a:schemeClr val="tx1">
                    <a:lumMod val="75000"/>
                    <a:lumOff val="25000"/>
                  </a:schemeClr>
                </a:solidFill>
              </a:ln>
            </p:spPr>
          </p:pic>
          <p:pic>
            <p:nvPicPr>
              <p:cNvPr id="52" name="Picture 5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02458" y="4027380"/>
                <a:ext cx="882685" cy="431898"/>
              </a:xfrm>
              <a:prstGeom prst="rect">
                <a:avLst/>
              </a:prstGeom>
              <a:ln w="9525">
                <a:solidFill>
                  <a:schemeClr val="tx1">
                    <a:lumMod val="75000"/>
                    <a:lumOff val="25000"/>
                  </a:schemeClr>
                </a:solidFill>
              </a:ln>
            </p:spPr>
          </p:pic>
          <p:pic>
            <p:nvPicPr>
              <p:cNvPr id="53" name="Picture 5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601052" y="4027380"/>
                <a:ext cx="877923" cy="431898"/>
              </a:xfrm>
              <a:prstGeom prst="rect">
                <a:avLst/>
              </a:prstGeom>
              <a:ln w="9525">
                <a:solidFill>
                  <a:schemeClr val="tx1">
                    <a:lumMod val="75000"/>
                    <a:lumOff val="25000"/>
                  </a:schemeClr>
                </a:solidFill>
              </a:ln>
            </p:spPr>
          </p:pic>
          <p:pic>
            <p:nvPicPr>
              <p:cNvPr id="54" name="Picture 5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664720" y="4027380"/>
                <a:ext cx="884273" cy="431898"/>
              </a:xfrm>
              <a:prstGeom prst="rect">
                <a:avLst/>
              </a:prstGeom>
              <a:ln w="9525">
                <a:solidFill>
                  <a:schemeClr val="tx1">
                    <a:lumMod val="75000"/>
                    <a:lumOff val="25000"/>
                  </a:schemeClr>
                </a:solidFill>
              </a:ln>
            </p:spPr>
          </p:pic>
          <p:pic>
            <p:nvPicPr>
              <p:cNvPr id="55" name="Picture 5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742676" y="4027380"/>
                <a:ext cx="882685" cy="431898"/>
              </a:xfrm>
              <a:prstGeom prst="rect">
                <a:avLst/>
              </a:prstGeom>
              <a:ln w="9525">
                <a:solidFill>
                  <a:schemeClr val="tx1">
                    <a:lumMod val="75000"/>
                    <a:lumOff val="25000"/>
                  </a:schemeClr>
                </a:solidFill>
              </a:ln>
            </p:spPr>
          </p:pic>
          <p:pic>
            <p:nvPicPr>
              <p:cNvPr id="56" name="Picture 5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814281" y="4027380"/>
                <a:ext cx="877923" cy="431898"/>
              </a:xfrm>
              <a:prstGeom prst="rect">
                <a:avLst/>
              </a:prstGeom>
              <a:ln w="9525">
                <a:solidFill>
                  <a:schemeClr val="tx1">
                    <a:lumMod val="75000"/>
                    <a:lumOff val="25000"/>
                  </a:schemeClr>
                </a:solidFill>
              </a:ln>
            </p:spPr>
          </p:pic>
          <p:pic>
            <p:nvPicPr>
              <p:cNvPr id="57" name="Picture 5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884298" y="4027380"/>
                <a:ext cx="877923" cy="431898"/>
              </a:xfrm>
              <a:prstGeom prst="rect">
                <a:avLst/>
              </a:prstGeom>
              <a:ln w="9525">
                <a:solidFill>
                  <a:schemeClr val="tx1">
                    <a:lumMod val="75000"/>
                    <a:lumOff val="25000"/>
                  </a:schemeClr>
                </a:solidFill>
              </a:ln>
            </p:spPr>
          </p:pic>
        </p:grpSp>
        <p:grpSp>
          <p:nvGrpSpPr>
            <p:cNvPr id="9" name="Group 91"/>
            <p:cNvGrpSpPr>
              <a:grpSpLocks/>
            </p:cNvGrpSpPr>
            <p:nvPr/>
          </p:nvGrpSpPr>
          <p:grpSpPr bwMode="auto">
            <a:xfrm>
              <a:off x="347625" y="4997907"/>
              <a:ext cx="8420271" cy="720080"/>
              <a:chOff x="341530" y="4869160"/>
              <a:chExt cx="8420271" cy="720080"/>
            </a:xfrm>
          </p:grpSpPr>
          <p:sp>
            <p:nvSpPr>
              <p:cNvPr id="40" name="TextBox 111"/>
              <p:cNvSpPr txBox="1">
                <a:spLocks noChangeArrowheads="1"/>
              </p:cNvSpPr>
              <p:nvPr/>
            </p:nvSpPr>
            <p:spPr bwMode="auto">
              <a:xfrm>
                <a:off x="341531" y="5312241"/>
                <a:ext cx="84202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The Philippines                Rwanda                 Sierra Leone                  Solomon                South Africa                Sri Lanka                   St Helena                 Switzerland </a:t>
                </a:r>
                <a:br>
                  <a:rPr lang="en-GB" altLang="en-US" sz="900">
                    <a:solidFill>
                      <a:srgbClr val="262626"/>
                    </a:solidFill>
                  </a:rPr>
                </a:br>
                <a:r>
                  <a:rPr lang="en-GB" altLang="en-US" sz="900">
                    <a:solidFill>
                      <a:srgbClr val="262626"/>
                    </a:solidFill>
                  </a:rPr>
                  <a:t>                                                                                                               Islands</a:t>
                </a:r>
              </a:p>
            </p:txBody>
          </p:sp>
          <p:pic>
            <p:nvPicPr>
              <p:cNvPr id="41" name="Picture 4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41785" y="4868946"/>
                <a:ext cx="884272" cy="433486"/>
              </a:xfrm>
              <a:prstGeom prst="rect">
                <a:avLst/>
              </a:prstGeom>
              <a:ln w="9525">
                <a:solidFill>
                  <a:schemeClr val="tx1">
                    <a:lumMod val="75000"/>
                    <a:lumOff val="25000"/>
                  </a:schemeClr>
                </a:solidFill>
              </a:ln>
            </p:spPr>
          </p:pic>
          <p:pic>
            <p:nvPicPr>
              <p:cNvPr id="42" name="Picture 4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21328" y="4868946"/>
                <a:ext cx="884272" cy="433486"/>
              </a:xfrm>
              <a:prstGeom prst="rect">
                <a:avLst/>
              </a:prstGeom>
              <a:ln w="9525">
                <a:solidFill>
                  <a:schemeClr val="tx1">
                    <a:lumMod val="75000"/>
                    <a:lumOff val="25000"/>
                  </a:schemeClr>
                </a:solidFill>
              </a:ln>
            </p:spPr>
          </p:pic>
          <p:pic>
            <p:nvPicPr>
              <p:cNvPr id="43" name="Picture 4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502458" y="4868946"/>
                <a:ext cx="882685" cy="433486"/>
              </a:xfrm>
              <a:prstGeom prst="rect">
                <a:avLst/>
              </a:prstGeom>
              <a:ln w="9525">
                <a:solidFill>
                  <a:schemeClr val="tx1">
                    <a:lumMod val="75000"/>
                    <a:lumOff val="25000"/>
                  </a:schemeClr>
                </a:solidFill>
              </a:ln>
            </p:spPr>
          </p:pic>
          <p:pic>
            <p:nvPicPr>
              <p:cNvPr id="44" name="Picture 43"/>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601052" y="4868946"/>
                <a:ext cx="877923" cy="433486"/>
              </a:xfrm>
              <a:prstGeom prst="rect">
                <a:avLst/>
              </a:prstGeom>
              <a:ln w="9525">
                <a:solidFill>
                  <a:schemeClr val="tx1">
                    <a:lumMod val="75000"/>
                    <a:lumOff val="25000"/>
                  </a:schemeClr>
                </a:solidFill>
              </a:ln>
            </p:spPr>
          </p:pic>
          <p:pic>
            <p:nvPicPr>
              <p:cNvPr id="45" name="Picture 44"/>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664720" y="4868946"/>
                <a:ext cx="884273" cy="433486"/>
              </a:xfrm>
              <a:prstGeom prst="rect">
                <a:avLst/>
              </a:prstGeom>
              <a:ln w="9525">
                <a:solidFill>
                  <a:schemeClr val="tx1">
                    <a:lumMod val="75000"/>
                    <a:lumOff val="25000"/>
                  </a:schemeClr>
                </a:solidFill>
              </a:ln>
            </p:spPr>
          </p:pic>
          <p:pic>
            <p:nvPicPr>
              <p:cNvPr id="46" name="Picture 45"/>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742676" y="4868946"/>
                <a:ext cx="884272" cy="433486"/>
              </a:xfrm>
              <a:prstGeom prst="rect">
                <a:avLst/>
              </a:prstGeom>
              <a:ln w="9525">
                <a:solidFill>
                  <a:schemeClr val="tx1">
                    <a:lumMod val="75000"/>
                    <a:lumOff val="25000"/>
                  </a:schemeClr>
                </a:solidFill>
              </a:ln>
            </p:spPr>
          </p:pic>
          <p:pic>
            <p:nvPicPr>
              <p:cNvPr id="47" name="Picture 46"/>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6814280" y="4868946"/>
                <a:ext cx="877923" cy="433486"/>
              </a:xfrm>
              <a:prstGeom prst="rect">
                <a:avLst/>
              </a:prstGeom>
              <a:ln w="9525">
                <a:solidFill>
                  <a:schemeClr val="tx1">
                    <a:lumMod val="75000"/>
                    <a:lumOff val="25000"/>
                  </a:schemeClr>
                </a:solidFill>
              </a:ln>
            </p:spPr>
          </p:pic>
          <p:pic>
            <p:nvPicPr>
              <p:cNvPr id="48" name="Picture 47"/>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879536" y="4868946"/>
                <a:ext cx="877922" cy="433486"/>
              </a:xfrm>
              <a:prstGeom prst="rect">
                <a:avLst/>
              </a:prstGeom>
              <a:ln w="9525">
                <a:solidFill>
                  <a:schemeClr val="tx1">
                    <a:lumMod val="75000"/>
                    <a:lumOff val="25000"/>
                  </a:schemeClr>
                </a:solidFill>
              </a:ln>
            </p:spPr>
          </p:pic>
        </p:grpSp>
        <p:grpSp>
          <p:nvGrpSpPr>
            <p:cNvPr id="10" name="Group 92"/>
            <p:cNvGrpSpPr>
              <a:grpSpLocks/>
            </p:cNvGrpSpPr>
            <p:nvPr/>
          </p:nvGrpSpPr>
          <p:grpSpPr bwMode="auto">
            <a:xfrm>
              <a:off x="858932" y="5862153"/>
              <a:ext cx="7418478" cy="721812"/>
              <a:chOff x="852837" y="5733406"/>
              <a:chExt cx="7418478" cy="721812"/>
            </a:xfrm>
          </p:grpSpPr>
          <p:sp>
            <p:nvSpPr>
              <p:cNvPr id="32" name="TextBox 103"/>
              <p:cNvSpPr txBox="1">
                <a:spLocks noChangeArrowheads="1"/>
              </p:cNvSpPr>
              <p:nvPr/>
            </p:nvSpPr>
            <p:spPr bwMode="auto">
              <a:xfrm>
                <a:off x="852837" y="6178219"/>
                <a:ext cx="74184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dirty="0">
                    <a:solidFill>
                      <a:srgbClr val="262626"/>
                    </a:solidFill>
                  </a:rPr>
                  <a:t>      Tanzania                    Trinidad &amp;                   Uganda                       United                      Vietnam                      Zambia                     Zimbabwe</a:t>
                </a:r>
                <a:br>
                  <a:rPr lang="en-GB" altLang="en-US" sz="900" dirty="0">
                    <a:solidFill>
                      <a:srgbClr val="262626"/>
                    </a:solidFill>
                  </a:rPr>
                </a:br>
                <a:r>
                  <a:rPr lang="en-GB" altLang="en-US" sz="900" dirty="0">
                    <a:solidFill>
                      <a:srgbClr val="262626"/>
                    </a:solidFill>
                  </a:rPr>
                  <a:t>                                           Tobago                                                       Kingdom</a:t>
                </a:r>
              </a:p>
              <a:p>
                <a:pPr eaLnBrk="1" hangingPunct="1">
                  <a:spcBef>
                    <a:spcPct val="0"/>
                  </a:spcBef>
                </a:pPr>
                <a:r>
                  <a:rPr lang="en-GB" altLang="en-US" sz="900" dirty="0">
                    <a:solidFill>
                      <a:srgbClr val="262626"/>
                    </a:solidFill>
                  </a:rPr>
                  <a:t>							* Associate Member</a:t>
                </a:r>
              </a:p>
            </p:txBody>
          </p:sp>
          <p:pic>
            <p:nvPicPr>
              <p:cNvPr id="33" name="Picture 32"/>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852981" y="5732742"/>
                <a:ext cx="884272" cy="433486"/>
              </a:xfrm>
              <a:prstGeom prst="rect">
                <a:avLst/>
              </a:prstGeom>
              <a:ln w="9525">
                <a:solidFill>
                  <a:schemeClr val="tx1">
                    <a:lumMod val="75000"/>
                    <a:lumOff val="25000"/>
                  </a:schemeClr>
                </a:solidFill>
              </a:ln>
            </p:spPr>
          </p:pic>
          <p:pic>
            <p:nvPicPr>
              <p:cNvPr id="34" name="Picture 33"/>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961100" y="5732742"/>
                <a:ext cx="877922" cy="433486"/>
              </a:xfrm>
              <a:prstGeom prst="rect">
                <a:avLst/>
              </a:prstGeom>
              <a:ln w="9525">
                <a:solidFill>
                  <a:schemeClr val="tx1">
                    <a:lumMod val="75000"/>
                    <a:lumOff val="25000"/>
                  </a:schemeClr>
                </a:solidFill>
              </a:ln>
            </p:spPr>
          </p:pic>
          <p:pic>
            <p:nvPicPr>
              <p:cNvPr id="35" name="Picture 34"/>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042230" y="5732742"/>
                <a:ext cx="884273" cy="433486"/>
              </a:xfrm>
              <a:prstGeom prst="rect">
                <a:avLst/>
              </a:prstGeom>
              <a:ln w="9525">
                <a:solidFill>
                  <a:schemeClr val="tx1">
                    <a:lumMod val="75000"/>
                    <a:lumOff val="25000"/>
                  </a:schemeClr>
                </a:solidFill>
              </a:ln>
            </p:spPr>
          </p:pic>
          <p:pic>
            <p:nvPicPr>
              <p:cNvPr id="36" name="Picture 35"/>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129712" y="5732742"/>
                <a:ext cx="884272" cy="433486"/>
              </a:xfrm>
              <a:prstGeom prst="rect">
                <a:avLst/>
              </a:prstGeom>
              <a:ln w="9525">
                <a:solidFill>
                  <a:schemeClr val="tx1">
                    <a:lumMod val="75000"/>
                    <a:lumOff val="25000"/>
                  </a:schemeClr>
                </a:solidFill>
              </a:ln>
            </p:spPr>
          </p:pic>
          <p:pic>
            <p:nvPicPr>
              <p:cNvPr id="37" name="Picture 36"/>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5202905" y="5732742"/>
                <a:ext cx="877922" cy="433486"/>
              </a:xfrm>
              <a:prstGeom prst="rect">
                <a:avLst/>
              </a:prstGeom>
              <a:ln w="9525">
                <a:solidFill>
                  <a:schemeClr val="tx1">
                    <a:lumMod val="75000"/>
                    <a:lumOff val="25000"/>
                  </a:schemeClr>
                </a:solidFill>
              </a:ln>
            </p:spPr>
          </p:pic>
          <p:pic>
            <p:nvPicPr>
              <p:cNvPr id="38" name="Picture 37"/>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6298323" y="5732742"/>
                <a:ext cx="884272" cy="433486"/>
              </a:xfrm>
              <a:prstGeom prst="rect">
                <a:avLst/>
              </a:prstGeom>
              <a:ln w="9525">
                <a:solidFill>
                  <a:schemeClr val="tx1">
                    <a:lumMod val="75000"/>
                    <a:lumOff val="25000"/>
                  </a:schemeClr>
                </a:solidFill>
              </a:ln>
            </p:spPr>
          </p:pic>
          <p:pic>
            <p:nvPicPr>
              <p:cNvPr id="39" name="Picture 2"/>
              <p:cNvPicPr>
                <a:picLocks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7408030" y="5732742"/>
                <a:ext cx="863634" cy="431898"/>
              </a:xfrm>
              <a:prstGeom prst="rect">
                <a:avLst/>
              </a:prstGeom>
              <a:noFill/>
              <a:ln w="9525">
                <a:solidFill>
                  <a:schemeClr val="tx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93"/>
            <p:cNvGrpSpPr>
              <a:grpSpLocks/>
            </p:cNvGrpSpPr>
            <p:nvPr/>
          </p:nvGrpSpPr>
          <p:grpSpPr bwMode="auto">
            <a:xfrm>
              <a:off x="347626" y="3287717"/>
              <a:ext cx="8428733" cy="727049"/>
              <a:chOff x="341531" y="3158970"/>
              <a:chExt cx="8428733" cy="727049"/>
            </a:xfrm>
          </p:grpSpPr>
          <p:sp>
            <p:nvSpPr>
              <p:cNvPr id="23" name="TextBox 94"/>
              <p:cNvSpPr txBox="1">
                <a:spLocks noChangeArrowheads="1"/>
              </p:cNvSpPr>
              <p:nvPr/>
            </p:nvSpPr>
            <p:spPr bwMode="auto">
              <a:xfrm>
                <a:off x="341532" y="3609020"/>
                <a:ext cx="84287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   The Gambia                  Ghana                       Grenada                    Guyana                        India                       Jamaica                      Kenya                        Malawi</a:t>
                </a:r>
              </a:p>
            </p:txBody>
          </p:sp>
          <p:pic>
            <p:nvPicPr>
              <p:cNvPr id="24" name="Picture 23"/>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341785" y="3169936"/>
                <a:ext cx="877922" cy="433486"/>
              </a:xfrm>
              <a:prstGeom prst="rect">
                <a:avLst/>
              </a:prstGeom>
              <a:ln w="9525">
                <a:solidFill>
                  <a:schemeClr val="tx1">
                    <a:lumMod val="75000"/>
                    <a:lumOff val="25000"/>
                  </a:schemeClr>
                </a:solidFill>
              </a:ln>
            </p:spPr>
          </p:pic>
          <p:pic>
            <p:nvPicPr>
              <p:cNvPr id="25" name="Picture 24"/>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421328" y="3158822"/>
                <a:ext cx="877922" cy="433485"/>
              </a:xfrm>
              <a:prstGeom prst="rect">
                <a:avLst/>
              </a:prstGeom>
              <a:ln w="9525">
                <a:solidFill>
                  <a:schemeClr val="tx1">
                    <a:lumMod val="75000"/>
                    <a:lumOff val="25000"/>
                  </a:schemeClr>
                </a:solidFill>
              </a:ln>
            </p:spPr>
          </p:pic>
          <p:pic>
            <p:nvPicPr>
              <p:cNvPr id="26" name="Picture 25"/>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3604227" y="3158822"/>
                <a:ext cx="876335" cy="433485"/>
              </a:xfrm>
              <a:prstGeom prst="rect">
                <a:avLst/>
              </a:prstGeom>
              <a:ln w="9525">
                <a:solidFill>
                  <a:schemeClr val="tx1">
                    <a:lumMod val="75000"/>
                    <a:lumOff val="25000"/>
                  </a:schemeClr>
                </a:solidFill>
              </a:ln>
            </p:spPr>
          </p:pic>
          <p:pic>
            <p:nvPicPr>
              <p:cNvPr id="27" name="Picture 26"/>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5742676" y="3171525"/>
                <a:ext cx="882685" cy="427134"/>
              </a:xfrm>
              <a:prstGeom prst="rect">
                <a:avLst/>
              </a:prstGeom>
              <a:ln w="9525">
                <a:solidFill>
                  <a:schemeClr val="tx1">
                    <a:lumMod val="75000"/>
                    <a:lumOff val="25000"/>
                  </a:schemeClr>
                </a:solidFill>
              </a:ln>
            </p:spPr>
          </p:pic>
          <p:pic>
            <p:nvPicPr>
              <p:cNvPr id="28" name="Picture 27"/>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6814281" y="3168349"/>
                <a:ext cx="877923" cy="433485"/>
              </a:xfrm>
              <a:prstGeom prst="rect">
                <a:avLst/>
              </a:prstGeom>
              <a:ln w="9525">
                <a:solidFill>
                  <a:schemeClr val="tx1">
                    <a:lumMod val="75000"/>
                    <a:lumOff val="25000"/>
                  </a:schemeClr>
                </a:solidFill>
              </a:ln>
            </p:spPr>
          </p:pic>
          <p:pic>
            <p:nvPicPr>
              <p:cNvPr id="29" name="Picture 28"/>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7884299" y="3168349"/>
                <a:ext cx="877923" cy="433485"/>
              </a:xfrm>
              <a:prstGeom prst="rect">
                <a:avLst/>
              </a:prstGeom>
              <a:ln w="9525">
                <a:solidFill>
                  <a:schemeClr val="tx1">
                    <a:lumMod val="75000"/>
                    <a:lumOff val="25000"/>
                  </a:schemeClr>
                </a:solidFill>
              </a:ln>
            </p:spPr>
          </p:pic>
          <p:pic>
            <p:nvPicPr>
              <p:cNvPr id="30" name="Picture 29"/>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2510397" y="3158822"/>
                <a:ext cx="866810" cy="433485"/>
              </a:xfrm>
              <a:prstGeom prst="rect">
                <a:avLst/>
              </a:prstGeom>
              <a:ln w="9525">
                <a:solidFill>
                  <a:schemeClr val="tx1">
                    <a:lumMod val="75000"/>
                    <a:lumOff val="25000"/>
                  </a:schemeClr>
                </a:solidFill>
              </a:ln>
            </p:spPr>
          </p:pic>
          <p:pic>
            <p:nvPicPr>
              <p:cNvPr id="31" name="Picture 3"/>
              <p:cNvPicPr>
                <a:picLocks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4675833" y="3171525"/>
                <a:ext cx="863635" cy="431898"/>
              </a:xfrm>
              <a:prstGeom prst="rect">
                <a:avLst/>
              </a:prstGeom>
              <a:noFill/>
              <a:ln w="9525">
                <a:solidFill>
                  <a:schemeClr val="tx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46"/>
            <p:cNvGrpSpPr>
              <a:grpSpLocks/>
            </p:cNvGrpSpPr>
            <p:nvPr/>
          </p:nvGrpSpPr>
          <p:grpSpPr bwMode="auto">
            <a:xfrm>
              <a:off x="341530" y="2443902"/>
              <a:ext cx="8436791" cy="715769"/>
              <a:chOff x="341530" y="2443902"/>
              <a:chExt cx="8436791" cy="715769"/>
            </a:xfrm>
          </p:grpSpPr>
          <p:grpSp>
            <p:nvGrpSpPr>
              <p:cNvPr id="13" name="Group 89"/>
              <p:cNvGrpSpPr>
                <a:grpSpLocks/>
              </p:cNvGrpSpPr>
              <p:nvPr/>
            </p:nvGrpSpPr>
            <p:grpSpPr bwMode="auto">
              <a:xfrm>
                <a:off x="341530" y="2443902"/>
                <a:ext cx="8436791" cy="715769"/>
                <a:chOff x="335435" y="2315155"/>
                <a:chExt cx="8436791" cy="715769"/>
              </a:xfrm>
            </p:grpSpPr>
            <p:sp>
              <p:nvSpPr>
                <p:cNvPr id="15" name="TextBox 129"/>
                <p:cNvSpPr txBox="1">
                  <a:spLocks noChangeArrowheads="1"/>
                </p:cNvSpPr>
                <p:nvPr/>
              </p:nvSpPr>
              <p:spPr bwMode="auto">
                <a:xfrm>
                  <a:off x="335436" y="2753925"/>
                  <a:ext cx="84367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        Burundi                     Canada                       Chile                           China                     Colombia                Cote d’Ivoire                  Cyprus                   DPR Korea  </a:t>
                  </a:r>
                </a:p>
              </p:txBody>
            </p:sp>
            <p:pic>
              <p:nvPicPr>
                <p:cNvPr id="16" name="Picture 15"/>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335435" y="2317256"/>
                  <a:ext cx="884272" cy="431898"/>
                </a:xfrm>
                <a:prstGeom prst="rect">
                  <a:avLst/>
                </a:prstGeom>
                <a:ln w="9525">
                  <a:solidFill>
                    <a:schemeClr val="tx1">
                      <a:lumMod val="75000"/>
                      <a:lumOff val="25000"/>
                    </a:schemeClr>
                  </a:solidFill>
                </a:ln>
              </p:spPr>
            </p:pic>
            <p:pic>
              <p:nvPicPr>
                <p:cNvPr id="17" name="Picture 16"/>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427679" y="2315668"/>
                  <a:ext cx="877922" cy="431898"/>
                </a:xfrm>
                <a:prstGeom prst="rect">
                  <a:avLst/>
                </a:prstGeom>
                <a:ln w="9525">
                  <a:solidFill>
                    <a:schemeClr val="tx1">
                      <a:lumMod val="75000"/>
                      <a:lumOff val="25000"/>
                    </a:schemeClr>
                  </a:solidFill>
                </a:ln>
              </p:spPr>
            </p:pic>
            <p:pic>
              <p:nvPicPr>
                <p:cNvPr id="18" name="Picture 17"/>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2499283" y="2315668"/>
                  <a:ext cx="876335" cy="431898"/>
                </a:xfrm>
                <a:prstGeom prst="rect">
                  <a:avLst/>
                </a:prstGeom>
                <a:ln w="9525">
                  <a:solidFill>
                    <a:schemeClr val="tx1">
                      <a:lumMod val="75000"/>
                      <a:lumOff val="25000"/>
                    </a:schemeClr>
                  </a:solidFill>
                </a:ln>
              </p:spPr>
            </p:pic>
            <p:pic>
              <p:nvPicPr>
                <p:cNvPr id="19" name="Picture 18"/>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3601052" y="2315668"/>
                  <a:ext cx="882685" cy="431898"/>
                </a:xfrm>
                <a:prstGeom prst="rect">
                  <a:avLst/>
                </a:prstGeom>
                <a:ln w="9525">
                  <a:solidFill>
                    <a:schemeClr val="tx1">
                      <a:lumMod val="75000"/>
                      <a:lumOff val="25000"/>
                    </a:schemeClr>
                  </a:solidFill>
                </a:ln>
              </p:spPr>
            </p:pic>
            <p:pic>
              <p:nvPicPr>
                <p:cNvPr id="20" name="Picture 19"/>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4655195" y="2315668"/>
                  <a:ext cx="884273" cy="431898"/>
                </a:xfrm>
                <a:prstGeom prst="rect">
                  <a:avLst/>
                </a:prstGeom>
                <a:ln w="9525">
                  <a:solidFill>
                    <a:schemeClr val="tx1">
                      <a:lumMod val="75000"/>
                      <a:lumOff val="25000"/>
                    </a:schemeClr>
                  </a:solidFill>
                </a:ln>
              </p:spPr>
            </p:pic>
            <p:pic>
              <p:nvPicPr>
                <p:cNvPr id="21" name="Picture 20"/>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5747438" y="2315668"/>
                  <a:ext cx="877923" cy="431898"/>
                </a:xfrm>
                <a:prstGeom prst="rect">
                  <a:avLst/>
                </a:prstGeom>
                <a:ln w="9525">
                  <a:solidFill>
                    <a:schemeClr val="tx1">
                      <a:lumMod val="75000"/>
                      <a:lumOff val="25000"/>
                    </a:schemeClr>
                  </a:solidFill>
                </a:ln>
              </p:spPr>
            </p:pic>
            <p:pic>
              <p:nvPicPr>
                <p:cNvPr id="22" name="Picture 21"/>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7885887" y="2315668"/>
                  <a:ext cx="884272" cy="431898"/>
                </a:xfrm>
                <a:prstGeom prst="rect">
                  <a:avLst/>
                </a:prstGeom>
                <a:ln w="9525">
                  <a:solidFill>
                    <a:schemeClr val="tx1">
                      <a:lumMod val="75000"/>
                      <a:lumOff val="25000"/>
                    </a:schemeClr>
                  </a:solidFill>
                </a:ln>
              </p:spPr>
            </p:pic>
          </p:grpSp>
          <p:pic>
            <p:nvPicPr>
              <p:cNvPr id="14" name="Picture 13"/>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6820376" y="2450767"/>
                <a:ext cx="858872" cy="431898"/>
              </a:xfrm>
              <a:prstGeom prst="rect">
                <a:avLst/>
              </a:prstGeom>
              <a:ln>
                <a:solidFill>
                  <a:schemeClr val="tx1">
                    <a:lumMod val="75000"/>
                    <a:lumOff val="25000"/>
                  </a:schemeClr>
                </a:solidFill>
              </a:ln>
            </p:spPr>
          </p:pic>
        </p:grpSp>
      </p:grpSp>
    </p:spTree>
    <p:extLst>
      <p:ext uri="{BB962C8B-B14F-4D97-AF65-F5344CB8AC3E}">
        <p14:creationId xmlns:p14="http://schemas.microsoft.com/office/powerpoint/2010/main" val="407687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lobal Reach">
    <p:spTree>
      <p:nvGrpSpPr>
        <p:cNvPr id="1" name=""/>
        <p:cNvGrpSpPr/>
        <p:nvPr/>
      </p:nvGrpSpPr>
      <p:grpSpPr>
        <a:xfrm>
          <a:off x="0" y="0"/>
          <a:ext cx="0" cy="0"/>
          <a:chOff x="0" y="0"/>
          <a:chExt cx="0" cy="0"/>
        </a:xfrm>
      </p:grpSpPr>
      <p:pic>
        <p:nvPicPr>
          <p:cNvPr id="27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31056" y="1427903"/>
            <a:ext cx="7857490" cy="404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0" name="Oval 279"/>
          <p:cNvSpPr/>
          <p:nvPr userDrawn="1"/>
        </p:nvSpPr>
        <p:spPr>
          <a:xfrm>
            <a:off x="3247983" y="3691583"/>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1" name="Oval 280"/>
          <p:cNvSpPr/>
          <p:nvPr userDrawn="1"/>
        </p:nvSpPr>
        <p:spPr>
          <a:xfrm>
            <a:off x="3031952" y="285032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2" name="Oval 281"/>
          <p:cNvSpPr/>
          <p:nvPr userDrawn="1"/>
        </p:nvSpPr>
        <p:spPr>
          <a:xfrm>
            <a:off x="2793063" y="3693506"/>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3" name="Oval 282"/>
          <p:cNvSpPr/>
          <p:nvPr userDrawn="1"/>
        </p:nvSpPr>
        <p:spPr>
          <a:xfrm>
            <a:off x="3376316" y="4159368"/>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4" name="Oval 283"/>
          <p:cNvSpPr/>
          <p:nvPr userDrawn="1"/>
        </p:nvSpPr>
        <p:spPr>
          <a:xfrm>
            <a:off x="5796657" y="327367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5" name="Oval 284"/>
          <p:cNvSpPr/>
          <p:nvPr userDrawn="1"/>
        </p:nvSpPr>
        <p:spPr>
          <a:xfrm>
            <a:off x="4570454" y="259249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6" name="Oval 285"/>
          <p:cNvSpPr/>
          <p:nvPr userDrawn="1"/>
        </p:nvSpPr>
        <p:spPr>
          <a:xfrm>
            <a:off x="6054553" y="348435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7" name="Oval 286"/>
          <p:cNvSpPr/>
          <p:nvPr userDrawn="1"/>
        </p:nvSpPr>
        <p:spPr>
          <a:xfrm>
            <a:off x="4642464" y="2729162"/>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8" name="Oval 287"/>
          <p:cNvSpPr/>
          <p:nvPr userDrawn="1"/>
        </p:nvSpPr>
        <p:spPr>
          <a:xfrm>
            <a:off x="5209018" y="397486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9" name="Oval 288"/>
          <p:cNvSpPr/>
          <p:nvPr userDrawn="1"/>
        </p:nvSpPr>
        <p:spPr>
          <a:xfrm>
            <a:off x="4449292" y="2585141"/>
            <a:ext cx="50400" cy="50400"/>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0" name="Oval 289"/>
          <p:cNvSpPr/>
          <p:nvPr userDrawn="1"/>
        </p:nvSpPr>
        <p:spPr>
          <a:xfrm>
            <a:off x="4976223" y="2851490"/>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1" name="Oval 290"/>
          <p:cNvSpPr/>
          <p:nvPr userDrawn="1"/>
        </p:nvSpPr>
        <p:spPr>
          <a:xfrm>
            <a:off x="6514723" y="3842985"/>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2" name="Oval 291"/>
          <p:cNvSpPr/>
          <p:nvPr userDrawn="1"/>
        </p:nvSpPr>
        <p:spPr>
          <a:xfrm>
            <a:off x="6802764" y="2899473"/>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3" name="Oval 292"/>
          <p:cNvSpPr/>
          <p:nvPr userDrawn="1"/>
        </p:nvSpPr>
        <p:spPr>
          <a:xfrm>
            <a:off x="7386463" y="4686008"/>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294" name="Group 293"/>
          <p:cNvGrpSpPr/>
          <p:nvPr userDrawn="1"/>
        </p:nvGrpSpPr>
        <p:grpSpPr>
          <a:xfrm>
            <a:off x="1582846" y="976042"/>
            <a:ext cx="996049" cy="673346"/>
            <a:chOff x="1877735" y="1691634"/>
            <a:chExt cx="996049" cy="673346"/>
          </a:xfrm>
        </p:grpSpPr>
        <p:pic>
          <p:nvPicPr>
            <p:cNvPr id="295" name="Picture 3" descr="\\CABIUK-APPS04\Portfolio\Assets\MarketingImageLibrary\Flags\Flags for Web - GIF\United Kingdom - Flag.gif"/>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7760" y="1691634"/>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296" name="TextBox 295"/>
            <p:cNvSpPr txBox="1"/>
            <p:nvPr/>
          </p:nvSpPr>
          <p:spPr>
            <a:xfrm>
              <a:off x="1907760" y="2195703"/>
              <a:ext cx="912907" cy="169277"/>
            </a:xfrm>
            <a:prstGeom prst="rect">
              <a:avLst/>
            </a:prstGeom>
            <a:noFill/>
          </p:spPr>
          <p:txBody>
            <a:bodyPr wrap="square" lIns="0" tIns="0" rIns="0" bIns="0" rtlCol="0">
              <a:spAutoFit/>
            </a:bodyPr>
            <a:lstStyle/>
            <a:p>
              <a:r>
                <a:rPr lang="en-GB" sz="1100" b="1" dirty="0" smtClean="0">
                  <a:solidFill>
                    <a:srgbClr val="5C5C5C"/>
                  </a:solidFill>
                </a:rPr>
                <a:t>UK  </a:t>
              </a:r>
              <a:r>
                <a:rPr lang="en-GB" sz="1100" dirty="0" smtClean="0">
                  <a:solidFill>
                    <a:srgbClr val="5C5C5C"/>
                  </a:solidFill>
                </a:rPr>
                <a:t>215</a:t>
              </a:r>
              <a:endParaRPr lang="en-GB" sz="1100" dirty="0">
                <a:solidFill>
                  <a:srgbClr val="5C5C5C"/>
                </a:solidFill>
              </a:endParaRPr>
            </a:p>
          </p:txBody>
        </p:sp>
        <p:cxnSp>
          <p:nvCxnSpPr>
            <p:cNvPr id="297" name="Straight Connector 296"/>
            <p:cNvCxnSpPr/>
            <p:nvPr/>
          </p:nvCxnSpPr>
          <p:spPr>
            <a:xfrm>
              <a:off x="1877735" y="236498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2838782" y="985567"/>
            <a:ext cx="996049" cy="672242"/>
            <a:chOff x="3348837" y="1699008"/>
            <a:chExt cx="996049" cy="672242"/>
          </a:xfrm>
        </p:grpSpPr>
        <p:pic>
          <p:nvPicPr>
            <p:cNvPr id="299" name="Picture 298"/>
            <p:cNvPicPr>
              <a:picLocks/>
            </p:cNvPicPr>
            <p:nvPr/>
          </p:nvPicPr>
          <p:blipFill>
            <a:blip r:embed="rId4" cstate="email">
              <a:extLst>
                <a:ext uri="{28A0092B-C50C-407E-A947-70E740481C1C}">
                  <a14:useLocalDpi xmlns:a14="http://schemas.microsoft.com/office/drawing/2010/main"/>
                </a:ext>
              </a:extLst>
            </a:blip>
            <a:stretch>
              <a:fillRect/>
            </a:stretch>
          </p:blipFill>
          <p:spPr>
            <a:xfrm>
              <a:off x="3378862" y="1699008"/>
              <a:ext cx="900000" cy="432000"/>
            </a:xfrm>
            <a:prstGeom prst="rect">
              <a:avLst/>
            </a:prstGeom>
            <a:ln w="12700">
              <a:solidFill>
                <a:schemeClr val="tx1"/>
              </a:solidFill>
            </a:ln>
          </p:spPr>
        </p:pic>
        <p:sp>
          <p:nvSpPr>
            <p:cNvPr id="300" name="TextBox 299"/>
            <p:cNvSpPr txBox="1"/>
            <p:nvPr/>
          </p:nvSpPr>
          <p:spPr>
            <a:xfrm>
              <a:off x="3378862" y="2201973"/>
              <a:ext cx="936000" cy="169277"/>
            </a:xfrm>
            <a:prstGeom prst="rect">
              <a:avLst/>
            </a:prstGeom>
            <a:noFill/>
          </p:spPr>
          <p:txBody>
            <a:bodyPr wrap="square" lIns="0" tIns="0" rIns="0" bIns="0" rtlCol="0">
              <a:spAutoFit/>
            </a:bodyPr>
            <a:lstStyle/>
            <a:p>
              <a:r>
                <a:rPr lang="en-GB" sz="1100" b="1" dirty="0" smtClean="0">
                  <a:solidFill>
                    <a:srgbClr val="5C5C5C"/>
                  </a:solidFill>
                </a:rPr>
                <a:t>Netherlands </a:t>
              </a:r>
              <a:r>
                <a:rPr lang="en-GB" sz="1100" dirty="0" smtClean="0">
                  <a:solidFill>
                    <a:srgbClr val="5C5C5C"/>
                  </a:solidFill>
                </a:rPr>
                <a:t>3</a:t>
              </a:r>
              <a:endParaRPr lang="en-GB" sz="1100" dirty="0">
                <a:solidFill>
                  <a:srgbClr val="5C5C5C"/>
                </a:solidFill>
              </a:endParaRPr>
            </a:p>
          </p:txBody>
        </p:sp>
        <p:cxnSp>
          <p:nvCxnSpPr>
            <p:cNvPr id="301" name="Straight Connector 300"/>
            <p:cNvCxnSpPr/>
            <p:nvPr/>
          </p:nvCxnSpPr>
          <p:spPr>
            <a:xfrm>
              <a:off x="3348837" y="237125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2" name="Group 301"/>
          <p:cNvGrpSpPr/>
          <p:nvPr userDrawn="1"/>
        </p:nvGrpSpPr>
        <p:grpSpPr>
          <a:xfrm>
            <a:off x="4108105" y="976042"/>
            <a:ext cx="1032657" cy="675497"/>
            <a:chOff x="4758005" y="1699008"/>
            <a:chExt cx="1032657" cy="675497"/>
          </a:xfrm>
        </p:grpSpPr>
        <p:pic>
          <p:nvPicPr>
            <p:cNvPr id="303" name="Picture 4" descr="\\CABIUK-APPS04\Portfolio\Assets\MarketingImageLibrary\Flags\Flags for Web - GIF\Switzerland - Flag copy.gif"/>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88030" y="1699008"/>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304" name="TextBox 303"/>
            <p:cNvSpPr txBox="1"/>
            <p:nvPr/>
          </p:nvSpPr>
          <p:spPr>
            <a:xfrm>
              <a:off x="4788030" y="2187174"/>
              <a:ext cx="1002632" cy="169277"/>
            </a:xfrm>
            <a:prstGeom prst="rect">
              <a:avLst/>
            </a:prstGeom>
            <a:noFill/>
          </p:spPr>
          <p:txBody>
            <a:bodyPr wrap="square" lIns="0" tIns="0" rIns="0" bIns="0" rtlCol="0">
              <a:spAutoFit/>
            </a:bodyPr>
            <a:lstStyle/>
            <a:p>
              <a:r>
                <a:rPr lang="en-GB" sz="1100" b="1" dirty="0" smtClean="0">
                  <a:solidFill>
                    <a:srgbClr val="5C5C5C"/>
                  </a:solidFill>
                </a:rPr>
                <a:t>Switzerland </a:t>
              </a:r>
              <a:r>
                <a:rPr lang="en-GB" sz="1100" dirty="0" smtClean="0">
                  <a:solidFill>
                    <a:srgbClr val="5C5C5C"/>
                  </a:solidFill>
                </a:rPr>
                <a:t>27</a:t>
              </a:r>
              <a:endParaRPr lang="en-GB" sz="1100" dirty="0">
                <a:solidFill>
                  <a:srgbClr val="5C5C5C"/>
                </a:solidFill>
              </a:endParaRPr>
            </a:p>
          </p:txBody>
        </p:sp>
        <p:cxnSp>
          <p:nvCxnSpPr>
            <p:cNvPr id="305" name="Straight Connector 304"/>
            <p:cNvCxnSpPr/>
            <p:nvPr/>
          </p:nvCxnSpPr>
          <p:spPr>
            <a:xfrm>
              <a:off x="4758005" y="2374505"/>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6" name="Group 305"/>
          <p:cNvGrpSpPr/>
          <p:nvPr userDrawn="1"/>
        </p:nvGrpSpPr>
        <p:grpSpPr>
          <a:xfrm>
            <a:off x="6730371" y="965999"/>
            <a:ext cx="1016639" cy="665924"/>
            <a:chOff x="7696357" y="2752915"/>
            <a:chExt cx="1016639" cy="665924"/>
          </a:xfrm>
        </p:grpSpPr>
        <p:sp>
          <p:nvSpPr>
            <p:cNvPr id="307" name="TextBox 306"/>
            <p:cNvSpPr txBox="1"/>
            <p:nvPr/>
          </p:nvSpPr>
          <p:spPr>
            <a:xfrm>
              <a:off x="7800089" y="3227305"/>
              <a:ext cx="912907" cy="169277"/>
            </a:xfrm>
            <a:prstGeom prst="rect">
              <a:avLst/>
            </a:prstGeom>
            <a:noFill/>
          </p:spPr>
          <p:txBody>
            <a:bodyPr wrap="square" lIns="0" tIns="0" rIns="0" bIns="0" rtlCol="0">
              <a:spAutoFit/>
            </a:bodyPr>
            <a:lstStyle/>
            <a:p>
              <a:r>
                <a:rPr lang="en-GB" sz="1100" b="1" dirty="0" smtClean="0">
                  <a:solidFill>
                    <a:srgbClr val="5C5C5C"/>
                  </a:solidFill>
                </a:rPr>
                <a:t>Bulgaria  </a:t>
              </a:r>
              <a:r>
                <a:rPr lang="en-GB" sz="1100" dirty="0" smtClean="0">
                  <a:solidFill>
                    <a:srgbClr val="5C5C5C"/>
                  </a:solidFill>
                </a:rPr>
                <a:t>1</a:t>
              </a:r>
              <a:endParaRPr lang="en-GB" sz="1100" dirty="0">
                <a:solidFill>
                  <a:srgbClr val="5C5C5C"/>
                </a:solidFill>
              </a:endParaRPr>
            </a:p>
          </p:txBody>
        </p:sp>
        <p:pic>
          <p:nvPicPr>
            <p:cNvPr id="308" name="Picture 307"/>
            <p:cNvPicPr>
              <a:picLocks/>
            </p:cNvPicPr>
            <p:nvPr/>
          </p:nvPicPr>
          <p:blipFill>
            <a:blip r:embed="rId6" cstate="email">
              <a:extLst>
                <a:ext uri="{28A0092B-C50C-407E-A947-70E740481C1C}">
                  <a14:useLocalDpi xmlns:a14="http://schemas.microsoft.com/office/drawing/2010/main"/>
                </a:ext>
              </a:extLst>
            </a:blip>
            <a:stretch>
              <a:fillRect/>
            </a:stretch>
          </p:blipFill>
          <p:spPr>
            <a:xfrm>
              <a:off x="7793057" y="2752915"/>
              <a:ext cx="900000" cy="432000"/>
            </a:xfrm>
            <a:prstGeom prst="rect">
              <a:avLst/>
            </a:prstGeom>
            <a:ln w="12700">
              <a:solidFill>
                <a:schemeClr val="tx1"/>
              </a:solidFill>
            </a:ln>
          </p:spPr>
        </p:pic>
        <p:cxnSp>
          <p:nvCxnSpPr>
            <p:cNvPr id="309" name="Straight Connector 308"/>
            <p:cNvCxnSpPr/>
            <p:nvPr/>
          </p:nvCxnSpPr>
          <p:spPr>
            <a:xfrm>
              <a:off x="7696357" y="3418839"/>
              <a:ext cx="10082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0" name="Group 309"/>
          <p:cNvGrpSpPr/>
          <p:nvPr userDrawn="1"/>
        </p:nvGrpSpPr>
        <p:grpSpPr>
          <a:xfrm>
            <a:off x="260173" y="976042"/>
            <a:ext cx="1029365" cy="670949"/>
            <a:chOff x="374195" y="1700760"/>
            <a:chExt cx="1029365" cy="670949"/>
          </a:xfrm>
        </p:grpSpPr>
        <p:pic>
          <p:nvPicPr>
            <p:cNvPr id="311" name="Picture 310"/>
            <p:cNvPicPr>
              <a:picLocks/>
            </p:cNvPicPr>
            <p:nvPr/>
          </p:nvPicPr>
          <p:blipFill>
            <a:blip r:embed="rId7" cstate="email">
              <a:extLst>
                <a:ext uri="{28A0092B-C50C-407E-A947-70E740481C1C}">
                  <a14:useLocalDpi xmlns:a14="http://schemas.microsoft.com/office/drawing/2010/main"/>
                </a:ext>
              </a:extLst>
            </a:blip>
            <a:stretch>
              <a:fillRect/>
            </a:stretch>
          </p:blipFill>
          <p:spPr>
            <a:xfrm>
              <a:off x="400928" y="1700760"/>
              <a:ext cx="900000" cy="432000"/>
            </a:xfrm>
            <a:prstGeom prst="rect">
              <a:avLst/>
            </a:prstGeom>
            <a:ln w="12700">
              <a:solidFill>
                <a:schemeClr val="tx1"/>
              </a:solidFill>
            </a:ln>
          </p:spPr>
        </p:pic>
        <p:sp>
          <p:nvSpPr>
            <p:cNvPr id="312" name="TextBox 311"/>
            <p:cNvSpPr txBox="1"/>
            <p:nvPr/>
          </p:nvSpPr>
          <p:spPr>
            <a:xfrm>
              <a:off x="400928" y="2179573"/>
              <a:ext cx="1002632" cy="169277"/>
            </a:xfrm>
            <a:prstGeom prst="rect">
              <a:avLst/>
            </a:prstGeom>
            <a:noFill/>
          </p:spPr>
          <p:txBody>
            <a:bodyPr wrap="square" lIns="0" tIns="0" rIns="0" bIns="0" rtlCol="0">
              <a:spAutoFit/>
            </a:bodyPr>
            <a:lstStyle/>
            <a:p>
              <a:r>
                <a:rPr lang="en-GB" sz="1100" b="1" dirty="0" smtClean="0">
                  <a:solidFill>
                    <a:srgbClr val="5C5C5C"/>
                  </a:solidFill>
                </a:rPr>
                <a:t>USA  </a:t>
              </a:r>
              <a:r>
                <a:rPr lang="en-GB" sz="1100" dirty="0" smtClean="0">
                  <a:solidFill>
                    <a:srgbClr val="5C5C5C"/>
                  </a:solidFill>
                </a:rPr>
                <a:t>3</a:t>
              </a:r>
              <a:endParaRPr lang="en-GB" sz="1100" dirty="0">
                <a:solidFill>
                  <a:srgbClr val="5C5C5C"/>
                </a:solidFill>
              </a:endParaRPr>
            </a:p>
          </p:txBody>
        </p:sp>
        <p:cxnSp>
          <p:nvCxnSpPr>
            <p:cNvPr id="313" name="Straight Connector 312"/>
            <p:cNvCxnSpPr/>
            <p:nvPr/>
          </p:nvCxnSpPr>
          <p:spPr>
            <a:xfrm>
              <a:off x="374195" y="2371709"/>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4" name="Group 313"/>
          <p:cNvGrpSpPr/>
          <p:nvPr userDrawn="1"/>
        </p:nvGrpSpPr>
        <p:grpSpPr>
          <a:xfrm>
            <a:off x="281602" y="1763309"/>
            <a:ext cx="1446550" cy="706377"/>
            <a:chOff x="367845" y="3789050"/>
            <a:chExt cx="1446550" cy="706377"/>
          </a:xfrm>
        </p:grpSpPr>
        <p:pic>
          <p:nvPicPr>
            <p:cNvPr id="315" name="Picture 10" descr="\\CABIUK-APPS04\Portfolio\Assets\MarketingImageLibrary\Flags\Flags for Web - GIF\Trinidad &amp; Tobago - Flag copy.gif"/>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7845" y="3789050"/>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316" name="TextBox 315"/>
            <p:cNvSpPr txBox="1"/>
            <p:nvPr/>
          </p:nvSpPr>
          <p:spPr>
            <a:xfrm>
              <a:off x="374195" y="4297166"/>
              <a:ext cx="1440200" cy="169277"/>
            </a:xfrm>
            <a:prstGeom prst="rect">
              <a:avLst/>
            </a:prstGeom>
            <a:noFill/>
          </p:spPr>
          <p:txBody>
            <a:bodyPr wrap="square" lIns="0" tIns="0" rIns="0" bIns="0" rtlCol="0">
              <a:spAutoFit/>
            </a:bodyPr>
            <a:lstStyle/>
            <a:p>
              <a:r>
                <a:rPr lang="en-GB" sz="1100" b="1" dirty="0" smtClean="0">
                  <a:solidFill>
                    <a:srgbClr val="5C5C5C"/>
                  </a:solidFill>
                </a:rPr>
                <a:t>Trinidad &amp; Tobago </a:t>
              </a:r>
              <a:r>
                <a:rPr lang="en-GB" sz="1100" dirty="0" smtClean="0">
                  <a:solidFill>
                    <a:srgbClr val="5C5C5C"/>
                  </a:solidFill>
                </a:rPr>
                <a:t>4</a:t>
              </a:r>
              <a:endParaRPr lang="en-GB" sz="1100" dirty="0">
                <a:solidFill>
                  <a:srgbClr val="5C5C5C"/>
                </a:solidFill>
              </a:endParaRPr>
            </a:p>
          </p:txBody>
        </p:sp>
        <p:cxnSp>
          <p:nvCxnSpPr>
            <p:cNvPr id="317" name="Straight Connector 316"/>
            <p:cNvCxnSpPr/>
            <p:nvPr/>
          </p:nvCxnSpPr>
          <p:spPr>
            <a:xfrm>
              <a:off x="373476" y="4495427"/>
              <a:ext cx="13609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8" name="Group 317"/>
          <p:cNvGrpSpPr/>
          <p:nvPr userDrawn="1"/>
        </p:nvGrpSpPr>
        <p:grpSpPr>
          <a:xfrm>
            <a:off x="4949932" y="5200325"/>
            <a:ext cx="1161734" cy="711141"/>
            <a:chOff x="3186703" y="5727274"/>
            <a:chExt cx="1161734" cy="711141"/>
          </a:xfrm>
        </p:grpSpPr>
        <p:pic>
          <p:nvPicPr>
            <p:cNvPr id="319" name="Picture 9" descr="\\CABIUK-APPS04\Portfolio\Assets\MarketingImageLibrary\Flags\Flags for Web - GIF\Kenya - Flag copy.gif"/>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45805" y="5727274"/>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320" name="TextBox 319"/>
            <p:cNvSpPr txBox="1"/>
            <p:nvPr/>
          </p:nvSpPr>
          <p:spPr>
            <a:xfrm>
              <a:off x="3345805" y="6257853"/>
              <a:ext cx="1002632" cy="169277"/>
            </a:xfrm>
            <a:prstGeom prst="rect">
              <a:avLst/>
            </a:prstGeom>
            <a:noFill/>
          </p:spPr>
          <p:txBody>
            <a:bodyPr wrap="square" lIns="0" tIns="0" rIns="0" bIns="0" rtlCol="0">
              <a:spAutoFit/>
            </a:bodyPr>
            <a:lstStyle/>
            <a:p>
              <a:r>
                <a:rPr lang="en-GB" sz="1100" b="1" dirty="0" smtClean="0">
                  <a:solidFill>
                    <a:srgbClr val="5C5C5C"/>
                  </a:solidFill>
                </a:rPr>
                <a:t>Kenya  </a:t>
              </a:r>
              <a:r>
                <a:rPr lang="en-GB" sz="1100" dirty="0" smtClean="0">
                  <a:solidFill>
                    <a:srgbClr val="5C5C5C"/>
                  </a:solidFill>
                </a:rPr>
                <a:t>40</a:t>
              </a:r>
              <a:endParaRPr lang="en-GB" sz="1100" dirty="0">
                <a:solidFill>
                  <a:srgbClr val="5C5C5C"/>
                </a:solidFill>
              </a:endParaRPr>
            </a:p>
          </p:txBody>
        </p:sp>
        <p:cxnSp>
          <p:nvCxnSpPr>
            <p:cNvPr id="321" name="Straight Connector 320"/>
            <p:cNvCxnSpPr/>
            <p:nvPr/>
          </p:nvCxnSpPr>
          <p:spPr>
            <a:xfrm>
              <a:off x="3186703" y="6438415"/>
              <a:ext cx="10565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a:endCxn id="289" idx="1"/>
          </p:cNvCxnSpPr>
          <p:nvPr userDrawn="1"/>
        </p:nvCxnSpPr>
        <p:spPr>
          <a:xfrm>
            <a:off x="2578895" y="1648510"/>
            <a:ext cx="1877778" cy="944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a:endCxn id="285" idx="1"/>
          </p:cNvCxnSpPr>
          <p:nvPr userDrawn="1"/>
        </p:nvCxnSpPr>
        <p:spPr>
          <a:xfrm>
            <a:off x="3834831" y="1651539"/>
            <a:ext cx="742318" cy="9476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a:endCxn id="287" idx="0"/>
          </p:cNvCxnSpPr>
          <p:nvPr userDrawn="1"/>
        </p:nvCxnSpPr>
        <p:spPr>
          <a:xfrm flipH="1">
            <a:off x="4665324" y="1651539"/>
            <a:ext cx="438830" cy="10776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a:endCxn id="290" idx="6"/>
          </p:cNvCxnSpPr>
          <p:nvPr userDrawn="1"/>
        </p:nvCxnSpPr>
        <p:spPr>
          <a:xfrm flipH="1">
            <a:off x="5021942" y="1623955"/>
            <a:ext cx="1708429" cy="12503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a:endCxn id="339" idx="7"/>
          </p:cNvCxnSpPr>
          <p:nvPr userDrawn="1"/>
        </p:nvCxnSpPr>
        <p:spPr>
          <a:xfrm flipH="1">
            <a:off x="4897518" y="1651539"/>
            <a:ext cx="499205" cy="10843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291" idx="6"/>
          </p:cNvCxnSpPr>
          <p:nvPr userDrawn="1"/>
        </p:nvCxnSpPr>
        <p:spPr>
          <a:xfrm flipH="1">
            <a:off x="6560442" y="3335486"/>
            <a:ext cx="1401978" cy="5303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a:endCxn id="293" idx="7"/>
          </p:cNvCxnSpPr>
          <p:nvPr userDrawn="1"/>
        </p:nvCxnSpPr>
        <p:spPr>
          <a:xfrm flipH="1">
            <a:off x="7425487" y="4212581"/>
            <a:ext cx="532336" cy="4801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a:endCxn id="286" idx="5"/>
          </p:cNvCxnSpPr>
          <p:nvPr userDrawn="1"/>
        </p:nvCxnSpPr>
        <p:spPr>
          <a:xfrm flipH="1" flipV="1">
            <a:off x="6093577" y="3523374"/>
            <a:ext cx="1528706" cy="15267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a:endCxn id="284" idx="5"/>
          </p:cNvCxnSpPr>
          <p:nvPr userDrawn="1"/>
        </p:nvCxnSpPr>
        <p:spPr>
          <a:xfrm flipH="1" flipV="1">
            <a:off x="5835681" y="3312694"/>
            <a:ext cx="2165677" cy="2583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a:endCxn id="288" idx="4"/>
          </p:cNvCxnSpPr>
          <p:nvPr userDrawn="1"/>
        </p:nvCxnSpPr>
        <p:spPr>
          <a:xfrm flipV="1">
            <a:off x="4949932" y="4020579"/>
            <a:ext cx="281946" cy="18911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userDrawn="1"/>
        </p:nvCxnSpPr>
        <p:spPr>
          <a:xfrm>
            <a:off x="787581" y="4184133"/>
            <a:ext cx="25887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a:endCxn id="282" idx="2"/>
          </p:cNvCxnSpPr>
          <p:nvPr userDrawn="1"/>
        </p:nvCxnSpPr>
        <p:spPr>
          <a:xfrm>
            <a:off x="1256222" y="3298054"/>
            <a:ext cx="1536841" cy="418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a:endCxn id="280" idx="2"/>
          </p:cNvCxnSpPr>
          <p:nvPr userDrawn="1"/>
        </p:nvCxnSpPr>
        <p:spPr>
          <a:xfrm>
            <a:off x="1648149" y="2469686"/>
            <a:ext cx="1599834" cy="12447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a:endCxn id="281" idx="2"/>
          </p:cNvCxnSpPr>
          <p:nvPr userDrawn="1"/>
        </p:nvCxnSpPr>
        <p:spPr>
          <a:xfrm>
            <a:off x="1256222" y="1646991"/>
            <a:ext cx="1775730" cy="1226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userDrawn="1"/>
        </p:nvCxnSpPr>
        <p:spPr>
          <a:xfrm flipH="1">
            <a:off x="3348066" y="3524289"/>
            <a:ext cx="1334958" cy="23883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a:endCxn id="292" idx="7"/>
          </p:cNvCxnSpPr>
          <p:nvPr userDrawn="1"/>
        </p:nvCxnSpPr>
        <p:spPr>
          <a:xfrm flipH="1">
            <a:off x="6841788" y="2481831"/>
            <a:ext cx="1111106" cy="424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8" name="Oval 337"/>
          <p:cNvSpPr/>
          <p:nvPr userDrawn="1"/>
        </p:nvSpPr>
        <p:spPr>
          <a:xfrm>
            <a:off x="6241234" y="3342790"/>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39" name="Oval 338"/>
          <p:cNvSpPr/>
          <p:nvPr userDrawn="1"/>
        </p:nvSpPr>
        <p:spPr>
          <a:xfrm>
            <a:off x="4858494" y="272916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340" name="Straight Connector 339"/>
          <p:cNvCxnSpPr/>
          <p:nvPr userDrawn="1"/>
        </p:nvCxnSpPr>
        <p:spPr>
          <a:xfrm flipH="1">
            <a:off x="6277861" y="1617804"/>
            <a:ext cx="1712482" cy="17426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1" name="Group 340"/>
          <p:cNvGrpSpPr/>
          <p:nvPr userDrawn="1"/>
        </p:nvGrpSpPr>
        <p:grpSpPr>
          <a:xfrm>
            <a:off x="5396723" y="976042"/>
            <a:ext cx="996049" cy="670170"/>
            <a:chOff x="6131916" y="1739750"/>
            <a:chExt cx="996049" cy="670170"/>
          </a:xfrm>
        </p:grpSpPr>
        <p:sp>
          <p:nvSpPr>
            <p:cNvPr id="342" name="TextBox 341"/>
            <p:cNvSpPr txBox="1"/>
            <p:nvPr/>
          </p:nvSpPr>
          <p:spPr>
            <a:xfrm>
              <a:off x="6200723" y="2218386"/>
              <a:ext cx="912907" cy="169277"/>
            </a:xfrm>
            <a:prstGeom prst="rect">
              <a:avLst/>
            </a:prstGeom>
            <a:noFill/>
          </p:spPr>
          <p:txBody>
            <a:bodyPr wrap="square" lIns="0" tIns="0" rIns="0" bIns="0" rtlCol="0">
              <a:spAutoFit/>
            </a:bodyPr>
            <a:lstStyle/>
            <a:p>
              <a:r>
                <a:rPr lang="en-GB" sz="1100" b="1" dirty="0" smtClean="0">
                  <a:solidFill>
                    <a:srgbClr val="5C5C5C"/>
                  </a:solidFill>
                </a:rPr>
                <a:t>Hungary  </a:t>
              </a:r>
              <a:r>
                <a:rPr lang="en-GB" sz="1100" dirty="0" smtClean="0">
                  <a:solidFill>
                    <a:srgbClr val="5C5C5C"/>
                  </a:solidFill>
                </a:rPr>
                <a:t>1</a:t>
              </a:r>
              <a:endParaRPr lang="en-GB" sz="1100" dirty="0">
                <a:solidFill>
                  <a:srgbClr val="5C5C5C"/>
                </a:solidFill>
              </a:endParaRPr>
            </a:p>
          </p:txBody>
        </p:sp>
        <p:cxnSp>
          <p:nvCxnSpPr>
            <p:cNvPr id="343" name="Straight Connector 342"/>
            <p:cNvCxnSpPr/>
            <p:nvPr/>
          </p:nvCxnSpPr>
          <p:spPr>
            <a:xfrm>
              <a:off x="6131916" y="240992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4" name="Picture 3"/>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89176" y="1739750"/>
              <a:ext cx="900000" cy="432000"/>
            </a:xfrm>
            <a:prstGeom prst="rect">
              <a:avLst/>
            </a:prstGeom>
            <a:ln w="127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5" name="TextBox 344"/>
          <p:cNvSpPr txBox="1"/>
          <p:nvPr userDrawn="1"/>
        </p:nvSpPr>
        <p:spPr>
          <a:xfrm>
            <a:off x="8034553" y="1416169"/>
            <a:ext cx="1022601" cy="169277"/>
          </a:xfrm>
          <a:prstGeom prst="rect">
            <a:avLst/>
          </a:prstGeom>
          <a:noFill/>
        </p:spPr>
        <p:txBody>
          <a:bodyPr wrap="square" lIns="0" tIns="0" rIns="0" bIns="0" rtlCol="0">
            <a:spAutoFit/>
          </a:bodyPr>
          <a:lstStyle/>
          <a:p>
            <a:r>
              <a:rPr lang="en-GB" sz="1100" b="1" dirty="0" smtClean="0">
                <a:solidFill>
                  <a:srgbClr val="5C5C5C"/>
                </a:solidFill>
              </a:rPr>
              <a:t>Bangladesh  </a:t>
            </a:r>
            <a:r>
              <a:rPr lang="en-GB" sz="1100" dirty="0" smtClean="0">
                <a:solidFill>
                  <a:srgbClr val="5C5C5C"/>
                </a:solidFill>
              </a:rPr>
              <a:t>1</a:t>
            </a:r>
            <a:endParaRPr lang="en-GB" sz="1100" dirty="0">
              <a:solidFill>
                <a:srgbClr val="5C5C5C"/>
              </a:solidFill>
            </a:endParaRPr>
          </a:p>
        </p:txBody>
      </p:sp>
      <p:cxnSp>
        <p:nvCxnSpPr>
          <p:cNvPr id="346" name="Straight Connector 345"/>
          <p:cNvCxnSpPr/>
          <p:nvPr userDrawn="1"/>
        </p:nvCxnSpPr>
        <p:spPr>
          <a:xfrm>
            <a:off x="7985726" y="1616242"/>
            <a:ext cx="964971" cy="15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7" name="Picture 4"/>
          <p:cNvPicPr>
            <a:picLocks noChangeArrowheads="1"/>
          </p:cNvPicPr>
          <p:nvPr userDrawn="1"/>
        </p:nvPicPr>
        <p:blipFill>
          <a:blip r:embed="rId11" cstate="email">
            <a:extLst>
              <a:ext uri="{28A0092B-C50C-407E-A947-70E740481C1C}">
                <a14:useLocalDpi xmlns:a14="http://schemas.microsoft.com/office/drawing/2010/main"/>
              </a:ext>
            </a:extLst>
          </a:blip>
          <a:stretch>
            <a:fillRect/>
          </a:stretch>
        </p:blipFill>
        <p:spPr bwMode="auto">
          <a:xfrm>
            <a:off x="8018918" y="965999"/>
            <a:ext cx="864000" cy="432000"/>
          </a:xfrm>
          <a:prstGeom prst="rect">
            <a:avLst/>
          </a:prstGeom>
          <a:ln w="127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8" name="Group 347"/>
          <p:cNvGrpSpPr/>
          <p:nvPr userDrawn="1"/>
        </p:nvGrpSpPr>
        <p:grpSpPr>
          <a:xfrm>
            <a:off x="7622283" y="4357495"/>
            <a:ext cx="1415412" cy="839048"/>
            <a:chOff x="7602377" y="5942099"/>
            <a:chExt cx="1415412" cy="839048"/>
          </a:xfrm>
        </p:grpSpPr>
        <p:cxnSp>
          <p:nvCxnSpPr>
            <p:cNvPr id="349" name="Straight Connector 348"/>
            <p:cNvCxnSpPr/>
            <p:nvPr/>
          </p:nvCxnSpPr>
          <p:spPr>
            <a:xfrm>
              <a:off x="7602377" y="6631810"/>
              <a:ext cx="13411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8008246" y="5942099"/>
              <a:ext cx="1009543" cy="839048"/>
              <a:chOff x="6626619" y="5917569"/>
              <a:chExt cx="1009543" cy="839048"/>
            </a:xfrm>
          </p:grpSpPr>
          <p:sp>
            <p:nvSpPr>
              <p:cNvPr id="351" name="TextBox 350"/>
              <p:cNvSpPr txBox="1"/>
              <p:nvPr/>
            </p:nvSpPr>
            <p:spPr>
              <a:xfrm>
                <a:off x="6633530" y="6418063"/>
                <a:ext cx="1002632" cy="338554"/>
              </a:xfrm>
              <a:prstGeom prst="rect">
                <a:avLst/>
              </a:prstGeom>
              <a:noFill/>
            </p:spPr>
            <p:txBody>
              <a:bodyPr wrap="square" lIns="0" tIns="0" rIns="0" bIns="0" rtlCol="0">
                <a:spAutoFit/>
              </a:bodyPr>
              <a:lstStyle/>
              <a:p>
                <a:r>
                  <a:rPr lang="en-GB" sz="1100" b="1" dirty="0" smtClean="0">
                    <a:solidFill>
                      <a:srgbClr val="5C5C5C"/>
                    </a:solidFill>
                  </a:rPr>
                  <a:t>India  </a:t>
                </a:r>
                <a:r>
                  <a:rPr lang="en-GB" sz="1100" dirty="0" smtClean="0">
                    <a:solidFill>
                      <a:srgbClr val="5C5C5C"/>
                    </a:solidFill>
                  </a:rPr>
                  <a:t>23</a:t>
                </a:r>
              </a:p>
              <a:p>
                <a:endParaRPr lang="en-GB" sz="1100" dirty="0">
                  <a:solidFill>
                    <a:srgbClr val="5C5C5C"/>
                  </a:solidFill>
                </a:endParaRPr>
              </a:p>
            </p:txBody>
          </p:sp>
          <p:pic>
            <p:nvPicPr>
              <p:cNvPr id="352" name="Picture 35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626619" y="5917569"/>
                <a:ext cx="904421" cy="439733"/>
              </a:xfrm>
              <a:prstGeom prst="rect">
                <a:avLst/>
              </a:prstGeom>
              <a:ln w="12700">
                <a:solidFill>
                  <a:schemeClr val="tx1">
                    <a:lumMod val="90000"/>
                    <a:lumOff val="10000"/>
                  </a:schemeClr>
                </a:solidFill>
              </a:ln>
            </p:spPr>
          </p:pic>
          <p:pic>
            <p:nvPicPr>
              <p:cNvPr id="353" name="Picture 352"/>
              <p:cNvPicPr>
                <a:picLocks noChangeAspect="1"/>
              </p:cNvPicPr>
              <p:nvPr/>
            </p:nvPicPr>
            <p:blipFill rotWithShape="1">
              <a:blip r:embed="rId12" cstate="email">
                <a:extLst>
                  <a:ext uri="{28A0092B-C50C-407E-A947-70E740481C1C}">
                    <a14:useLocalDpi xmlns:a14="http://schemas.microsoft.com/office/drawing/2010/main"/>
                  </a:ext>
                </a:extLst>
              </a:blip>
              <a:srcRect l="26589" t="34010" r="28414" b="32995"/>
              <a:stretch/>
            </p:blipFill>
            <p:spPr>
              <a:xfrm>
                <a:off x="6929729" y="6064466"/>
                <a:ext cx="298200" cy="145937"/>
              </a:xfrm>
              <a:prstGeom prst="rect">
                <a:avLst/>
              </a:prstGeom>
            </p:spPr>
          </p:pic>
        </p:grpSp>
      </p:grpSp>
      <p:sp>
        <p:nvSpPr>
          <p:cNvPr id="354" name="Oval 353"/>
          <p:cNvSpPr/>
          <p:nvPr userDrawn="1"/>
        </p:nvSpPr>
        <p:spPr>
          <a:xfrm>
            <a:off x="4450766" y="3786452"/>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55" name="Oval 354"/>
          <p:cNvSpPr/>
          <p:nvPr userDrawn="1"/>
        </p:nvSpPr>
        <p:spPr>
          <a:xfrm>
            <a:off x="5107991" y="3906467"/>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56" name="Oval 355"/>
          <p:cNvSpPr/>
          <p:nvPr userDrawn="1"/>
        </p:nvSpPr>
        <p:spPr>
          <a:xfrm>
            <a:off x="5276266" y="372549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357" name="Picture 35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05743" y="5214352"/>
            <a:ext cx="877751" cy="432780"/>
          </a:xfrm>
          <a:prstGeom prst="rect">
            <a:avLst/>
          </a:prstGeom>
          <a:ln w="12700">
            <a:solidFill>
              <a:schemeClr val="tx1"/>
            </a:solidFill>
          </a:ln>
        </p:spPr>
      </p:pic>
      <p:sp>
        <p:nvSpPr>
          <p:cNvPr id="358" name="TextBox 357"/>
          <p:cNvSpPr txBox="1"/>
          <p:nvPr userDrawn="1"/>
        </p:nvSpPr>
        <p:spPr>
          <a:xfrm>
            <a:off x="292592" y="5723002"/>
            <a:ext cx="912907" cy="169277"/>
          </a:xfrm>
          <a:prstGeom prst="rect">
            <a:avLst/>
          </a:prstGeom>
          <a:noFill/>
        </p:spPr>
        <p:txBody>
          <a:bodyPr wrap="square" lIns="0" tIns="0" rIns="0" bIns="0" rtlCol="0">
            <a:spAutoFit/>
          </a:bodyPr>
          <a:lstStyle/>
          <a:p>
            <a:r>
              <a:rPr lang="en-GB" sz="1100" b="1" dirty="0" smtClean="0">
                <a:solidFill>
                  <a:srgbClr val="5C5C5C"/>
                </a:solidFill>
              </a:rPr>
              <a:t>Ghana  6</a:t>
            </a:r>
            <a:endParaRPr lang="en-GB" sz="1100" dirty="0">
              <a:solidFill>
                <a:srgbClr val="5C5C5C"/>
              </a:solidFill>
            </a:endParaRPr>
          </a:p>
        </p:txBody>
      </p:sp>
      <p:cxnSp>
        <p:nvCxnSpPr>
          <p:cNvPr id="359" name="Straight Connector 358"/>
          <p:cNvCxnSpPr/>
          <p:nvPr userDrawn="1"/>
        </p:nvCxnSpPr>
        <p:spPr>
          <a:xfrm>
            <a:off x="301494" y="5904319"/>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a:stCxn id="354" idx="3"/>
          </p:cNvCxnSpPr>
          <p:nvPr userDrawn="1"/>
        </p:nvCxnSpPr>
        <p:spPr>
          <a:xfrm flipH="1">
            <a:off x="1194509" y="3825476"/>
            <a:ext cx="3262952" cy="20788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1" name="Group 360"/>
          <p:cNvGrpSpPr/>
          <p:nvPr userDrawn="1"/>
        </p:nvGrpSpPr>
        <p:grpSpPr>
          <a:xfrm>
            <a:off x="3858266" y="5222137"/>
            <a:ext cx="1002802" cy="685664"/>
            <a:chOff x="2200763" y="6031612"/>
            <a:chExt cx="1002802" cy="685664"/>
          </a:xfrm>
        </p:grpSpPr>
        <p:pic>
          <p:nvPicPr>
            <p:cNvPr id="362" name="Picture 36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210288" y="6031612"/>
              <a:ext cx="865561" cy="432780"/>
            </a:xfrm>
            <a:prstGeom prst="rect">
              <a:avLst/>
            </a:prstGeom>
            <a:ln w="12700">
              <a:solidFill>
                <a:schemeClr val="tx1"/>
              </a:solidFill>
            </a:ln>
          </p:spPr>
        </p:pic>
        <p:sp>
          <p:nvSpPr>
            <p:cNvPr id="363" name="TextBox 362"/>
            <p:cNvSpPr txBox="1"/>
            <p:nvPr/>
          </p:nvSpPr>
          <p:spPr>
            <a:xfrm>
              <a:off x="2200933" y="6531703"/>
              <a:ext cx="1002632" cy="169277"/>
            </a:xfrm>
            <a:prstGeom prst="rect">
              <a:avLst/>
            </a:prstGeom>
            <a:noFill/>
          </p:spPr>
          <p:txBody>
            <a:bodyPr wrap="square" lIns="0" tIns="0" rIns="0" bIns="0" rtlCol="0">
              <a:spAutoFit/>
            </a:bodyPr>
            <a:lstStyle/>
            <a:p>
              <a:r>
                <a:rPr lang="en-GB" sz="1100" b="1" dirty="0" smtClean="0">
                  <a:solidFill>
                    <a:srgbClr val="5C5C5C"/>
                  </a:solidFill>
                </a:rPr>
                <a:t>Uganda  </a:t>
              </a:r>
              <a:r>
                <a:rPr lang="en-GB" sz="1100" dirty="0" smtClean="0">
                  <a:solidFill>
                    <a:srgbClr val="5C5C5C"/>
                  </a:solidFill>
                </a:rPr>
                <a:t>1</a:t>
              </a:r>
              <a:endParaRPr lang="en-GB" sz="1100" dirty="0">
                <a:solidFill>
                  <a:srgbClr val="5C5C5C"/>
                </a:solidFill>
              </a:endParaRPr>
            </a:p>
          </p:txBody>
        </p:sp>
        <p:cxnSp>
          <p:nvCxnSpPr>
            <p:cNvPr id="364" name="Straight Connector 363"/>
            <p:cNvCxnSpPr/>
            <p:nvPr/>
          </p:nvCxnSpPr>
          <p:spPr>
            <a:xfrm flipV="1">
              <a:off x="2200763" y="6716776"/>
              <a:ext cx="938882" cy="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5" name="Straight Connector 364"/>
          <p:cNvCxnSpPr/>
          <p:nvPr userDrawn="1"/>
        </p:nvCxnSpPr>
        <p:spPr>
          <a:xfrm flipH="1">
            <a:off x="4797148" y="3952186"/>
            <a:ext cx="333702" cy="1959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6" name="Group 365"/>
          <p:cNvGrpSpPr/>
          <p:nvPr userDrawn="1"/>
        </p:nvGrpSpPr>
        <p:grpSpPr>
          <a:xfrm>
            <a:off x="6441163" y="5200892"/>
            <a:ext cx="950181" cy="683759"/>
            <a:chOff x="5354624" y="5964870"/>
            <a:chExt cx="950181" cy="683759"/>
          </a:xfrm>
        </p:grpSpPr>
        <p:pic>
          <p:nvPicPr>
            <p:cNvPr id="367" name="Picture 366"/>
            <p:cNvPicPr>
              <a:picLocks/>
            </p:cNvPicPr>
            <p:nvPr/>
          </p:nvPicPr>
          <p:blipFill rotWithShape="1">
            <a:blip r:embed="rId15" cstate="email">
              <a:extLst>
                <a:ext uri="{28A0092B-C50C-407E-A947-70E740481C1C}">
                  <a14:useLocalDpi xmlns:a14="http://schemas.microsoft.com/office/drawing/2010/main"/>
                </a:ext>
              </a:extLst>
            </a:blip>
            <a:srcRect l="456" t="954" r="272" b="954"/>
            <a:stretch/>
          </p:blipFill>
          <p:spPr>
            <a:xfrm>
              <a:off x="5384301" y="5964870"/>
              <a:ext cx="878400" cy="432000"/>
            </a:xfrm>
            <a:prstGeom prst="rect">
              <a:avLst/>
            </a:prstGeom>
            <a:ln w="12700">
              <a:solidFill>
                <a:schemeClr val="tx1"/>
              </a:solidFill>
            </a:ln>
            <a:effectLst/>
          </p:spPr>
        </p:pic>
        <p:sp>
          <p:nvSpPr>
            <p:cNvPr id="368" name="TextBox 367"/>
            <p:cNvSpPr txBox="1"/>
            <p:nvPr/>
          </p:nvSpPr>
          <p:spPr>
            <a:xfrm>
              <a:off x="5384300" y="6464392"/>
              <a:ext cx="895507" cy="169277"/>
            </a:xfrm>
            <a:prstGeom prst="rect">
              <a:avLst/>
            </a:prstGeom>
            <a:noFill/>
          </p:spPr>
          <p:txBody>
            <a:bodyPr wrap="square" lIns="0" tIns="0" rIns="0" bIns="0" rtlCol="0">
              <a:spAutoFit/>
            </a:bodyPr>
            <a:lstStyle/>
            <a:p>
              <a:r>
                <a:rPr lang="en-GB" sz="1100" b="1" dirty="0" smtClean="0">
                  <a:solidFill>
                    <a:srgbClr val="5C5C5C"/>
                  </a:solidFill>
                </a:rPr>
                <a:t>Ethiopia  </a:t>
              </a:r>
              <a:r>
                <a:rPr lang="en-GB" sz="1100" dirty="0" smtClean="0">
                  <a:solidFill>
                    <a:srgbClr val="5C5C5C"/>
                  </a:solidFill>
                </a:rPr>
                <a:t>1</a:t>
              </a:r>
              <a:endParaRPr lang="en-GB" sz="1100" dirty="0">
                <a:solidFill>
                  <a:srgbClr val="5C5C5C"/>
                </a:solidFill>
              </a:endParaRPr>
            </a:p>
          </p:txBody>
        </p:sp>
        <p:cxnSp>
          <p:nvCxnSpPr>
            <p:cNvPr id="369" name="Straight Connector 368"/>
            <p:cNvCxnSpPr/>
            <p:nvPr/>
          </p:nvCxnSpPr>
          <p:spPr>
            <a:xfrm flipV="1">
              <a:off x="5354624" y="6648129"/>
              <a:ext cx="950181" cy="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0" name="Straight Connector 369"/>
          <p:cNvCxnSpPr>
            <a:endCxn id="356" idx="5"/>
          </p:cNvCxnSpPr>
          <p:nvPr userDrawn="1"/>
        </p:nvCxnSpPr>
        <p:spPr>
          <a:xfrm flipH="1" flipV="1">
            <a:off x="5315290" y="3764516"/>
            <a:ext cx="1125873" cy="21212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1" name="Group 370"/>
          <p:cNvGrpSpPr/>
          <p:nvPr userDrawn="1"/>
        </p:nvGrpSpPr>
        <p:grpSpPr>
          <a:xfrm>
            <a:off x="7954648" y="3542080"/>
            <a:ext cx="1091870" cy="670501"/>
            <a:chOff x="7910475" y="4286397"/>
            <a:chExt cx="1091870" cy="670501"/>
          </a:xfrm>
        </p:grpSpPr>
        <p:grpSp>
          <p:nvGrpSpPr>
            <p:cNvPr id="372" name="Group 371"/>
            <p:cNvGrpSpPr/>
            <p:nvPr/>
          </p:nvGrpSpPr>
          <p:grpSpPr>
            <a:xfrm>
              <a:off x="7910475" y="4755112"/>
              <a:ext cx="1091870" cy="201786"/>
              <a:chOff x="7755394" y="6264203"/>
              <a:chExt cx="1091870" cy="201786"/>
            </a:xfrm>
          </p:grpSpPr>
          <p:sp>
            <p:nvSpPr>
              <p:cNvPr id="374" name="TextBox 373"/>
              <p:cNvSpPr txBox="1"/>
              <p:nvPr/>
            </p:nvSpPr>
            <p:spPr>
              <a:xfrm>
                <a:off x="7844632" y="6264203"/>
                <a:ext cx="1002632" cy="169277"/>
              </a:xfrm>
              <a:prstGeom prst="rect">
                <a:avLst/>
              </a:prstGeom>
              <a:noFill/>
            </p:spPr>
            <p:txBody>
              <a:bodyPr wrap="square" lIns="0" tIns="0" rIns="0" bIns="0" rtlCol="0">
                <a:spAutoFit/>
              </a:bodyPr>
              <a:lstStyle/>
              <a:p>
                <a:r>
                  <a:rPr lang="en-GB" sz="1100" b="1" dirty="0" smtClean="0">
                    <a:solidFill>
                      <a:srgbClr val="5C5C5C"/>
                    </a:solidFill>
                  </a:rPr>
                  <a:t>Australia  </a:t>
                </a:r>
                <a:r>
                  <a:rPr lang="en-GB" sz="1100" dirty="0" smtClean="0">
                    <a:solidFill>
                      <a:srgbClr val="5C5C5C"/>
                    </a:solidFill>
                  </a:rPr>
                  <a:t>1</a:t>
                </a:r>
                <a:endParaRPr lang="en-GB" sz="1100" dirty="0">
                  <a:solidFill>
                    <a:srgbClr val="5C5C5C"/>
                  </a:solidFill>
                </a:endParaRPr>
              </a:p>
            </p:txBody>
          </p:sp>
          <p:cxnSp>
            <p:nvCxnSpPr>
              <p:cNvPr id="375" name="Straight Connector 374"/>
              <p:cNvCxnSpPr/>
              <p:nvPr/>
            </p:nvCxnSpPr>
            <p:spPr>
              <a:xfrm>
                <a:off x="7755394" y="6465989"/>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3" name="Picture 372"/>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999713" y="4286397"/>
              <a:ext cx="883737" cy="432780"/>
            </a:xfrm>
            <a:prstGeom prst="rect">
              <a:avLst/>
            </a:prstGeom>
            <a:ln w="9525">
              <a:solidFill>
                <a:schemeClr val="tx1">
                  <a:lumMod val="75000"/>
                  <a:lumOff val="25000"/>
                </a:schemeClr>
              </a:solidFill>
            </a:ln>
          </p:spPr>
        </p:pic>
      </p:grpSp>
      <p:grpSp>
        <p:nvGrpSpPr>
          <p:cNvPr id="376" name="Group 375"/>
          <p:cNvGrpSpPr/>
          <p:nvPr userDrawn="1"/>
        </p:nvGrpSpPr>
        <p:grpSpPr>
          <a:xfrm>
            <a:off x="7957823" y="2639136"/>
            <a:ext cx="1104263" cy="696350"/>
            <a:chOff x="7913650" y="3383453"/>
            <a:chExt cx="1104263" cy="696350"/>
          </a:xfrm>
        </p:grpSpPr>
        <p:grpSp>
          <p:nvGrpSpPr>
            <p:cNvPr id="377" name="Group 376"/>
            <p:cNvGrpSpPr/>
            <p:nvPr/>
          </p:nvGrpSpPr>
          <p:grpSpPr>
            <a:xfrm>
              <a:off x="7913650" y="3880826"/>
              <a:ext cx="1104263" cy="198977"/>
              <a:chOff x="7754491" y="5216714"/>
              <a:chExt cx="1104263" cy="198977"/>
            </a:xfrm>
          </p:grpSpPr>
          <p:sp>
            <p:nvSpPr>
              <p:cNvPr id="379" name="TextBox 378"/>
              <p:cNvSpPr txBox="1"/>
              <p:nvPr/>
            </p:nvSpPr>
            <p:spPr>
              <a:xfrm>
                <a:off x="7856122" y="5216714"/>
                <a:ext cx="1002632" cy="169277"/>
              </a:xfrm>
              <a:prstGeom prst="rect">
                <a:avLst/>
              </a:prstGeom>
              <a:noFill/>
            </p:spPr>
            <p:txBody>
              <a:bodyPr wrap="square" lIns="0" tIns="0" rIns="0" bIns="0" rtlCol="0">
                <a:spAutoFit/>
              </a:bodyPr>
              <a:lstStyle/>
              <a:p>
                <a:r>
                  <a:rPr lang="en-GB" sz="1100" b="1" dirty="0" smtClean="0">
                    <a:solidFill>
                      <a:srgbClr val="5C5C5C"/>
                    </a:solidFill>
                  </a:rPr>
                  <a:t>Malaysia  </a:t>
                </a:r>
                <a:r>
                  <a:rPr lang="en-GB" sz="1100" dirty="0" smtClean="0">
                    <a:solidFill>
                      <a:srgbClr val="5C5C5C"/>
                    </a:solidFill>
                  </a:rPr>
                  <a:t>25</a:t>
                </a:r>
                <a:endParaRPr lang="en-GB" sz="1100" dirty="0">
                  <a:solidFill>
                    <a:srgbClr val="5C5C5C"/>
                  </a:solidFill>
                </a:endParaRPr>
              </a:p>
            </p:txBody>
          </p:sp>
          <p:cxnSp>
            <p:nvCxnSpPr>
              <p:cNvPr id="380" name="Straight Connector 379"/>
              <p:cNvCxnSpPr/>
              <p:nvPr/>
            </p:nvCxnSpPr>
            <p:spPr>
              <a:xfrm>
                <a:off x="7754491" y="5415691"/>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8" name="Picture 37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996201" y="3383453"/>
              <a:ext cx="883847" cy="432780"/>
            </a:xfrm>
            <a:prstGeom prst="rect">
              <a:avLst/>
            </a:prstGeom>
            <a:ln w="9525">
              <a:solidFill>
                <a:schemeClr val="tx1">
                  <a:lumMod val="75000"/>
                  <a:lumOff val="25000"/>
                </a:schemeClr>
              </a:solidFill>
            </a:ln>
          </p:spPr>
        </p:pic>
      </p:grpSp>
      <p:grpSp>
        <p:nvGrpSpPr>
          <p:cNvPr id="381" name="Group 380"/>
          <p:cNvGrpSpPr/>
          <p:nvPr userDrawn="1"/>
        </p:nvGrpSpPr>
        <p:grpSpPr>
          <a:xfrm>
            <a:off x="7952894" y="1838645"/>
            <a:ext cx="1104996" cy="643186"/>
            <a:chOff x="7908721" y="2582962"/>
            <a:chExt cx="1104996" cy="643186"/>
          </a:xfrm>
        </p:grpSpPr>
        <p:grpSp>
          <p:nvGrpSpPr>
            <p:cNvPr id="382" name="Group 381"/>
            <p:cNvGrpSpPr/>
            <p:nvPr/>
          </p:nvGrpSpPr>
          <p:grpSpPr>
            <a:xfrm>
              <a:off x="7908721" y="3052429"/>
              <a:ext cx="1104996" cy="173719"/>
              <a:chOff x="7737050" y="4258335"/>
              <a:chExt cx="1104996" cy="173719"/>
            </a:xfrm>
          </p:grpSpPr>
          <p:sp>
            <p:nvSpPr>
              <p:cNvPr id="384" name="TextBox 383"/>
              <p:cNvSpPr txBox="1"/>
              <p:nvPr/>
            </p:nvSpPr>
            <p:spPr>
              <a:xfrm>
                <a:off x="7839414" y="4258335"/>
                <a:ext cx="1002632" cy="169277"/>
              </a:xfrm>
              <a:prstGeom prst="rect">
                <a:avLst/>
              </a:prstGeom>
              <a:noFill/>
            </p:spPr>
            <p:txBody>
              <a:bodyPr wrap="square" lIns="0" tIns="0" rIns="0" bIns="0" rtlCol="0">
                <a:spAutoFit/>
              </a:bodyPr>
              <a:lstStyle/>
              <a:p>
                <a:r>
                  <a:rPr lang="en-GB" sz="1100" b="1" dirty="0" smtClean="0">
                    <a:solidFill>
                      <a:srgbClr val="5C5C5C"/>
                    </a:solidFill>
                  </a:rPr>
                  <a:t>China  </a:t>
                </a:r>
                <a:r>
                  <a:rPr lang="en-GB" sz="1100" dirty="0" smtClean="0">
                    <a:solidFill>
                      <a:srgbClr val="5C5C5C"/>
                    </a:solidFill>
                  </a:rPr>
                  <a:t>8</a:t>
                </a:r>
                <a:endParaRPr lang="en-GB" sz="1100" dirty="0">
                  <a:solidFill>
                    <a:srgbClr val="5C5C5C"/>
                  </a:solidFill>
                </a:endParaRPr>
              </a:p>
            </p:txBody>
          </p:sp>
          <p:cxnSp>
            <p:nvCxnSpPr>
              <p:cNvPr id="385" name="Straight Connector 384"/>
              <p:cNvCxnSpPr/>
              <p:nvPr/>
            </p:nvCxnSpPr>
            <p:spPr>
              <a:xfrm>
                <a:off x="7737050" y="4432054"/>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3" name="Picture 382"/>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996668" y="2582962"/>
              <a:ext cx="883847" cy="432780"/>
            </a:xfrm>
            <a:prstGeom prst="rect">
              <a:avLst/>
            </a:prstGeom>
            <a:ln w="9525">
              <a:solidFill>
                <a:schemeClr val="tx1">
                  <a:lumMod val="75000"/>
                  <a:lumOff val="25000"/>
                </a:schemeClr>
              </a:solidFill>
            </a:ln>
          </p:spPr>
        </p:pic>
      </p:grpSp>
      <p:grpSp>
        <p:nvGrpSpPr>
          <p:cNvPr id="386" name="Group 385"/>
          <p:cNvGrpSpPr/>
          <p:nvPr userDrawn="1"/>
        </p:nvGrpSpPr>
        <p:grpSpPr>
          <a:xfrm>
            <a:off x="8001358" y="5208199"/>
            <a:ext cx="1040518" cy="687951"/>
            <a:chOff x="7052945" y="5952516"/>
            <a:chExt cx="1040518" cy="687951"/>
          </a:xfrm>
        </p:grpSpPr>
        <p:grpSp>
          <p:nvGrpSpPr>
            <p:cNvPr id="387" name="Group 386"/>
            <p:cNvGrpSpPr/>
            <p:nvPr/>
          </p:nvGrpSpPr>
          <p:grpSpPr>
            <a:xfrm>
              <a:off x="7052945" y="6460810"/>
              <a:ext cx="1040518" cy="179657"/>
              <a:chOff x="7052945" y="6360451"/>
              <a:chExt cx="1040518" cy="179657"/>
            </a:xfrm>
          </p:grpSpPr>
          <p:sp>
            <p:nvSpPr>
              <p:cNvPr id="389" name="TextBox 388"/>
              <p:cNvSpPr txBox="1"/>
              <p:nvPr/>
            </p:nvSpPr>
            <p:spPr>
              <a:xfrm>
                <a:off x="7090831" y="6360451"/>
                <a:ext cx="1002632" cy="169277"/>
              </a:xfrm>
              <a:prstGeom prst="rect">
                <a:avLst/>
              </a:prstGeom>
              <a:noFill/>
            </p:spPr>
            <p:txBody>
              <a:bodyPr wrap="square" lIns="0" tIns="0" rIns="0" bIns="0" rtlCol="0">
                <a:spAutoFit/>
              </a:bodyPr>
              <a:lstStyle/>
              <a:p>
                <a:r>
                  <a:rPr lang="en-GB" sz="1100" b="1" dirty="0" smtClean="0">
                    <a:solidFill>
                      <a:srgbClr val="5C5C5C"/>
                    </a:solidFill>
                  </a:rPr>
                  <a:t>Pakistan  115</a:t>
                </a:r>
                <a:endParaRPr lang="en-GB" sz="1100" dirty="0">
                  <a:solidFill>
                    <a:srgbClr val="5C5C5C"/>
                  </a:solidFill>
                </a:endParaRPr>
              </a:p>
            </p:txBody>
          </p:sp>
          <p:cxnSp>
            <p:nvCxnSpPr>
              <p:cNvPr id="390" name="Straight Connector 389"/>
              <p:cNvCxnSpPr/>
              <p:nvPr/>
            </p:nvCxnSpPr>
            <p:spPr>
              <a:xfrm>
                <a:off x="7052945" y="6540108"/>
                <a:ext cx="911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8" name="Picture 38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093155" y="5952516"/>
              <a:ext cx="877751" cy="432780"/>
            </a:xfrm>
            <a:prstGeom prst="rect">
              <a:avLst/>
            </a:prstGeom>
            <a:ln w="12700">
              <a:solidFill>
                <a:schemeClr val="tx1"/>
              </a:solidFill>
            </a:ln>
          </p:spPr>
        </p:pic>
      </p:grpSp>
      <p:grpSp>
        <p:nvGrpSpPr>
          <p:cNvPr id="391" name="Group 390"/>
          <p:cNvGrpSpPr/>
          <p:nvPr userDrawn="1"/>
        </p:nvGrpSpPr>
        <p:grpSpPr>
          <a:xfrm>
            <a:off x="286265" y="3535661"/>
            <a:ext cx="1002632" cy="647692"/>
            <a:chOff x="242092" y="4279978"/>
            <a:chExt cx="1002632" cy="647692"/>
          </a:xfrm>
        </p:grpSpPr>
        <p:grpSp>
          <p:nvGrpSpPr>
            <p:cNvPr id="392" name="Group 391"/>
            <p:cNvGrpSpPr/>
            <p:nvPr/>
          </p:nvGrpSpPr>
          <p:grpSpPr>
            <a:xfrm>
              <a:off x="242092" y="4751553"/>
              <a:ext cx="1002632" cy="176117"/>
              <a:chOff x="377649" y="5261360"/>
              <a:chExt cx="1002632" cy="176117"/>
            </a:xfrm>
          </p:grpSpPr>
          <p:sp>
            <p:nvSpPr>
              <p:cNvPr id="394" name="TextBox 393"/>
              <p:cNvSpPr txBox="1"/>
              <p:nvPr/>
            </p:nvSpPr>
            <p:spPr>
              <a:xfrm>
                <a:off x="377649" y="5261360"/>
                <a:ext cx="1002632" cy="169277"/>
              </a:xfrm>
              <a:prstGeom prst="rect">
                <a:avLst/>
              </a:prstGeom>
              <a:noFill/>
            </p:spPr>
            <p:txBody>
              <a:bodyPr wrap="square" lIns="0" tIns="0" rIns="0" bIns="0" rtlCol="0">
                <a:spAutoFit/>
              </a:bodyPr>
              <a:lstStyle/>
              <a:p>
                <a:r>
                  <a:rPr lang="en-GB" sz="1100" b="1" dirty="0" smtClean="0">
                    <a:solidFill>
                      <a:srgbClr val="5C5C5C"/>
                    </a:solidFill>
                  </a:rPr>
                  <a:t>Brazil </a:t>
                </a:r>
                <a:r>
                  <a:rPr lang="en-GB" sz="1100" dirty="0" smtClean="0">
                    <a:solidFill>
                      <a:srgbClr val="5C5C5C"/>
                    </a:solidFill>
                  </a:rPr>
                  <a:t>4</a:t>
                </a:r>
                <a:endParaRPr lang="en-GB" sz="1100" dirty="0">
                  <a:solidFill>
                    <a:srgbClr val="5C5C5C"/>
                  </a:solidFill>
                </a:endParaRPr>
              </a:p>
            </p:txBody>
          </p:sp>
          <p:cxnSp>
            <p:nvCxnSpPr>
              <p:cNvPr id="395" name="Straight Connector 394"/>
              <p:cNvCxnSpPr/>
              <p:nvPr/>
            </p:nvCxnSpPr>
            <p:spPr>
              <a:xfrm>
                <a:off x="380940" y="5437477"/>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93" name="Picture 39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43778" y="4279978"/>
              <a:ext cx="878400" cy="439199"/>
            </a:xfrm>
            <a:prstGeom prst="rect">
              <a:avLst/>
            </a:prstGeom>
            <a:ln w="12700">
              <a:solidFill>
                <a:schemeClr val="tx1"/>
              </a:solidFill>
            </a:ln>
          </p:spPr>
        </p:pic>
      </p:grpSp>
      <p:grpSp>
        <p:nvGrpSpPr>
          <p:cNvPr id="396" name="Group 395"/>
          <p:cNvGrpSpPr/>
          <p:nvPr userDrawn="1"/>
        </p:nvGrpSpPr>
        <p:grpSpPr>
          <a:xfrm>
            <a:off x="264012" y="2638211"/>
            <a:ext cx="1003324" cy="662919"/>
            <a:chOff x="219839" y="3382528"/>
            <a:chExt cx="1003324" cy="662919"/>
          </a:xfrm>
        </p:grpSpPr>
        <p:grpSp>
          <p:nvGrpSpPr>
            <p:cNvPr id="397" name="Group 396"/>
            <p:cNvGrpSpPr/>
            <p:nvPr/>
          </p:nvGrpSpPr>
          <p:grpSpPr>
            <a:xfrm>
              <a:off x="219839" y="3860524"/>
              <a:ext cx="1003324" cy="184923"/>
              <a:chOff x="366055" y="3272291"/>
              <a:chExt cx="1003324" cy="184923"/>
            </a:xfrm>
          </p:grpSpPr>
          <p:sp>
            <p:nvSpPr>
              <p:cNvPr id="399" name="TextBox 398"/>
              <p:cNvSpPr txBox="1"/>
              <p:nvPr/>
            </p:nvSpPr>
            <p:spPr>
              <a:xfrm>
                <a:off x="366747" y="3272291"/>
                <a:ext cx="1002632" cy="169277"/>
              </a:xfrm>
              <a:prstGeom prst="rect">
                <a:avLst/>
              </a:prstGeom>
              <a:noFill/>
            </p:spPr>
            <p:txBody>
              <a:bodyPr wrap="square" lIns="0" tIns="0" rIns="0" bIns="0" rtlCol="0">
                <a:spAutoFit/>
              </a:bodyPr>
              <a:lstStyle/>
              <a:p>
                <a:r>
                  <a:rPr lang="en-GB" sz="1100" b="1" dirty="0" smtClean="0">
                    <a:solidFill>
                      <a:srgbClr val="5C5C5C"/>
                    </a:solidFill>
                  </a:rPr>
                  <a:t>Costa Rica  </a:t>
                </a:r>
                <a:r>
                  <a:rPr lang="en-GB" sz="1100" dirty="0" smtClean="0">
                    <a:solidFill>
                      <a:srgbClr val="5C5C5C"/>
                    </a:solidFill>
                  </a:rPr>
                  <a:t>1</a:t>
                </a:r>
                <a:endParaRPr lang="en-GB" sz="1100" dirty="0">
                  <a:solidFill>
                    <a:srgbClr val="5C5C5C"/>
                  </a:solidFill>
                </a:endParaRPr>
              </a:p>
            </p:txBody>
          </p:sp>
          <p:cxnSp>
            <p:nvCxnSpPr>
              <p:cNvPr id="400" name="Straight Connector 399"/>
              <p:cNvCxnSpPr/>
              <p:nvPr/>
            </p:nvCxnSpPr>
            <p:spPr>
              <a:xfrm>
                <a:off x="366055" y="3457214"/>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98" name="Picture 397"/>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51208" y="3382528"/>
              <a:ext cx="882000" cy="440999"/>
            </a:xfrm>
            <a:prstGeom prst="rect">
              <a:avLst/>
            </a:prstGeom>
            <a:ln w="12700">
              <a:solidFill>
                <a:schemeClr val="tx1"/>
              </a:solidFill>
            </a:ln>
          </p:spPr>
        </p:pic>
      </p:grpSp>
      <p:grpSp>
        <p:nvGrpSpPr>
          <p:cNvPr id="401" name="Group 400"/>
          <p:cNvGrpSpPr/>
          <p:nvPr userDrawn="1"/>
        </p:nvGrpSpPr>
        <p:grpSpPr>
          <a:xfrm>
            <a:off x="281602" y="4338880"/>
            <a:ext cx="912907" cy="680427"/>
            <a:chOff x="237429" y="5083197"/>
            <a:chExt cx="912907" cy="680427"/>
          </a:xfrm>
        </p:grpSpPr>
        <p:pic>
          <p:nvPicPr>
            <p:cNvPr id="402" name="Picture 2" descr="\\CABIUK-IMAGE\images\General\Flags of the World\Flags - Uniform Size\Flags - Uniform Size - for Web\Chile.gif"/>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56257" y="5083197"/>
              <a:ext cx="886475" cy="443237"/>
            </a:xfrm>
            <a:prstGeom prst="rect">
              <a:avLst/>
            </a:prstGeom>
            <a:ln w="12700">
              <a:solidFill>
                <a:schemeClr val="tx1"/>
              </a:solidFill>
            </a:ln>
            <a:extLst>
              <a:ext uri="{909E8E84-426E-40DD-AFC4-6F175D3DCCD1}">
                <a14:hiddenFill xmlns:a14="http://schemas.microsoft.com/office/drawing/2010/main">
                  <a:solidFill>
                    <a:srgbClr val="FFFFFF"/>
                  </a:solidFill>
                </a14:hiddenFill>
              </a:ext>
            </a:extLst>
          </p:spPr>
        </p:pic>
        <p:sp>
          <p:nvSpPr>
            <p:cNvPr id="403" name="TextBox 402"/>
            <p:cNvSpPr txBox="1"/>
            <p:nvPr/>
          </p:nvSpPr>
          <p:spPr>
            <a:xfrm>
              <a:off x="237429" y="5582307"/>
              <a:ext cx="912907" cy="169277"/>
            </a:xfrm>
            <a:prstGeom prst="rect">
              <a:avLst/>
            </a:prstGeom>
            <a:noFill/>
          </p:spPr>
          <p:txBody>
            <a:bodyPr wrap="square" lIns="0" tIns="0" rIns="0" bIns="0" rtlCol="0">
              <a:spAutoFit/>
            </a:bodyPr>
            <a:lstStyle/>
            <a:p>
              <a:r>
                <a:rPr lang="en-GB" sz="1100" b="1" dirty="0" smtClean="0">
                  <a:solidFill>
                    <a:srgbClr val="5C5C5C"/>
                  </a:solidFill>
                </a:rPr>
                <a:t>Chile  </a:t>
              </a:r>
              <a:r>
                <a:rPr lang="en-GB" sz="1100" dirty="0" smtClean="0">
                  <a:solidFill>
                    <a:srgbClr val="5C5C5C"/>
                  </a:solidFill>
                </a:rPr>
                <a:t>1</a:t>
              </a:r>
              <a:endParaRPr lang="en-GB" sz="1100" dirty="0">
                <a:solidFill>
                  <a:srgbClr val="5C5C5C"/>
                </a:solidFill>
              </a:endParaRPr>
            </a:p>
          </p:txBody>
        </p:sp>
        <p:cxnSp>
          <p:nvCxnSpPr>
            <p:cNvPr id="404" name="Straight Connector 403"/>
            <p:cNvCxnSpPr/>
            <p:nvPr/>
          </p:nvCxnSpPr>
          <p:spPr>
            <a:xfrm>
              <a:off x="246331" y="5763624"/>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5" name="Oval 404"/>
          <p:cNvSpPr/>
          <p:nvPr userDrawn="1"/>
        </p:nvSpPr>
        <p:spPr>
          <a:xfrm>
            <a:off x="3098923" y="453164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406" name="Straight Connector 405"/>
          <p:cNvCxnSpPr>
            <a:endCxn id="405" idx="2"/>
          </p:cNvCxnSpPr>
          <p:nvPr userDrawn="1"/>
        </p:nvCxnSpPr>
        <p:spPr>
          <a:xfrm flipV="1">
            <a:off x="1181602" y="4554501"/>
            <a:ext cx="1917321" cy="4648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7" name="Rectangle 406"/>
          <p:cNvSpPr/>
          <p:nvPr userDrawn="1"/>
        </p:nvSpPr>
        <p:spPr>
          <a:xfrm>
            <a:off x="153942" y="332656"/>
            <a:ext cx="8971007" cy="461665"/>
          </a:xfrm>
          <a:prstGeom prst="rect">
            <a:avLst/>
          </a:prstGeom>
        </p:spPr>
        <p:txBody>
          <a:bodyPr wrap="square">
            <a:spAutoFit/>
          </a:bodyPr>
          <a:lstStyle/>
          <a:p>
            <a:pPr>
              <a:defRPr/>
            </a:pPr>
            <a:r>
              <a:rPr lang="en-GB" b="1" dirty="0" smtClean="0">
                <a:solidFill>
                  <a:srgbClr val="5C5C5C"/>
                </a:solidFill>
              </a:rPr>
              <a:t>Global reach </a:t>
            </a:r>
            <a:r>
              <a:rPr lang="en-GB" dirty="0" smtClean="0">
                <a:solidFill>
                  <a:srgbClr val="5C5C5C"/>
                </a:solidFill>
              </a:rPr>
              <a:t>We </a:t>
            </a:r>
            <a:r>
              <a:rPr lang="en-GB" dirty="0">
                <a:solidFill>
                  <a:srgbClr val="5C5C5C"/>
                </a:solidFill>
              </a:rPr>
              <a:t>have </a:t>
            </a:r>
            <a:r>
              <a:rPr lang="en-GB" dirty="0" smtClean="0">
                <a:solidFill>
                  <a:srgbClr val="5C5C5C"/>
                </a:solidFill>
              </a:rPr>
              <a:t>480+ </a:t>
            </a:r>
            <a:r>
              <a:rPr lang="en-GB" dirty="0">
                <a:solidFill>
                  <a:srgbClr val="5C5C5C"/>
                </a:solidFill>
              </a:rPr>
              <a:t>staff across 21 locations worldwide</a:t>
            </a:r>
          </a:p>
        </p:txBody>
      </p:sp>
      <p:cxnSp>
        <p:nvCxnSpPr>
          <p:cNvPr id="409" name="Straight Connector 408"/>
          <p:cNvCxnSpPr/>
          <p:nvPr userDrawn="1"/>
        </p:nvCxnSpPr>
        <p:spPr>
          <a:xfrm>
            <a:off x="2448066" y="5904319"/>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0" name="TextBox 409"/>
          <p:cNvSpPr txBox="1"/>
          <p:nvPr userDrawn="1"/>
        </p:nvSpPr>
        <p:spPr>
          <a:xfrm>
            <a:off x="2437804" y="5707457"/>
            <a:ext cx="912907" cy="169277"/>
          </a:xfrm>
          <a:prstGeom prst="rect">
            <a:avLst/>
          </a:prstGeom>
          <a:noFill/>
        </p:spPr>
        <p:txBody>
          <a:bodyPr wrap="square" lIns="0" tIns="0" rIns="0" bIns="0" rtlCol="0">
            <a:spAutoFit/>
          </a:bodyPr>
          <a:lstStyle/>
          <a:p>
            <a:r>
              <a:rPr lang="en-GB" sz="1100" b="1" dirty="0" smtClean="0">
                <a:solidFill>
                  <a:srgbClr val="5C5C5C"/>
                </a:solidFill>
              </a:rPr>
              <a:t>Niger </a:t>
            </a:r>
            <a:r>
              <a:rPr lang="en-GB" sz="1100" dirty="0" smtClean="0">
                <a:solidFill>
                  <a:srgbClr val="5C5C5C"/>
                </a:solidFill>
              </a:rPr>
              <a:t>1</a:t>
            </a:r>
            <a:endParaRPr lang="en-GB" sz="1100" dirty="0">
              <a:solidFill>
                <a:srgbClr val="5C5C5C"/>
              </a:solidFill>
            </a:endParaRPr>
          </a:p>
        </p:txBody>
      </p:sp>
      <p:pic>
        <p:nvPicPr>
          <p:cNvPr id="411" name="Picture 410"/>
          <p:cNvPicPr>
            <a:picLocks/>
          </p:cNvPicPr>
          <p:nvPr userDrawn="1"/>
        </p:nvPicPr>
        <p:blipFill>
          <a:blip r:embed="rId23" cstate="email">
            <a:extLst>
              <a:ext uri="{28A0092B-C50C-407E-A947-70E740481C1C}">
                <a14:useLocalDpi xmlns:a14="http://schemas.microsoft.com/office/drawing/2010/main"/>
              </a:ext>
            </a:extLst>
          </a:blip>
          <a:stretch>
            <a:fillRect/>
          </a:stretch>
        </p:blipFill>
        <p:spPr>
          <a:xfrm>
            <a:off x="2448066" y="5235699"/>
            <a:ext cx="864000" cy="432000"/>
          </a:xfrm>
          <a:prstGeom prst="rect">
            <a:avLst/>
          </a:prstGeom>
          <a:ln>
            <a:solidFill>
              <a:schemeClr val="tx1"/>
            </a:solidFill>
          </a:ln>
        </p:spPr>
      </p:pic>
      <p:sp>
        <p:nvSpPr>
          <p:cNvPr id="412" name="Oval 411"/>
          <p:cNvSpPr/>
          <p:nvPr userDrawn="1"/>
        </p:nvSpPr>
        <p:spPr>
          <a:xfrm>
            <a:off x="4687633" y="351922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92444535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lgn="l">
              <a:defRPr b="1">
                <a:solidFill>
                  <a:srgbClr val="4C4C4C"/>
                </a:solidFill>
                <a:latin typeface="+mj-lt"/>
              </a:defRPr>
            </a:lvl1pPr>
          </a:lstStyle>
          <a:p>
            <a:r>
              <a:rPr lang="en-US" smtClean="0"/>
              <a:t>Click to edit Master title style</a:t>
            </a:r>
            <a:endParaRPr lang="en-GB" dirty="0"/>
          </a:p>
        </p:txBody>
      </p:sp>
      <p:sp>
        <p:nvSpPr>
          <p:cNvPr id="5" name="Content Placeholder 4"/>
          <p:cNvSpPr>
            <a:spLocks noGrp="1"/>
          </p:cNvSpPr>
          <p:nvPr>
            <p:ph sz="quarter" idx="11"/>
          </p:nvPr>
        </p:nvSpPr>
        <p:spPr>
          <a:xfrm>
            <a:off x="457200" y="1628800"/>
            <a:ext cx="8229600" cy="4464496"/>
          </a:xfrm>
        </p:spPr>
        <p:txBody>
          <a:bodyPr/>
          <a:lstStyle>
            <a:lvl1pPr marL="177800" indent="-177800">
              <a:buClr>
                <a:schemeClr val="bg2"/>
              </a:buClr>
              <a:defRPr/>
            </a:lvl1pPr>
            <a:lvl2pPr marL="177800" indent="-177800">
              <a:buClr>
                <a:schemeClr val="bg2"/>
              </a:buClr>
              <a:defRPr/>
            </a:lvl2pPr>
            <a:lvl3pPr marL="177800" indent="-177800">
              <a:buClr>
                <a:schemeClr val="bg2"/>
              </a:buClr>
              <a:defRPr/>
            </a:lvl3pPr>
            <a:lvl4pPr marL="177800" indent="-177800">
              <a:buClr>
                <a:schemeClr val="bg2"/>
              </a:buClr>
              <a:defRPr/>
            </a:lvl4pPr>
            <a:lvl5pPr marL="177800" indent="-177800">
              <a:buClr>
                <a:schemeClr val="bg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07197000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4C4C4C"/>
                </a:solidFill>
              </a:defRPr>
            </a:lvl1pPr>
          </a:lstStyle>
          <a:p>
            <a:r>
              <a:rPr lang="en-US" smtClean="0"/>
              <a:t>Click to edit Master title style</a:t>
            </a:r>
            <a:endParaRPr lang="en-GB" dirty="0"/>
          </a:p>
        </p:txBody>
      </p:sp>
      <p:sp>
        <p:nvSpPr>
          <p:cNvPr id="4" name="Content Placeholder 3"/>
          <p:cNvSpPr>
            <a:spLocks noGrp="1"/>
          </p:cNvSpPr>
          <p:nvPr>
            <p:ph sz="quarter" idx="10"/>
          </p:nvPr>
        </p:nvSpPr>
        <p:spPr>
          <a:xfrm>
            <a:off x="457200" y="1556792"/>
            <a:ext cx="3960000" cy="4320000"/>
          </a:xfrm>
        </p:spPr>
        <p:txBody>
          <a:bodyPr/>
          <a:lstStyle>
            <a:lvl1pPr marL="177800" indent="-177800">
              <a:buFont typeface="Arial" panose="020B0604020202020204" pitchFamily="34" charset="0"/>
              <a:buChar char="●"/>
              <a:tabLst/>
              <a:defRPr/>
            </a:lvl1pPr>
            <a:lvl2pPr marL="539750" indent="-177800">
              <a:buFont typeface="Arial" panose="020B0604020202020204" pitchFamily="34" charset="0"/>
              <a:buChar char="●"/>
              <a:tabLst/>
              <a:defRPr/>
            </a:lvl2pPr>
            <a:lvl3pPr marL="730250" indent="-177800">
              <a:buFont typeface="Arial" panose="020B0604020202020204" pitchFamily="34" charset="0"/>
              <a:buChar char="●"/>
              <a:tabLst/>
              <a:defRPr/>
            </a:lvl3pPr>
            <a:lvl4pPr marL="901700" indent="-177800">
              <a:buFont typeface="Arial" panose="020B0604020202020204" pitchFamily="34" charset="0"/>
              <a:buChar char="●"/>
              <a:tabLst/>
              <a:defRPr/>
            </a:lvl4pPr>
            <a:lvl5pPr marL="1092200" indent="-177800">
              <a:buFont typeface="Arial" panose="020B0604020202020204" pitchFamily="34" charset="0"/>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ext Placeholder 5"/>
          <p:cNvSpPr>
            <a:spLocks noGrp="1"/>
          </p:cNvSpPr>
          <p:nvPr>
            <p:ph type="body" sz="quarter" idx="11"/>
          </p:nvPr>
        </p:nvSpPr>
        <p:spPr>
          <a:xfrm>
            <a:off x="4726800" y="1556792"/>
            <a:ext cx="3960000" cy="4320000"/>
          </a:xfrm>
        </p:spPr>
        <p:txBody>
          <a:bodyPr/>
          <a:lstStyle>
            <a:lvl1pPr marL="177800" indent="-177800">
              <a:buFont typeface="Arial" panose="020B0604020202020204" pitchFamily="34" charset="0"/>
              <a:buChar char="●"/>
              <a:defRPr/>
            </a:lvl1pPr>
            <a:lvl2pPr marL="539750" indent="-177800">
              <a:buFont typeface="Arial" panose="020B0604020202020204" pitchFamily="34" charset="0"/>
              <a:buChar char="●"/>
              <a:defRPr/>
            </a:lvl2pPr>
            <a:lvl3pPr marL="730250" indent="-177800">
              <a:buFont typeface="Arial" panose="020B0604020202020204" pitchFamily="34" charset="0"/>
              <a:buChar char="●"/>
              <a:defRPr/>
            </a:lvl3pPr>
            <a:lvl4pPr marL="901700" indent="-177800">
              <a:buFont typeface="Arial" panose="020B0604020202020204" pitchFamily="34" charset="0"/>
              <a:buChar char="●"/>
              <a:defRPr/>
            </a:lvl4pPr>
            <a:lvl5pPr marL="1092200" indent="-177800" defTabSz="89535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58897858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amp;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9209"/>
            <a:ext cx="3132138" cy="6156000"/>
          </a:xfrm>
          <a:blipFill>
            <a:blip r:embed="rId2" cstate="email">
              <a:extLst>
                <a:ext uri="{28A0092B-C50C-407E-A947-70E740481C1C}">
                  <a14:useLocalDpi xmlns:a14="http://schemas.microsoft.com/office/drawing/2010/main"/>
                </a:ext>
              </a:extLst>
            </a:blip>
            <a:srcRect/>
            <a:stretch>
              <a:fillRect b="160"/>
            </a:stretch>
          </a:blipFill>
        </p:spPr>
        <p:txBody>
          <a:bodyPr/>
          <a:lstStyle>
            <a:lvl1pPr marL="0" indent="0">
              <a:buNone/>
              <a:defRPr/>
            </a:lvl1pPr>
          </a:lstStyle>
          <a:p>
            <a:r>
              <a:rPr lang="en-US" smtClean="0"/>
              <a:t>Click icon to add picture</a:t>
            </a:r>
            <a:endParaRPr lang="en-GB" dirty="0"/>
          </a:p>
        </p:txBody>
      </p:sp>
      <p:sp>
        <p:nvSpPr>
          <p:cNvPr id="11" name="Text Placeholder 10"/>
          <p:cNvSpPr>
            <a:spLocks noGrp="1"/>
          </p:cNvSpPr>
          <p:nvPr>
            <p:ph type="body" sz="quarter" idx="11"/>
          </p:nvPr>
        </p:nvSpPr>
        <p:spPr>
          <a:xfrm>
            <a:off x="3418721" y="1510884"/>
            <a:ext cx="5473758" cy="4535016"/>
          </a:xfrm>
        </p:spPr>
        <p:txBody>
          <a:bodyPr/>
          <a:lstStyle>
            <a:lvl1pPr marL="177800" indent="-177800">
              <a:buFont typeface="Arial" panose="020B0604020202020204" pitchFamily="34" charset="0"/>
              <a:buChar char="●"/>
              <a:defRPr>
                <a:latin typeface="+mn-lt"/>
              </a:defRPr>
            </a:lvl1pPr>
            <a:lvl2pPr marL="539750" indent="-177800">
              <a:buFont typeface="Arial" panose="020B0604020202020204" pitchFamily="34" charset="0"/>
              <a:buChar char="●"/>
              <a:defRPr>
                <a:latin typeface="+mn-lt"/>
              </a:defRPr>
            </a:lvl2pPr>
            <a:lvl3pPr marL="730250" indent="-177800">
              <a:buFont typeface="Arial" panose="020B0604020202020204" pitchFamily="34" charset="0"/>
              <a:buChar char="●"/>
              <a:defRPr>
                <a:latin typeface="+mn-lt"/>
              </a:defRPr>
            </a:lvl3pPr>
            <a:lvl4pPr marL="901700" indent="-177800">
              <a:buFont typeface="Arial" panose="020B0604020202020204" pitchFamily="34" charset="0"/>
              <a:buChar char="●"/>
              <a:defRPr>
                <a:latin typeface="+mn-lt"/>
              </a:defRPr>
            </a:lvl4pPr>
            <a:lvl5pPr marL="1092200" indent="-177800">
              <a:buFont typeface="Arial" panose="020B0604020202020204" pitchFamily="34" charset="0"/>
              <a:buChar cha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2"/>
          <p:cNvSpPr>
            <a:spLocks noGrp="1"/>
          </p:cNvSpPr>
          <p:nvPr>
            <p:ph type="body" sz="quarter" idx="12" hasCustomPrompt="1"/>
          </p:nvPr>
        </p:nvSpPr>
        <p:spPr>
          <a:xfrm>
            <a:off x="3419872" y="450850"/>
            <a:ext cx="5472607"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GB" dirty="0" smtClean="0"/>
              <a:t>Heading here</a:t>
            </a:r>
            <a:endParaRPr lang="en-GB" dirty="0"/>
          </a:p>
        </p:txBody>
      </p:sp>
    </p:spTree>
    <p:extLst>
      <p:ext uri="{BB962C8B-B14F-4D97-AF65-F5344CB8AC3E}">
        <p14:creationId xmlns:p14="http://schemas.microsoft.com/office/powerpoint/2010/main" val="163367384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iple Picture Blank">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3418721" y="1520921"/>
            <a:ext cx="5473758" cy="4500367"/>
          </a:xfrm>
        </p:spPr>
        <p:txBody>
          <a:bodyPr/>
          <a:lstStyle>
            <a:lvl1pPr marL="177800" indent="-177800">
              <a:defRPr/>
            </a:lvl1pPr>
            <a:lvl2pPr marL="539750" indent="-177800">
              <a:defRPr/>
            </a:lvl2pPr>
            <a:lvl3pPr marL="730250" indent="-177800">
              <a:defRPr/>
            </a:lvl3pPr>
            <a:lvl4pPr marL="901700" indent="-177800">
              <a:defRPr/>
            </a:lvl4pPr>
            <a:lvl5pPr marL="1092200" indent="-1778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2"/>
          <p:cNvSpPr>
            <a:spLocks noGrp="1"/>
          </p:cNvSpPr>
          <p:nvPr>
            <p:ph type="body" sz="quarter" idx="12" hasCustomPrompt="1"/>
          </p:nvPr>
        </p:nvSpPr>
        <p:spPr>
          <a:xfrm>
            <a:off x="3419872" y="450850"/>
            <a:ext cx="5472607"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GB" dirty="0" smtClean="0"/>
              <a:t>Heading here</a:t>
            </a:r>
            <a:endParaRPr lang="en-GB" dirty="0"/>
          </a:p>
        </p:txBody>
      </p:sp>
      <p:sp>
        <p:nvSpPr>
          <p:cNvPr id="3" name="Picture Placeholder 2"/>
          <p:cNvSpPr>
            <a:spLocks noGrp="1"/>
          </p:cNvSpPr>
          <p:nvPr>
            <p:ph type="pic" sz="quarter" idx="13"/>
          </p:nvPr>
        </p:nvSpPr>
        <p:spPr>
          <a:xfrm>
            <a:off x="0" y="0"/>
            <a:ext cx="3132138" cy="1908000"/>
          </a:xfr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smtClean="0"/>
              <a:t>Click icon to add picture</a:t>
            </a:r>
            <a:endParaRPr lang="en-GB"/>
          </a:p>
        </p:txBody>
      </p:sp>
      <p:sp>
        <p:nvSpPr>
          <p:cNvPr id="10" name="Picture Placeholder 2"/>
          <p:cNvSpPr>
            <a:spLocks noGrp="1"/>
          </p:cNvSpPr>
          <p:nvPr>
            <p:ph type="pic" sz="quarter" idx="14"/>
          </p:nvPr>
        </p:nvSpPr>
        <p:spPr>
          <a:xfrm>
            <a:off x="0" y="2111666"/>
            <a:ext cx="3132138" cy="1908000"/>
          </a:xfrm>
          <a:blipFill>
            <a:blip r:embed="rId3"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smtClean="0"/>
              <a:t>Click icon to add picture</a:t>
            </a:r>
            <a:endParaRPr lang="en-GB"/>
          </a:p>
        </p:txBody>
      </p:sp>
      <p:sp>
        <p:nvSpPr>
          <p:cNvPr id="12" name="Picture Placeholder 2"/>
          <p:cNvSpPr>
            <a:spLocks noGrp="1"/>
          </p:cNvSpPr>
          <p:nvPr>
            <p:ph type="pic" sz="quarter" idx="15"/>
          </p:nvPr>
        </p:nvSpPr>
        <p:spPr>
          <a:xfrm>
            <a:off x="0" y="4221088"/>
            <a:ext cx="3132138" cy="1908000"/>
          </a:xfrm>
          <a:blipFill>
            <a:blip r:embed="rId4" cstate="email">
              <a:extLst>
                <a:ext uri="{28A0092B-C50C-407E-A947-70E740481C1C}">
                  <a14:useLocalDpi xmlns:a14="http://schemas.microsoft.com/office/drawing/2010/main"/>
                </a:ext>
              </a:extLst>
            </a:blip>
            <a:srcRect/>
            <a:stretch>
              <a:fillRect/>
            </a:stretch>
          </a:blipFill>
        </p:spPr>
        <p:txBody>
          <a:bodyPr/>
          <a:lstStyle>
            <a:lvl1pPr marL="0" indent="0">
              <a:buFontTx/>
              <a:buNone/>
              <a:defRPr/>
            </a:lvl1pPr>
          </a:lstStyle>
          <a:p>
            <a:r>
              <a:rPr lang="en-US" smtClean="0"/>
              <a:t>Click icon to add picture</a:t>
            </a:r>
            <a:endParaRPr lang="en-GB"/>
          </a:p>
        </p:txBody>
      </p:sp>
    </p:spTree>
    <p:extLst>
      <p:ext uri="{BB962C8B-B14F-4D97-AF65-F5344CB8AC3E}">
        <p14:creationId xmlns:p14="http://schemas.microsoft.com/office/powerpoint/2010/main" val="24217158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BI Activities 1">
    <p:spTree>
      <p:nvGrpSpPr>
        <p:cNvPr id="1" name=""/>
        <p:cNvGrpSpPr/>
        <p:nvPr/>
      </p:nvGrpSpPr>
      <p:grpSpPr>
        <a:xfrm>
          <a:off x="0" y="0"/>
          <a:ext cx="0" cy="0"/>
          <a:chOff x="0" y="0"/>
          <a:chExt cx="0" cy="0"/>
        </a:xfrm>
      </p:grpSpPr>
      <p:sp>
        <p:nvSpPr>
          <p:cNvPr id="2" name="Rectangle 1"/>
          <p:cNvSpPr/>
          <p:nvPr userDrawn="1"/>
        </p:nvSpPr>
        <p:spPr>
          <a:xfrm>
            <a:off x="-20638" y="2684463"/>
            <a:ext cx="9164638" cy="4173537"/>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3" name="TextBox 7"/>
          <p:cNvSpPr txBox="1">
            <a:spLocks noChangeArrowheads="1"/>
          </p:cNvSpPr>
          <p:nvPr userDrawn="1"/>
        </p:nvSpPr>
        <p:spPr bwMode="auto">
          <a:xfrm>
            <a:off x="179388" y="6453188"/>
            <a:ext cx="1949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spcAft>
                <a:spcPts val="300"/>
              </a:spcAft>
            </a:pPr>
            <a:r>
              <a:rPr lang="en-GB" sz="1200" b="1">
                <a:solidFill>
                  <a:srgbClr val="FFFFFF"/>
                </a:solidFill>
                <a:cs typeface="Arial" charset="0"/>
              </a:rPr>
              <a:t>KNOWLEDGE FOR LIFE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067675" y="6280150"/>
            <a:ext cx="7334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userDrawn="1"/>
        </p:nvSpPr>
        <p:spPr>
          <a:xfrm>
            <a:off x="381000" y="3581400"/>
            <a:ext cx="8053388" cy="2676525"/>
          </a:xfrm>
          <a:prstGeom prst="rect">
            <a:avLst/>
          </a:prstGeom>
          <a:noFill/>
        </p:spPr>
        <p:txBody>
          <a:bodyPr>
            <a:spAutoFit/>
          </a:bodyPr>
          <a:lstStyle/>
          <a:p>
            <a:pPr>
              <a:defRPr/>
            </a:pPr>
            <a:endParaRPr lang="en-GB" sz="2800" b="1" dirty="0">
              <a:solidFill>
                <a:srgbClr val="FFFFFF"/>
              </a:solidFill>
              <a:latin typeface="Arial"/>
              <a:cs typeface="Arial" charset="0"/>
            </a:endParaRPr>
          </a:p>
          <a:p>
            <a:pPr>
              <a:defRPr/>
            </a:pPr>
            <a:endParaRPr lang="en-GB" sz="2800" b="1" dirty="0">
              <a:solidFill>
                <a:srgbClr val="FFFFFF"/>
              </a:solidFill>
              <a:latin typeface="Arial"/>
              <a:cs typeface="Arial" charset="0"/>
            </a:endParaRPr>
          </a:p>
          <a:p>
            <a:pPr marL="457200" indent="-457200">
              <a:buFont typeface="Arial" panose="020B0604020202020204" pitchFamily="34" charset="0"/>
              <a:buChar char="•"/>
              <a:defRPr/>
            </a:pPr>
            <a:r>
              <a:rPr lang="en-GB" sz="2800" b="1" dirty="0">
                <a:solidFill>
                  <a:srgbClr val="FFFFFF"/>
                </a:solidFill>
                <a:latin typeface="Arial"/>
                <a:cs typeface="Arial" charset="0"/>
              </a:rPr>
              <a:t>international development and research</a:t>
            </a:r>
          </a:p>
          <a:p>
            <a:pPr marL="457200" indent="-457200">
              <a:buFont typeface="Arial" panose="020B0604020202020204" pitchFamily="34" charset="0"/>
              <a:buChar char="•"/>
              <a:defRPr/>
            </a:pPr>
            <a:r>
              <a:rPr lang="en-GB" sz="2800" b="1" dirty="0">
                <a:solidFill>
                  <a:srgbClr val="FFFFFF"/>
                </a:solidFill>
                <a:latin typeface="Arial"/>
                <a:cs typeface="Arial" charset="0"/>
              </a:rPr>
              <a:t>publishing</a:t>
            </a:r>
          </a:p>
          <a:p>
            <a:pPr marL="457200" indent="-457200">
              <a:buFont typeface="Arial" panose="020B0604020202020204" pitchFamily="34" charset="0"/>
              <a:buChar char="•"/>
              <a:defRPr/>
            </a:pPr>
            <a:r>
              <a:rPr lang="en-GB" sz="2800" b="1" dirty="0">
                <a:solidFill>
                  <a:srgbClr val="FFFFFF"/>
                </a:solidFill>
                <a:latin typeface="Arial"/>
                <a:cs typeface="Arial" charset="0"/>
              </a:rPr>
              <a:t>microbial services</a:t>
            </a:r>
          </a:p>
          <a:p>
            <a:pPr>
              <a:defRPr/>
            </a:pPr>
            <a:r>
              <a:rPr lang="en-GB" sz="2800" dirty="0">
                <a:solidFill>
                  <a:srgbClr val="FFFFFF"/>
                </a:solidFill>
                <a:latin typeface="Arial"/>
                <a:cs typeface="Arial" charset="0"/>
              </a:rPr>
              <a:t> </a:t>
            </a:r>
          </a:p>
        </p:txBody>
      </p:sp>
      <p:sp>
        <p:nvSpPr>
          <p:cNvPr id="6" name="TextBox 10"/>
          <p:cNvSpPr txBox="1">
            <a:spLocks noChangeArrowheads="1"/>
          </p:cNvSpPr>
          <p:nvPr userDrawn="1"/>
        </p:nvSpPr>
        <p:spPr bwMode="auto">
          <a:xfrm>
            <a:off x="385763" y="2924175"/>
            <a:ext cx="60674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GB" sz="3600" b="1">
              <a:solidFill>
                <a:srgbClr val="FFFFFF"/>
              </a:solidFill>
              <a:cs typeface="Arial" charset="0"/>
            </a:endParaRPr>
          </a:p>
          <a:p>
            <a:pPr eaLnBrk="1" hangingPunct="1"/>
            <a:r>
              <a:rPr lang="en-GB" sz="3600" b="1">
                <a:solidFill>
                  <a:srgbClr val="FFFFFF"/>
                </a:solidFill>
                <a:cs typeface="Arial" charset="0"/>
              </a:rPr>
              <a:t>what are CABI’s activities?</a:t>
            </a:r>
          </a:p>
        </p:txBody>
      </p:sp>
      <p:sp>
        <p:nvSpPr>
          <p:cNvPr id="7" name="Rectangle 6"/>
          <p:cNvSpPr/>
          <p:nvPr userDrawn="1"/>
        </p:nvSpPr>
        <p:spPr>
          <a:xfrm>
            <a:off x="-20638" y="-171450"/>
            <a:ext cx="9164638" cy="3328988"/>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extLst>
      <p:ext uri="{BB962C8B-B14F-4D97-AF65-F5344CB8AC3E}">
        <p14:creationId xmlns:p14="http://schemas.microsoft.com/office/powerpoint/2010/main" val="25035727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Rectangle 6"/>
          <p:cNvSpPr/>
          <p:nvPr userDrawn="1"/>
        </p:nvSpPr>
        <p:spPr>
          <a:xfrm>
            <a:off x="0" y="3157302"/>
            <a:ext cx="9144000" cy="3700698"/>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sp>
        <p:nvSpPr>
          <p:cNvPr id="8" name="Text Box 4"/>
          <p:cNvSpPr txBox="1">
            <a:spLocks noChangeArrowheads="1"/>
          </p:cNvSpPr>
          <p:nvPr userDrawn="1"/>
        </p:nvSpPr>
        <p:spPr bwMode="auto">
          <a:xfrm>
            <a:off x="4173280" y="3267175"/>
            <a:ext cx="355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600" spc="-150" dirty="0" err="1">
                <a:solidFill>
                  <a:srgbClr val="CAEE9C">
                    <a:lumMod val="75000"/>
                  </a:srgbClr>
                </a:solidFill>
              </a:rPr>
              <a:t>xie-xie</a:t>
            </a:r>
            <a:endParaRPr lang="en-GB" sz="3200" spc="-150" dirty="0">
              <a:solidFill>
                <a:srgbClr val="CAEE9C">
                  <a:lumMod val="75000"/>
                </a:srgbClr>
              </a:solidFill>
            </a:endParaRPr>
          </a:p>
        </p:txBody>
      </p:sp>
      <p:sp>
        <p:nvSpPr>
          <p:cNvPr id="12" name="Text Box 4"/>
          <p:cNvSpPr txBox="1">
            <a:spLocks noChangeArrowheads="1"/>
          </p:cNvSpPr>
          <p:nvPr userDrawn="1"/>
        </p:nvSpPr>
        <p:spPr bwMode="auto">
          <a:xfrm>
            <a:off x="2992114" y="3620454"/>
            <a:ext cx="355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spc="-150" dirty="0" err="1">
                <a:solidFill>
                  <a:srgbClr val="CAEE9C">
                    <a:lumMod val="60000"/>
                    <a:lumOff val="40000"/>
                  </a:srgbClr>
                </a:solidFill>
              </a:rPr>
              <a:t>zikomo</a:t>
            </a:r>
            <a:endParaRPr lang="en-GB" spc="-150" dirty="0">
              <a:solidFill>
                <a:srgbClr val="CAEE9C">
                  <a:lumMod val="60000"/>
                  <a:lumOff val="40000"/>
                </a:srgbClr>
              </a:solidFill>
            </a:endParaRPr>
          </a:p>
        </p:txBody>
      </p:sp>
      <p:sp>
        <p:nvSpPr>
          <p:cNvPr id="14" name="Text Box 4"/>
          <p:cNvSpPr txBox="1">
            <a:spLocks noChangeArrowheads="1"/>
          </p:cNvSpPr>
          <p:nvPr userDrawn="1"/>
        </p:nvSpPr>
        <p:spPr bwMode="auto">
          <a:xfrm>
            <a:off x="2362551" y="3625471"/>
            <a:ext cx="406257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6600" b="1" spc="-150" dirty="0" smtClean="0">
                <a:solidFill>
                  <a:srgbClr val="CAEE9C">
                    <a:lumMod val="75000"/>
                  </a:srgbClr>
                </a:solidFill>
              </a:rPr>
              <a:t>thank </a:t>
            </a:r>
            <a:r>
              <a:rPr lang="en-GB" sz="6600" b="1" spc="-150" dirty="0">
                <a:solidFill>
                  <a:srgbClr val="CAEE9C">
                    <a:lumMod val="75000"/>
                  </a:srgbClr>
                </a:solidFill>
              </a:rPr>
              <a:t>you </a:t>
            </a:r>
          </a:p>
        </p:txBody>
      </p:sp>
      <p:sp>
        <p:nvSpPr>
          <p:cNvPr id="16" name="Text Box 4"/>
          <p:cNvSpPr txBox="1">
            <a:spLocks noChangeArrowheads="1"/>
          </p:cNvSpPr>
          <p:nvPr userDrawn="1"/>
        </p:nvSpPr>
        <p:spPr bwMode="auto">
          <a:xfrm>
            <a:off x="617280" y="4289023"/>
            <a:ext cx="355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200" b="1" spc="-150" dirty="0" err="1" smtClean="0">
                <a:solidFill>
                  <a:srgbClr val="CAEE9C">
                    <a:lumMod val="60000"/>
                    <a:lumOff val="40000"/>
                  </a:srgbClr>
                </a:solidFill>
              </a:rPr>
              <a:t>urakoze</a:t>
            </a:r>
            <a:endParaRPr lang="en-GB" sz="3200" b="1" spc="-150" dirty="0">
              <a:solidFill>
                <a:srgbClr val="CAEE9C">
                  <a:lumMod val="60000"/>
                  <a:lumOff val="40000"/>
                </a:srgbClr>
              </a:solidFill>
            </a:endParaRPr>
          </a:p>
        </p:txBody>
      </p:sp>
      <p:sp>
        <p:nvSpPr>
          <p:cNvPr id="18" name="Text Box 4"/>
          <p:cNvSpPr txBox="1">
            <a:spLocks noChangeArrowheads="1"/>
          </p:cNvSpPr>
          <p:nvPr userDrawn="1"/>
        </p:nvSpPr>
        <p:spPr bwMode="auto">
          <a:xfrm>
            <a:off x="2501735" y="4539381"/>
            <a:ext cx="3556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200" b="1" spc="-150" dirty="0" err="1">
                <a:solidFill>
                  <a:srgbClr val="CAEE9C">
                    <a:lumMod val="75000"/>
                  </a:srgbClr>
                </a:solidFill>
              </a:rPr>
              <a:t>terima</a:t>
            </a:r>
            <a:r>
              <a:rPr lang="en-GB" sz="3200" b="1" spc="-150" dirty="0">
                <a:solidFill>
                  <a:srgbClr val="CAEE9C">
                    <a:lumMod val="75000"/>
                  </a:srgbClr>
                </a:solidFill>
              </a:rPr>
              <a:t> </a:t>
            </a:r>
            <a:r>
              <a:rPr lang="en-GB" sz="3200" b="1" spc="-150" dirty="0" err="1">
                <a:solidFill>
                  <a:srgbClr val="CAEE9C">
                    <a:lumMod val="75000"/>
                  </a:srgbClr>
                </a:solidFill>
              </a:rPr>
              <a:t>kasih</a:t>
            </a:r>
            <a:r>
              <a:rPr lang="en-GB" sz="3200" b="1" spc="-150" dirty="0">
                <a:solidFill>
                  <a:srgbClr val="CAEE9C">
                    <a:lumMod val="75000"/>
                  </a:srgbClr>
                </a:solidFill>
              </a:rPr>
              <a:t> </a:t>
            </a:r>
          </a:p>
        </p:txBody>
      </p:sp>
      <p:sp>
        <p:nvSpPr>
          <p:cNvPr id="19" name="Text Box 4"/>
          <p:cNvSpPr txBox="1">
            <a:spLocks noChangeArrowheads="1"/>
          </p:cNvSpPr>
          <p:nvPr userDrawn="1"/>
        </p:nvSpPr>
        <p:spPr bwMode="auto">
          <a:xfrm>
            <a:off x="4315361" y="4184299"/>
            <a:ext cx="355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200" spc="-150" dirty="0" err="1">
                <a:solidFill>
                  <a:srgbClr val="92D050"/>
                </a:solidFill>
              </a:rPr>
              <a:t>ke</a:t>
            </a:r>
            <a:r>
              <a:rPr lang="en-GB" sz="3200" spc="-150" dirty="0">
                <a:solidFill>
                  <a:srgbClr val="92D050"/>
                </a:solidFill>
              </a:rPr>
              <a:t> </a:t>
            </a:r>
            <a:r>
              <a:rPr lang="en-GB" sz="3200" spc="-150" dirty="0" err="1">
                <a:solidFill>
                  <a:srgbClr val="92D050"/>
                </a:solidFill>
              </a:rPr>
              <a:t>itumetse</a:t>
            </a:r>
            <a:endParaRPr lang="en-GB" sz="3200" spc="-150" dirty="0">
              <a:solidFill>
                <a:srgbClr val="92D050"/>
              </a:solidFill>
            </a:endParaRPr>
          </a:p>
        </p:txBody>
      </p:sp>
      <p:sp>
        <p:nvSpPr>
          <p:cNvPr id="20" name="Text Box 4"/>
          <p:cNvSpPr txBox="1">
            <a:spLocks noChangeArrowheads="1"/>
          </p:cNvSpPr>
          <p:nvPr userDrawn="1"/>
        </p:nvSpPr>
        <p:spPr bwMode="auto">
          <a:xfrm>
            <a:off x="5120975" y="4545688"/>
            <a:ext cx="355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pc="-150" dirty="0" err="1">
                <a:solidFill>
                  <a:srgbClr val="CAEE9C">
                    <a:lumMod val="75000"/>
                  </a:srgbClr>
                </a:solidFill>
              </a:rPr>
              <a:t>dhanyawaad</a:t>
            </a:r>
            <a:endParaRPr lang="en-GB" spc="-150" dirty="0">
              <a:solidFill>
                <a:srgbClr val="CAEE9C">
                  <a:lumMod val="75000"/>
                </a:srgbClr>
              </a:solidFill>
            </a:endParaRPr>
          </a:p>
        </p:txBody>
      </p:sp>
      <p:sp>
        <p:nvSpPr>
          <p:cNvPr id="21" name="Text Box 4"/>
          <p:cNvSpPr txBox="1">
            <a:spLocks noChangeArrowheads="1"/>
          </p:cNvSpPr>
          <p:nvPr userDrawn="1"/>
        </p:nvSpPr>
        <p:spPr bwMode="auto">
          <a:xfrm>
            <a:off x="1018505" y="3555150"/>
            <a:ext cx="355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2800" spc="-150" dirty="0" err="1" smtClean="0">
                <a:solidFill>
                  <a:srgbClr val="CAEE9C">
                    <a:lumMod val="60000"/>
                    <a:lumOff val="40000"/>
                  </a:srgbClr>
                </a:solidFill>
              </a:rPr>
              <a:t>merci</a:t>
            </a:r>
            <a:endParaRPr lang="en-GB" sz="2800" spc="-150" dirty="0">
              <a:solidFill>
                <a:srgbClr val="CAEE9C">
                  <a:lumMod val="60000"/>
                  <a:lumOff val="40000"/>
                </a:srgbClr>
              </a:solidFill>
            </a:endParaRPr>
          </a:p>
        </p:txBody>
      </p:sp>
      <p:sp>
        <p:nvSpPr>
          <p:cNvPr id="22" name="Text Box 4"/>
          <p:cNvSpPr txBox="1">
            <a:spLocks noChangeArrowheads="1"/>
          </p:cNvSpPr>
          <p:nvPr userDrawn="1"/>
        </p:nvSpPr>
        <p:spPr bwMode="auto">
          <a:xfrm>
            <a:off x="5862004" y="3569338"/>
            <a:ext cx="3556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2800" b="1" spc="-150" dirty="0" err="1">
                <a:solidFill>
                  <a:srgbClr val="CAEE9C">
                    <a:lumMod val="60000"/>
                    <a:lumOff val="40000"/>
                  </a:srgbClr>
                </a:solidFill>
              </a:rPr>
              <a:t>efharistó</a:t>
            </a:r>
            <a:endParaRPr lang="en-GB" sz="2800" b="1" spc="-150" dirty="0">
              <a:solidFill>
                <a:srgbClr val="CAEE9C">
                  <a:lumMod val="60000"/>
                  <a:lumOff val="40000"/>
                </a:srgbClr>
              </a:solidFill>
            </a:endParaRPr>
          </a:p>
        </p:txBody>
      </p:sp>
      <p:sp>
        <p:nvSpPr>
          <p:cNvPr id="25" name="Rectangle 24"/>
          <p:cNvSpPr/>
          <p:nvPr userDrawn="1"/>
        </p:nvSpPr>
        <p:spPr>
          <a:xfrm>
            <a:off x="1125396" y="3292006"/>
            <a:ext cx="2752677" cy="523220"/>
          </a:xfrm>
          <a:prstGeom prst="rect">
            <a:avLst/>
          </a:prstGeom>
        </p:spPr>
        <p:txBody>
          <a:bodyPr wrap="none">
            <a:spAutoFit/>
          </a:bodyPr>
          <a:lstStyle/>
          <a:p>
            <a:r>
              <a:rPr lang="en-GB" sz="2800" b="1" spc="-150" dirty="0" err="1">
                <a:solidFill>
                  <a:srgbClr val="CAEE9C">
                    <a:lumMod val="75000"/>
                  </a:srgbClr>
                </a:solidFill>
              </a:rPr>
              <a:t>Assalamualikum</a:t>
            </a:r>
            <a:endParaRPr lang="en-GB" b="1" spc="-150" dirty="0">
              <a:solidFill>
                <a:srgbClr val="CAEE9C">
                  <a:lumMod val="75000"/>
                </a:srgbClr>
              </a:solidFill>
            </a:endParaRPr>
          </a:p>
        </p:txBody>
      </p:sp>
      <p:sp>
        <p:nvSpPr>
          <p:cNvPr id="26" name="TextBox 25"/>
          <p:cNvSpPr txBox="1"/>
          <p:nvPr userDrawn="1"/>
        </p:nvSpPr>
        <p:spPr>
          <a:xfrm>
            <a:off x="4110374" y="4181300"/>
            <a:ext cx="497252" cy="400110"/>
          </a:xfrm>
          <a:prstGeom prst="rect">
            <a:avLst/>
          </a:prstGeom>
          <a:noFill/>
        </p:spPr>
        <p:txBody>
          <a:bodyPr wrap="none" rtlCol="0">
            <a:spAutoFit/>
          </a:bodyPr>
          <a:lstStyle/>
          <a:p>
            <a:r>
              <a:rPr lang="en-GB" sz="2000" b="1" spc="-150" dirty="0" err="1" smtClean="0">
                <a:solidFill>
                  <a:srgbClr val="CAEE9C">
                    <a:lumMod val="60000"/>
                    <a:lumOff val="40000"/>
                  </a:srgbClr>
                </a:solidFill>
              </a:rPr>
              <a:t>tak</a:t>
            </a:r>
            <a:endParaRPr lang="en-GB" sz="2000" b="1" spc="-150" dirty="0">
              <a:solidFill>
                <a:srgbClr val="CAEE9C">
                  <a:lumMod val="60000"/>
                  <a:lumOff val="40000"/>
                </a:srgbClr>
              </a:solidFill>
            </a:endParaRPr>
          </a:p>
        </p:txBody>
      </p:sp>
      <p:sp>
        <p:nvSpPr>
          <p:cNvPr id="28" name="Rectangle 27"/>
          <p:cNvSpPr/>
          <p:nvPr userDrawn="1"/>
        </p:nvSpPr>
        <p:spPr>
          <a:xfrm>
            <a:off x="1416823" y="4158782"/>
            <a:ext cx="671979" cy="369332"/>
          </a:xfrm>
          <a:prstGeom prst="rect">
            <a:avLst/>
          </a:prstGeom>
        </p:spPr>
        <p:txBody>
          <a:bodyPr wrap="none">
            <a:spAutoFit/>
          </a:bodyPr>
          <a:lstStyle/>
          <a:p>
            <a:r>
              <a:rPr lang="fi-FI" sz="1800" b="1" spc="-150" dirty="0">
                <a:solidFill>
                  <a:srgbClr val="CAEE9C">
                    <a:lumMod val="75000"/>
                  </a:srgbClr>
                </a:solidFill>
              </a:rPr>
              <a:t>kiitos</a:t>
            </a:r>
          </a:p>
        </p:txBody>
      </p:sp>
      <p:sp>
        <p:nvSpPr>
          <p:cNvPr id="30" name="Rectangle 29"/>
          <p:cNvSpPr/>
          <p:nvPr userDrawn="1"/>
        </p:nvSpPr>
        <p:spPr>
          <a:xfrm>
            <a:off x="3915393" y="3425416"/>
            <a:ext cx="854721" cy="400110"/>
          </a:xfrm>
          <a:prstGeom prst="rect">
            <a:avLst/>
          </a:prstGeom>
        </p:spPr>
        <p:txBody>
          <a:bodyPr wrap="none">
            <a:spAutoFit/>
          </a:bodyPr>
          <a:lstStyle/>
          <a:p>
            <a:r>
              <a:rPr lang="x-none" sz="2000" spc="-150" dirty="0">
                <a:solidFill>
                  <a:srgbClr val="CAEE9C">
                    <a:lumMod val="75000"/>
                  </a:srgbClr>
                </a:solidFill>
              </a:rPr>
              <a:t>शुक्रिया</a:t>
            </a:r>
          </a:p>
        </p:txBody>
      </p:sp>
      <p:sp>
        <p:nvSpPr>
          <p:cNvPr id="32" name="Rectangle 31"/>
          <p:cNvSpPr/>
          <p:nvPr userDrawn="1"/>
        </p:nvSpPr>
        <p:spPr>
          <a:xfrm>
            <a:off x="791201" y="3800600"/>
            <a:ext cx="1369286" cy="461665"/>
          </a:xfrm>
          <a:prstGeom prst="rect">
            <a:avLst/>
          </a:prstGeom>
        </p:spPr>
        <p:txBody>
          <a:bodyPr wrap="none">
            <a:spAutoFit/>
          </a:bodyPr>
          <a:lstStyle/>
          <a:p>
            <a:r>
              <a:rPr lang="ja-JP" altLang="en-US" spc="-150" dirty="0">
                <a:solidFill>
                  <a:srgbClr val="92D050"/>
                </a:solidFill>
              </a:rPr>
              <a:t>ありがとう</a:t>
            </a:r>
          </a:p>
        </p:txBody>
      </p:sp>
      <p:sp>
        <p:nvSpPr>
          <p:cNvPr id="34" name="Rectangle 33"/>
          <p:cNvSpPr/>
          <p:nvPr userDrawn="1"/>
        </p:nvSpPr>
        <p:spPr>
          <a:xfrm>
            <a:off x="5951280" y="3913287"/>
            <a:ext cx="947695" cy="400110"/>
          </a:xfrm>
          <a:prstGeom prst="rect">
            <a:avLst/>
          </a:prstGeom>
        </p:spPr>
        <p:txBody>
          <a:bodyPr wrap="none">
            <a:spAutoFit/>
          </a:bodyPr>
          <a:lstStyle/>
          <a:p>
            <a:r>
              <a:rPr lang="es-ES" sz="2000" b="1" spc="-150" dirty="0">
                <a:solidFill>
                  <a:srgbClr val="CAEE9C">
                    <a:lumMod val="60000"/>
                    <a:lumOff val="40000"/>
                  </a:srgbClr>
                </a:solidFill>
              </a:rPr>
              <a:t>gracias</a:t>
            </a:r>
          </a:p>
        </p:txBody>
      </p:sp>
      <p:sp>
        <p:nvSpPr>
          <p:cNvPr id="29" name="Text Box 4"/>
          <p:cNvSpPr txBox="1">
            <a:spLocks noChangeArrowheads="1"/>
          </p:cNvSpPr>
          <p:nvPr userDrawn="1"/>
        </p:nvSpPr>
        <p:spPr bwMode="auto">
          <a:xfrm>
            <a:off x="5860025" y="4184299"/>
            <a:ext cx="355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dirty="0" err="1">
                <a:solidFill>
                  <a:srgbClr val="CAEE9C">
                    <a:lumMod val="75000"/>
                  </a:srgbClr>
                </a:solidFill>
              </a:rPr>
              <a:t>zikomo</a:t>
            </a:r>
            <a:endParaRPr lang="en-GB" dirty="0">
              <a:solidFill>
                <a:srgbClr val="CAEE9C">
                  <a:lumMod val="75000"/>
                </a:srgbClr>
              </a:solidFill>
            </a:endParaRPr>
          </a:p>
        </p:txBody>
      </p:sp>
      <p:sp>
        <p:nvSpPr>
          <p:cNvPr id="31" name="Rectangle 30"/>
          <p:cNvSpPr/>
          <p:nvPr userDrawn="1"/>
        </p:nvSpPr>
        <p:spPr>
          <a:xfrm>
            <a:off x="869237" y="4581410"/>
            <a:ext cx="883575" cy="400110"/>
          </a:xfrm>
          <a:prstGeom prst="rect">
            <a:avLst/>
          </a:prstGeom>
        </p:spPr>
        <p:txBody>
          <a:bodyPr wrap="none">
            <a:spAutoFit/>
          </a:bodyPr>
          <a:lstStyle/>
          <a:p>
            <a:r>
              <a:rPr lang="de-DE" sz="2000" dirty="0" smtClean="0">
                <a:solidFill>
                  <a:srgbClr val="CAEE9C">
                    <a:lumMod val="75000"/>
                  </a:srgbClr>
                </a:solidFill>
              </a:rPr>
              <a:t>danke</a:t>
            </a:r>
            <a:endParaRPr lang="de-DE" sz="2000" dirty="0">
              <a:solidFill>
                <a:srgbClr val="CAEE9C">
                  <a:lumMod val="75000"/>
                </a:srgbClr>
              </a:solidFill>
            </a:endParaRP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3" name="Text Placeholder 2"/>
          <p:cNvSpPr>
            <a:spLocks noGrp="1"/>
          </p:cNvSpPr>
          <p:nvPr>
            <p:ph type="body" sz="quarter" idx="11" hasCustomPrompt="1"/>
          </p:nvPr>
        </p:nvSpPr>
        <p:spPr>
          <a:xfrm>
            <a:off x="467543" y="5125169"/>
            <a:ext cx="8209431" cy="914400"/>
          </a:xfrm>
        </p:spPr>
        <p:txBody>
          <a:bodyPr>
            <a:normAutofit/>
          </a:bodyPr>
          <a:lstStyle>
            <a:lvl1pPr marL="0" marR="0" indent="0" algn="ctr" defTabSz="914400" rtl="0" eaLnBrk="1" fontAlgn="auto" latinLnBrk="0" hangingPunct="1">
              <a:lnSpc>
                <a:spcPct val="100000"/>
              </a:lnSpc>
              <a:spcBef>
                <a:spcPct val="20000"/>
              </a:spcBef>
              <a:spcAft>
                <a:spcPts val="0"/>
              </a:spcAft>
              <a:buClr>
                <a:srgbClr val="7BC143"/>
              </a:buClr>
              <a:buSzTx/>
              <a:buFont typeface="Calibri" panose="020F0502020204030204" pitchFamily="34" charset="0"/>
              <a:buNone/>
              <a:tabLst/>
              <a:defRPr lang="en-GB" sz="2400" b="1" smtClean="0">
                <a:solidFill>
                  <a:schemeClr val="accent3">
                    <a:lumMod val="20000"/>
                    <a:lumOff val="80000"/>
                  </a:schemeClr>
                </a:solidFill>
              </a:defRPr>
            </a:lvl1pPr>
          </a:lstStyle>
          <a:p>
            <a:pPr marL="0" marR="0" lvl="0" indent="0" algn="ctr" defTabSz="914400" rtl="0" eaLnBrk="1" fontAlgn="auto" latinLnBrk="0" hangingPunct="1">
              <a:lnSpc>
                <a:spcPct val="100000"/>
              </a:lnSpc>
              <a:spcBef>
                <a:spcPct val="20000"/>
              </a:spcBef>
              <a:spcAft>
                <a:spcPts val="0"/>
              </a:spcAft>
              <a:buClr>
                <a:srgbClr val="7BC143"/>
              </a:buClr>
              <a:buSzTx/>
              <a:buFont typeface="Calibri" panose="020F0502020204030204" pitchFamily="34" charset="0"/>
              <a:buNone/>
              <a:tabLst/>
              <a:defRPr/>
            </a:pPr>
            <a:r>
              <a:rPr lang="en-GB" sz="2000" b="1" dirty="0" smtClean="0">
                <a:solidFill>
                  <a:schemeClr val="accent3">
                    <a:lumMod val="20000"/>
                    <a:lumOff val="80000"/>
                  </a:schemeClr>
                </a:solidFill>
                <a:latin typeface="+mj-lt"/>
              </a:rPr>
              <a:t>Name, CABI Centre</a:t>
            </a:r>
            <a:br>
              <a:rPr lang="en-GB" sz="2000" b="1" dirty="0" smtClean="0">
                <a:solidFill>
                  <a:schemeClr val="accent3">
                    <a:lumMod val="20000"/>
                    <a:lumOff val="80000"/>
                  </a:schemeClr>
                </a:solidFill>
                <a:latin typeface="+mj-lt"/>
              </a:rPr>
            </a:br>
            <a:r>
              <a:rPr lang="en-GB" sz="2000" b="1" dirty="0" smtClean="0">
                <a:solidFill>
                  <a:schemeClr val="accent3">
                    <a:lumMod val="20000"/>
                    <a:lumOff val="80000"/>
                  </a:schemeClr>
                </a:solidFill>
                <a:latin typeface="+mj-lt"/>
              </a:rPr>
              <a:t>email@cabi.org</a:t>
            </a:r>
          </a:p>
          <a:p>
            <a:pPr lvl="0"/>
            <a:endParaRPr lang="en-GB" dirty="0"/>
          </a:p>
        </p:txBody>
      </p:sp>
      <p:sp>
        <p:nvSpPr>
          <p:cNvPr id="27" name="Rectangle 26"/>
          <p:cNvSpPr/>
          <p:nvPr userDrawn="1"/>
        </p:nvSpPr>
        <p:spPr>
          <a:xfrm>
            <a:off x="0" y="-18324"/>
            <a:ext cx="9144000" cy="317562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5" name="TextBox 34"/>
          <p:cNvSpPr txBox="1"/>
          <p:nvPr userDrawn="1"/>
        </p:nvSpPr>
        <p:spPr>
          <a:xfrm>
            <a:off x="3214501" y="1700808"/>
            <a:ext cx="2364750" cy="646331"/>
          </a:xfrm>
          <a:prstGeom prst="rect">
            <a:avLst/>
          </a:prstGeom>
          <a:noFill/>
        </p:spPr>
        <p:txBody>
          <a:bodyPr wrap="none" rtlCol="0">
            <a:spAutoFit/>
          </a:bodyPr>
          <a:lstStyle/>
          <a:p>
            <a:r>
              <a:rPr lang="en-GB" sz="3600" b="1" dirty="0" smtClean="0">
                <a:solidFill>
                  <a:srgbClr val="FFFFFF"/>
                </a:solidFill>
                <a:latin typeface="Arial"/>
              </a:rPr>
              <a:t>thank you</a:t>
            </a:r>
            <a:endParaRPr lang="en-GB" sz="3600" b="1" dirty="0">
              <a:solidFill>
                <a:srgbClr val="FFFFFF"/>
              </a:solidFill>
              <a:latin typeface="Arial"/>
            </a:endParaRPr>
          </a:p>
        </p:txBody>
      </p:sp>
    </p:spTree>
    <p:extLst>
      <p:ext uri="{BB962C8B-B14F-4D97-AF65-F5344CB8AC3E}">
        <p14:creationId xmlns:p14="http://schemas.microsoft.com/office/powerpoint/2010/main" val="370193046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Text Placeholder 3"/>
          <p:cNvSpPr>
            <a:spLocks noGrp="1"/>
          </p:cNvSpPr>
          <p:nvPr>
            <p:ph type="body" sz="quarter" idx="10"/>
          </p:nvPr>
        </p:nvSpPr>
        <p:spPr>
          <a:xfrm>
            <a:off x="820738" y="2063750"/>
            <a:ext cx="7927336" cy="458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218033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6" name="Text Placeholder 5"/>
          <p:cNvSpPr>
            <a:spLocks noGrp="1"/>
          </p:cNvSpPr>
          <p:nvPr>
            <p:ph type="body" sz="quarter" idx="10"/>
          </p:nvPr>
        </p:nvSpPr>
        <p:spPr>
          <a:xfrm>
            <a:off x="830262" y="2073275"/>
            <a:ext cx="3873713" cy="4421188"/>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5"/>
          <p:cNvSpPr>
            <a:spLocks noGrp="1"/>
          </p:cNvSpPr>
          <p:nvPr>
            <p:ph type="body" sz="quarter" idx="11"/>
          </p:nvPr>
        </p:nvSpPr>
        <p:spPr>
          <a:xfrm>
            <a:off x="4845377" y="2074846"/>
            <a:ext cx="3923121" cy="4421188"/>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753232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olumn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4" name="Content Placeholder 3"/>
          <p:cNvSpPr>
            <a:spLocks noGrp="1"/>
          </p:cNvSpPr>
          <p:nvPr>
            <p:ph sz="half" idx="2"/>
          </p:nvPr>
        </p:nvSpPr>
        <p:spPr>
          <a:xfrm>
            <a:off x="5008383" y="2070755"/>
            <a:ext cx="3749118" cy="4094376"/>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p:txBody>
      </p:sp>
      <p:sp>
        <p:nvSpPr>
          <p:cNvPr id="6" name="Text Placeholder 5"/>
          <p:cNvSpPr>
            <a:spLocks noGrp="1"/>
          </p:cNvSpPr>
          <p:nvPr>
            <p:ph type="body" sz="quarter" idx="10"/>
          </p:nvPr>
        </p:nvSpPr>
        <p:spPr>
          <a:xfrm>
            <a:off x="830263" y="2073275"/>
            <a:ext cx="4033968" cy="4421188"/>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7"/>
          <p:cNvSpPr>
            <a:spLocks noGrp="1"/>
          </p:cNvSpPr>
          <p:nvPr>
            <p:ph type="body" sz="quarter" idx="11"/>
          </p:nvPr>
        </p:nvSpPr>
        <p:spPr>
          <a:xfrm>
            <a:off x="5006222" y="6211888"/>
            <a:ext cx="3751263" cy="292100"/>
          </a:xfrm>
        </p:spPr>
        <p:txBody>
          <a:bodyPr/>
          <a:lstStyle>
            <a:lvl1pPr>
              <a:defRPr sz="1600"/>
            </a:lvl1pPr>
          </a:lstStyle>
          <a:p>
            <a:pPr lvl="0"/>
            <a:r>
              <a:rPr lang="en-US" smtClean="0"/>
              <a:t>Click to edit Master text styles</a:t>
            </a:r>
          </a:p>
        </p:txBody>
      </p:sp>
    </p:spTree>
    <p:extLst>
      <p:ext uri="{BB962C8B-B14F-4D97-AF65-F5344CB8AC3E}">
        <p14:creationId xmlns:p14="http://schemas.microsoft.com/office/powerpoint/2010/main" val="18034662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2pic text">
    <p:spTree>
      <p:nvGrpSpPr>
        <p:cNvPr id="1" name=""/>
        <p:cNvGrpSpPr/>
        <p:nvPr/>
      </p:nvGrpSpPr>
      <p:grpSpPr>
        <a:xfrm>
          <a:off x="0" y="0"/>
          <a:ext cx="0" cy="0"/>
          <a:chOff x="0" y="0"/>
          <a:chExt cx="0" cy="0"/>
        </a:xfrm>
      </p:grpSpPr>
      <p:sp>
        <p:nvSpPr>
          <p:cNvPr id="2" name="Title 1"/>
          <p:cNvSpPr>
            <a:spLocks noGrp="1"/>
          </p:cNvSpPr>
          <p:nvPr>
            <p:ph type="title"/>
          </p:nvPr>
        </p:nvSpPr>
        <p:spPr>
          <a:xfrm>
            <a:off x="820132" y="2750467"/>
            <a:ext cx="7946796" cy="838200"/>
          </a:xfrm>
        </p:spPr>
        <p:txBody>
          <a:bodyPr/>
          <a:lstStyle/>
          <a:p>
            <a:r>
              <a:rPr lang="en-US" smtClean="0"/>
              <a:t>Click to edit Master title style</a:t>
            </a:r>
            <a:endParaRPr lang="en-GB" dirty="0"/>
          </a:p>
        </p:txBody>
      </p:sp>
      <p:sp>
        <p:nvSpPr>
          <p:cNvPr id="4" name="Text Placeholder 3"/>
          <p:cNvSpPr>
            <a:spLocks noGrp="1"/>
          </p:cNvSpPr>
          <p:nvPr>
            <p:ph type="body" sz="quarter" idx="10"/>
          </p:nvPr>
        </p:nvSpPr>
        <p:spPr>
          <a:xfrm>
            <a:off x="820738" y="3695307"/>
            <a:ext cx="7946190" cy="2949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Picture Placeholder 5"/>
          <p:cNvSpPr>
            <a:spLocks noGrp="1" noChangeAspect="1"/>
          </p:cNvSpPr>
          <p:nvPr>
            <p:ph type="pic" sz="quarter" idx="11"/>
          </p:nvPr>
        </p:nvSpPr>
        <p:spPr>
          <a:xfrm>
            <a:off x="849019" y="1206854"/>
            <a:ext cx="1440000" cy="1440000"/>
          </a:xfrm>
          <a:ln w="38100">
            <a:noFill/>
          </a:ln>
        </p:spPr>
        <p:txBody>
          <a:bodyPr/>
          <a:lstStyle/>
          <a:p>
            <a:r>
              <a:rPr lang="en-US" smtClean="0"/>
              <a:t>Click icon to add picture</a:t>
            </a:r>
            <a:endParaRPr lang="en-GB"/>
          </a:p>
        </p:txBody>
      </p:sp>
      <p:sp>
        <p:nvSpPr>
          <p:cNvPr id="7" name="Picture Placeholder 5"/>
          <p:cNvSpPr>
            <a:spLocks noGrp="1" noChangeAspect="1"/>
          </p:cNvSpPr>
          <p:nvPr>
            <p:ph type="pic" sz="quarter" idx="12"/>
          </p:nvPr>
        </p:nvSpPr>
        <p:spPr>
          <a:xfrm>
            <a:off x="2453148" y="1207777"/>
            <a:ext cx="1440000" cy="1440000"/>
          </a:xfrm>
          <a:ln w="38100">
            <a:noFill/>
          </a:ln>
        </p:spPr>
        <p:txBody>
          <a:bodyPr/>
          <a:lstStyle/>
          <a:p>
            <a:r>
              <a:rPr lang="en-US" smtClean="0"/>
              <a:t>Click icon to add picture</a:t>
            </a:r>
            <a:endParaRPr lang="en-GB"/>
          </a:p>
        </p:txBody>
      </p:sp>
    </p:spTree>
    <p:extLst>
      <p:ext uri="{BB962C8B-B14F-4D97-AF65-F5344CB8AC3E}">
        <p14:creationId xmlns:p14="http://schemas.microsoft.com/office/powerpoint/2010/main" val="12337701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case study">
    <p:spTree>
      <p:nvGrpSpPr>
        <p:cNvPr id="1" name=""/>
        <p:cNvGrpSpPr/>
        <p:nvPr/>
      </p:nvGrpSpPr>
      <p:grpSpPr>
        <a:xfrm>
          <a:off x="0" y="0"/>
          <a:ext cx="0" cy="0"/>
          <a:chOff x="0" y="0"/>
          <a:chExt cx="0" cy="0"/>
        </a:xfrm>
      </p:grpSpPr>
      <p:sp>
        <p:nvSpPr>
          <p:cNvPr id="8" name="Rectangle 7"/>
          <p:cNvSpPr/>
          <p:nvPr userDrawn="1"/>
        </p:nvSpPr>
        <p:spPr>
          <a:xfrm>
            <a:off x="245097" y="0"/>
            <a:ext cx="2880000" cy="68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 name="Rectangle 4"/>
          <p:cNvSpPr/>
          <p:nvPr/>
        </p:nvSpPr>
        <p:spPr>
          <a:xfrm>
            <a:off x="245097" y="0"/>
            <a:ext cx="2880000" cy="68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4" name="Text Placeholder 3"/>
          <p:cNvSpPr>
            <a:spLocks noGrp="1"/>
          </p:cNvSpPr>
          <p:nvPr>
            <p:ph type="body" sz="half" idx="2"/>
          </p:nvPr>
        </p:nvSpPr>
        <p:spPr>
          <a:xfrm>
            <a:off x="334652" y="5118755"/>
            <a:ext cx="2747914" cy="152714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320511" y="603315"/>
            <a:ext cx="2771481" cy="1246564"/>
          </a:xfrm>
        </p:spPr>
        <p:txBody>
          <a:bodyPr anchor="b"/>
          <a:lstStyle>
            <a:lvl1pPr algn="l">
              <a:defRPr sz="3200" b="1">
                <a:solidFill>
                  <a:schemeClr val="bg1"/>
                </a:solidFill>
              </a:defRPr>
            </a:lvl1pPr>
          </a:lstStyle>
          <a:p>
            <a:r>
              <a:rPr lang="en-US" smtClean="0"/>
              <a:t>Click to edit Master title style</a:t>
            </a:r>
            <a:endParaRPr lang="en-GB" dirty="0"/>
          </a:p>
        </p:txBody>
      </p:sp>
      <p:sp>
        <p:nvSpPr>
          <p:cNvPr id="7" name="Picture Placeholder 6"/>
          <p:cNvSpPr>
            <a:spLocks noGrp="1"/>
          </p:cNvSpPr>
          <p:nvPr>
            <p:ph type="pic" sz="quarter" idx="10"/>
          </p:nvPr>
        </p:nvSpPr>
        <p:spPr>
          <a:xfrm>
            <a:off x="245866" y="2036175"/>
            <a:ext cx="2880000" cy="2880000"/>
          </a:xfrm>
        </p:spPr>
        <p:txBody>
          <a:bodyPr/>
          <a:lstStyle/>
          <a:p>
            <a:r>
              <a:rPr lang="en-US" smtClean="0"/>
              <a:t>Click icon to add picture</a:t>
            </a:r>
            <a:endParaRPr lang="en-GB" dirty="0"/>
          </a:p>
        </p:txBody>
      </p:sp>
      <p:sp>
        <p:nvSpPr>
          <p:cNvPr id="9" name="Text Placeholder 8"/>
          <p:cNvSpPr>
            <a:spLocks noGrp="1"/>
          </p:cNvSpPr>
          <p:nvPr>
            <p:ph type="body" sz="quarter" idx="11"/>
          </p:nvPr>
        </p:nvSpPr>
        <p:spPr>
          <a:xfrm>
            <a:off x="3308351" y="1979613"/>
            <a:ext cx="5477430" cy="4665662"/>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10"/>
          <p:cNvSpPr>
            <a:spLocks noGrp="1"/>
          </p:cNvSpPr>
          <p:nvPr>
            <p:ph type="body" sz="quarter" idx="12"/>
          </p:nvPr>
        </p:nvSpPr>
        <p:spPr>
          <a:xfrm>
            <a:off x="3298826" y="1168498"/>
            <a:ext cx="5477530" cy="669925"/>
          </a:xfrm>
        </p:spPr>
        <p:txBody>
          <a:bodyPr/>
          <a:lstStyle>
            <a:lvl1pPr>
              <a:defRPr b="1"/>
            </a:lvl1pPr>
          </a:lstStyle>
          <a:p>
            <a:pPr lvl="0"/>
            <a:r>
              <a:rPr lang="en-US" smtClean="0"/>
              <a:t>Click to edit Master text styles</a:t>
            </a:r>
          </a:p>
        </p:txBody>
      </p:sp>
    </p:spTree>
    <p:extLst>
      <p:ext uri="{BB962C8B-B14F-4D97-AF65-F5344CB8AC3E}">
        <p14:creationId xmlns:p14="http://schemas.microsoft.com/office/powerpoint/2010/main" val="30356214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8" name="Rectangle 2"/>
          <p:cNvSpPr>
            <a:spLocks noChangeArrowheads="1"/>
          </p:cNvSpPr>
          <p:nvPr userDrawn="1"/>
        </p:nvSpPr>
        <p:spPr bwMode="auto">
          <a:xfrm>
            <a:off x="0" y="2208211"/>
            <a:ext cx="9144000" cy="3060000"/>
          </a:xfrm>
          <a:prstGeom prst="rect">
            <a:avLst/>
          </a:prstGeom>
          <a:solidFill>
            <a:srgbClr val="5BBF21"/>
          </a:solidFill>
          <a:ln w="9525">
            <a:noFill/>
            <a:miter lim="800000"/>
            <a:headEnd/>
            <a:tailEnd/>
          </a:ln>
        </p:spPr>
        <p:txBody>
          <a:bodyPr wrap="none" anchor="ctr"/>
          <a:lstStyle/>
          <a:p>
            <a:pPr algn="ctr"/>
            <a:endParaRPr lang="en-US">
              <a:solidFill>
                <a:srgbClr val="5C5C5C"/>
              </a:solidFill>
            </a:endParaRPr>
          </a:p>
        </p:txBody>
      </p:sp>
      <p:sp>
        <p:nvSpPr>
          <p:cNvPr id="2" name="Title 1"/>
          <p:cNvSpPr>
            <a:spLocks noGrp="1"/>
          </p:cNvSpPr>
          <p:nvPr>
            <p:ph type="title"/>
          </p:nvPr>
        </p:nvSpPr>
        <p:spPr>
          <a:xfrm>
            <a:off x="509047" y="1619250"/>
            <a:ext cx="7937369" cy="435793"/>
          </a:xfrm>
        </p:spPr>
        <p:txBody>
          <a:bodyPr/>
          <a:lstStyle/>
          <a:p>
            <a:r>
              <a:rPr lang="en-US" smtClean="0"/>
              <a:t>Click to edit Master title style</a:t>
            </a:r>
            <a:endParaRPr lang="en-GB" dirty="0"/>
          </a:p>
        </p:txBody>
      </p:sp>
      <p:sp>
        <p:nvSpPr>
          <p:cNvPr id="5" name="Rectangle 2"/>
          <p:cNvSpPr>
            <a:spLocks noChangeArrowheads="1"/>
          </p:cNvSpPr>
          <p:nvPr/>
        </p:nvSpPr>
        <p:spPr bwMode="auto">
          <a:xfrm>
            <a:off x="0" y="2208211"/>
            <a:ext cx="9144000" cy="3060000"/>
          </a:xfrm>
          <a:prstGeom prst="rect">
            <a:avLst/>
          </a:prstGeom>
          <a:solidFill>
            <a:schemeClr val="bg2"/>
          </a:solidFill>
          <a:ln w="9525">
            <a:noFill/>
            <a:miter lim="800000"/>
            <a:headEnd/>
            <a:tailEnd/>
          </a:ln>
        </p:spPr>
        <p:txBody>
          <a:bodyPr wrap="none" anchor="ctr"/>
          <a:lstStyle/>
          <a:p>
            <a:pPr algn="ctr"/>
            <a:endParaRPr lang="en-US">
              <a:solidFill>
                <a:srgbClr val="5C5C5C"/>
              </a:solidFill>
            </a:endParaRPr>
          </a:p>
        </p:txBody>
      </p:sp>
      <p:sp>
        <p:nvSpPr>
          <p:cNvPr id="6" name="Picture Placeholder 5"/>
          <p:cNvSpPr>
            <a:spLocks noGrp="1"/>
          </p:cNvSpPr>
          <p:nvPr>
            <p:ph type="pic" sz="quarter" idx="10"/>
          </p:nvPr>
        </p:nvSpPr>
        <p:spPr>
          <a:xfrm>
            <a:off x="509587" y="2206800"/>
            <a:ext cx="3060000" cy="3060000"/>
          </a:xfrm>
        </p:spPr>
        <p:txBody>
          <a:bodyPr/>
          <a:lstStyle/>
          <a:p>
            <a:r>
              <a:rPr lang="en-US" smtClean="0"/>
              <a:t>Click icon to add picture</a:t>
            </a:r>
            <a:endParaRPr lang="en-GB"/>
          </a:p>
        </p:txBody>
      </p:sp>
      <p:sp>
        <p:nvSpPr>
          <p:cNvPr id="7" name="Text Placeholder 8"/>
          <p:cNvSpPr>
            <a:spLocks noGrp="1"/>
          </p:cNvSpPr>
          <p:nvPr>
            <p:ph type="body" sz="quarter" idx="11"/>
          </p:nvPr>
        </p:nvSpPr>
        <p:spPr>
          <a:xfrm>
            <a:off x="3714750" y="2338388"/>
            <a:ext cx="5024438" cy="2836862"/>
          </a:xfrm>
        </p:spPr>
        <p:txBody>
          <a:bodyPr/>
          <a:lstStyle>
            <a:lvl1pPr>
              <a:defRPr sz="2400">
                <a:solidFill>
                  <a:schemeClr val="bg1"/>
                </a:solidFill>
              </a:defRPr>
            </a:lvl1pPr>
            <a:lvl2pPr>
              <a:buClr>
                <a:schemeClr val="bg1"/>
              </a:buClr>
              <a:defRPr sz="2400">
                <a:solidFill>
                  <a:schemeClr val="bg1"/>
                </a:solidFill>
              </a:defRPr>
            </a:lvl2pPr>
            <a:lvl3pPr>
              <a:buClr>
                <a:schemeClr val="bg1"/>
              </a:buClr>
              <a:defRPr sz="2400">
                <a:solidFill>
                  <a:schemeClr val="bg1"/>
                </a:solidFill>
              </a:defRPr>
            </a:lvl3pPr>
            <a:lvl4pPr>
              <a:buClr>
                <a:schemeClr val="bg1"/>
              </a:buClr>
              <a:defRPr sz="2400">
                <a:solidFill>
                  <a:schemeClr val="bg1"/>
                </a:solidFill>
              </a:defRPr>
            </a:lvl4pPr>
            <a:lvl5pPr>
              <a:buClr>
                <a:schemeClr val="bg1"/>
              </a:buClr>
              <a:defRPr sz="2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21983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ign-off">
    <p:spTree>
      <p:nvGrpSpPr>
        <p:cNvPr id="1" name=""/>
        <p:cNvGrpSpPr/>
        <p:nvPr/>
      </p:nvGrpSpPr>
      <p:grpSpPr>
        <a:xfrm>
          <a:off x="0" y="0"/>
          <a:ext cx="0" cy="0"/>
          <a:chOff x="0" y="0"/>
          <a:chExt cx="0" cy="0"/>
        </a:xfrm>
      </p:grpSpPr>
      <p:grpSp>
        <p:nvGrpSpPr>
          <p:cNvPr id="8" name="Group 7"/>
          <p:cNvGrpSpPr/>
          <p:nvPr userDrawn="1"/>
        </p:nvGrpSpPr>
        <p:grpSpPr>
          <a:xfrm>
            <a:off x="358775" y="5218113"/>
            <a:ext cx="8426450" cy="1293812"/>
            <a:chOff x="358775" y="5218113"/>
            <a:chExt cx="8426450" cy="1293812"/>
          </a:xfrm>
        </p:grpSpPr>
        <p:sp>
          <p:nvSpPr>
            <p:cNvPr id="3" name="Rectangle 2"/>
            <p:cNvSpPr/>
            <p:nvPr userDrawn="1"/>
          </p:nvSpPr>
          <p:spPr>
            <a:xfrm>
              <a:off x="358775" y="5218113"/>
              <a:ext cx="8426450" cy="1293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 name="TextBox 6"/>
            <p:cNvSpPr txBox="1"/>
            <p:nvPr userDrawn="1"/>
          </p:nvSpPr>
          <p:spPr>
            <a:xfrm>
              <a:off x="5449949" y="5598550"/>
              <a:ext cx="2826415" cy="607859"/>
            </a:xfrm>
            <a:prstGeom prst="rect">
              <a:avLst/>
            </a:prstGeom>
            <a:noFill/>
          </p:spPr>
          <p:txBody>
            <a:bodyPr wrap="none" rtlCol="0">
              <a:spAutoFit/>
            </a:bodyPr>
            <a:lstStyle/>
            <a:p>
              <a:pPr algn="r">
                <a:spcAft>
                  <a:spcPts val="300"/>
                </a:spcAft>
              </a:pPr>
              <a:r>
                <a:rPr lang="en-GB" sz="1300" b="1" dirty="0" smtClean="0">
                  <a:solidFill>
                    <a:srgbClr val="FFFFFF"/>
                  </a:solidFill>
                </a:rPr>
                <a:t>www.cabi.org</a:t>
              </a:r>
            </a:p>
            <a:p>
              <a:pPr algn="r">
                <a:spcAft>
                  <a:spcPts val="300"/>
                </a:spcAft>
              </a:pPr>
              <a:r>
                <a:rPr lang="en-GB" sz="1800" b="1" dirty="0" smtClean="0">
                  <a:solidFill>
                    <a:srgbClr val="FFFFFF"/>
                  </a:solidFill>
                </a:rPr>
                <a:t>KNOWLEDGE FOR LIFE</a:t>
              </a:r>
              <a:endParaRPr lang="en-GB" sz="1800" b="1" dirty="0">
                <a:solidFill>
                  <a:srgbClr val="FFFFFF"/>
                </a:solidFill>
              </a:endParaRPr>
            </a:p>
          </p:txBody>
        </p:sp>
      </p:grpSp>
      <p:sp>
        <p:nvSpPr>
          <p:cNvPr id="4" name="Text Placeholder 3"/>
          <p:cNvSpPr>
            <a:spLocks noGrp="1"/>
          </p:cNvSpPr>
          <p:nvPr>
            <p:ph type="body" sz="quarter" idx="10"/>
          </p:nvPr>
        </p:nvSpPr>
        <p:spPr>
          <a:xfrm>
            <a:off x="942975" y="1989138"/>
            <a:ext cx="7219950" cy="2159000"/>
          </a:xfrm>
        </p:spPr>
        <p:txBody>
          <a:bodyPr/>
          <a:lstStyle/>
          <a:p>
            <a:pPr lvl="0"/>
            <a:r>
              <a:rPr lang="en-US" smtClean="0"/>
              <a:t>Click to edit Master text styles</a:t>
            </a:r>
          </a:p>
        </p:txBody>
      </p:sp>
    </p:spTree>
    <p:extLst>
      <p:ext uri="{BB962C8B-B14F-4D97-AF65-F5344CB8AC3E}">
        <p14:creationId xmlns:p14="http://schemas.microsoft.com/office/powerpoint/2010/main" val="7006550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text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20759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335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erating">
    <p:spTree>
      <p:nvGrpSpPr>
        <p:cNvPr id="1" name=""/>
        <p:cNvGrpSpPr/>
        <p:nvPr/>
      </p:nvGrpSpPr>
      <p:grpSpPr>
        <a:xfrm>
          <a:off x="0" y="0"/>
          <a:ext cx="0" cy="0"/>
          <a:chOff x="0" y="0"/>
          <a:chExt cx="0" cy="0"/>
        </a:xfrm>
      </p:grpSpPr>
      <p:sp>
        <p:nvSpPr>
          <p:cNvPr id="2" name="Rectangle 1"/>
          <p:cNvSpPr/>
          <p:nvPr userDrawn="1"/>
        </p:nvSpPr>
        <p:spPr>
          <a:xfrm>
            <a:off x="-20638" y="2684463"/>
            <a:ext cx="9164638" cy="4173537"/>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3" name="TextBox 7"/>
          <p:cNvSpPr txBox="1">
            <a:spLocks noChangeArrowheads="1"/>
          </p:cNvSpPr>
          <p:nvPr userDrawn="1"/>
        </p:nvSpPr>
        <p:spPr bwMode="auto">
          <a:xfrm>
            <a:off x="179388" y="6453188"/>
            <a:ext cx="1949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spcAft>
                <a:spcPts val="300"/>
              </a:spcAft>
            </a:pPr>
            <a:r>
              <a:rPr lang="en-GB" sz="1200" b="1">
                <a:solidFill>
                  <a:srgbClr val="FFFFFF"/>
                </a:solidFill>
                <a:cs typeface="Arial" charset="0"/>
              </a:rPr>
              <a:t>KNOWLEDGE FOR LIFE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067675" y="6280150"/>
            <a:ext cx="7334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381000" y="3581400"/>
            <a:ext cx="805338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GB" sz="2800" b="1">
              <a:solidFill>
                <a:srgbClr val="FFFFFF"/>
              </a:solidFill>
              <a:cs typeface="Arial" charset="0"/>
            </a:endParaRPr>
          </a:p>
          <a:p>
            <a:pPr eaLnBrk="1" hangingPunct="1"/>
            <a:endParaRPr lang="en-GB" sz="2800" b="1">
              <a:solidFill>
                <a:srgbClr val="FFFFFF"/>
              </a:solidFill>
              <a:cs typeface="Arial" charset="0"/>
            </a:endParaRPr>
          </a:p>
          <a:p>
            <a:pPr eaLnBrk="1" hangingPunct="1">
              <a:buFont typeface="Arial" charset="0"/>
              <a:buNone/>
            </a:pPr>
            <a:r>
              <a:rPr lang="en-GB" sz="2800" b="1">
                <a:solidFill>
                  <a:srgbClr val="FFFFFF"/>
                </a:solidFill>
                <a:cs typeface="Arial" charset="0"/>
              </a:rPr>
              <a:t>CABI operates as an efficient organization so as to be financially self-sustaining </a:t>
            </a:r>
            <a:br>
              <a:rPr lang="en-GB" sz="2800" b="1">
                <a:solidFill>
                  <a:srgbClr val="FFFFFF"/>
                </a:solidFill>
                <a:cs typeface="Arial" charset="0"/>
              </a:rPr>
            </a:br>
            <a:r>
              <a:rPr lang="en-GB" sz="2800" b="1">
                <a:solidFill>
                  <a:srgbClr val="FFFFFF"/>
                </a:solidFill>
                <a:cs typeface="Arial" charset="0"/>
              </a:rPr>
              <a:t>whilst delivering benefits to its members through not-for-profit development projects</a:t>
            </a:r>
          </a:p>
          <a:p>
            <a:pPr eaLnBrk="1" hangingPunct="1"/>
            <a:r>
              <a:rPr lang="en-GB" sz="2800">
                <a:solidFill>
                  <a:srgbClr val="FFFFFF"/>
                </a:solidFill>
                <a:cs typeface="Arial" charset="0"/>
              </a:rPr>
              <a:t> </a:t>
            </a:r>
          </a:p>
        </p:txBody>
      </p:sp>
      <p:sp>
        <p:nvSpPr>
          <p:cNvPr id="6" name="TextBox 10"/>
          <p:cNvSpPr txBox="1">
            <a:spLocks noChangeArrowheads="1"/>
          </p:cNvSpPr>
          <p:nvPr userDrawn="1"/>
        </p:nvSpPr>
        <p:spPr bwMode="auto">
          <a:xfrm>
            <a:off x="385763" y="2924175"/>
            <a:ext cx="847883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GB" sz="3600" b="1">
              <a:solidFill>
                <a:srgbClr val="FFFFFF"/>
              </a:solidFill>
              <a:cs typeface="Arial" charset="0"/>
            </a:endParaRPr>
          </a:p>
          <a:p>
            <a:pPr eaLnBrk="1" hangingPunct="1"/>
            <a:r>
              <a:rPr lang="en-GB" sz="3600" b="1">
                <a:solidFill>
                  <a:srgbClr val="FFFFFF"/>
                </a:solidFill>
                <a:cs typeface="Arial" charset="0"/>
              </a:rPr>
              <a:t>what are CABI’s operating principles?</a:t>
            </a:r>
          </a:p>
        </p:txBody>
      </p:sp>
      <p:sp>
        <p:nvSpPr>
          <p:cNvPr id="7" name="Rectangle 6"/>
          <p:cNvSpPr/>
          <p:nvPr userDrawn="1"/>
        </p:nvSpPr>
        <p:spPr>
          <a:xfrm>
            <a:off x="-20638" y="-171450"/>
            <a:ext cx="9164638" cy="3328988"/>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extLst>
      <p:ext uri="{BB962C8B-B14F-4D97-AF65-F5344CB8AC3E}">
        <p14:creationId xmlns:p14="http://schemas.microsoft.com/office/powerpoint/2010/main" val="2301475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676400" y="4512578"/>
            <a:ext cx="1066800" cy="349249"/>
          </a:xfrm>
          <a:prstGeom prst="rect">
            <a:avLst/>
          </a:prstGeom>
        </p:spPr>
        <p:txBody>
          <a:bodyPr/>
          <a:lstStyle/>
          <a:p>
            <a:fld id="{FD827139-0C9E-4920-8BD3-071E2910D601}" type="datetime1">
              <a:rPr lang="en-US" smtClean="0"/>
              <a:pPr/>
              <a:t>10/7/2015</a:t>
            </a:fld>
            <a:endParaRPr lang="en-US"/>
          </a:p>
        </p:txBody>
      </p:sp>
      <p:sp>
        <p:nvSpPr>
          <p:cNvPr id="8" name="Slide Number Placeholder 5"/>
          <p:cNvSpPr>
            <a:spLocks noGrp="1"/>
          </p:cNvSpPr>
          <p:nvPr>
            <p:ph type="sldNum" sz="quarter" idx="4"/>
          </p:nvPr>
        </p:nvSpPr>
        <p:spPr>
          <a:xfrm>
            <a:off x="381000" y="6324600"/>
            <a:ext cx="762000" cy="381000"/>
          </a:xfrm>
          <a:prstGeom prst="rect">
            <a:avLst/>
          </a:prstGeom>
        </p:spPr>
        <p:txBody>
          <a:bodyPr vert="horz" lIns="91440" tIns="45720" rIns="91440" bIns="45720" rtlCol="0" anchor="ctr"/>
          <a:lstStyle>
            <a:lvl1pPr algn="r">
              <a:defRPr sz="1200">
                <a:solidFill>
                  <a:schemeClr val="tx1">
                    <a:tint val="75000"/>
                  </a:schemeClr>
                </a:solidFill>
              </a:defRPr>
            </a:lvl1pPr>
          </a:lstStyle>
          <a:p>
            <a:fld id="{0B667081-D9C6-40E2-A499-B7E8781571F0}" type="slidenum">
              <a:rPr lang="en-US" smtClean="0"/>
              <a:pPr/>
              <a:t>‹#›</a:t>
            </a:fld>
            <a:r>
              <a:rPr lang="en-US" dirty="0" smtClean="0"/>
              <a:t> of XX</a:t>
            </a:r>
            <a:endParaRPr lang="en-US" dirty="0"/>
          </a:p>
        </p:txBody>
      </p:sp>
    </p:spTree>
    <p:extLst>
      <p:ext uri="{BB962C8B-B14F-4D97-AF65-F5344CB8AC3E}">
        <p14:creationId xmlns:p14="http://schemas.microsoft.com/office/powerpoint/2010/main" val="336642147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1"/>
            <a:ext cx="9144000" cy="4725143"/>
          </a:xfr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smtClean="0"/>
              <a:t>You may insert your own picture (Click icon to add picture), no line bordering picture. </a:t>
            </a:r>
            <a:endParaRPr lang="en-GB" dirty="0" smtClean="0">
              <a:latin typeface="Arial" panose="020B0604020202020204" pitchFamily="34" charset="0"/>
            </a:endParaRPr>
          </a:p>
        </p:txBody>
      </p:sp>
      <p:sp>
        <p:nvSpPr>
          <p:cNvPr id="7" name="Rectangle 6"/>
          <p:cNvSpPr/>
          <p:nvPr userDrawn="1"/>
        </p:nvSpPr>
        <p:spPr>
          <a:xfrm>
            <a:off x="-9164" y="4725144"/>
            <a:ext cx="9153164" cy="2157341"/>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sp>
        <p:nvSpPr>
          <p:cNvPr id="3" name="Subtitle 2"/>
          <p:cNvSpPr>
            <a:spLocks noGrp="1"/>
          </p:cNvSpPr>
          <p:nvPr>
            <p:ph type="subTitle" idx="1" hasCustomPrompt="1"/>
          </p:nvPr>
        </p:nvSpPr>
        <p:spPr>
          <a:xfrm>
            <a:off x="107504" y="4725144"/>
            <a:ext cx="8928992" cy="749024"/>
          </a:xfrm>
        </p:spPr>
        <p:txBody>
          <a:bodyPr anchor="ctr">
            <a:normAutofit/>
          </a:bodyPr>
          <a:lstStyle>
            <a:lvl1pPr marL="0" indent="0" algn="ctr">
              <a:buNone/>
              <a:defRPr sz="2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Subtitle here</a:t>
            </a:r>
          </a:p>
        </p:txBody>
      </p:sp>
      <p:sp>
        <p:nvSpPr>
          <p:cNvPr id="30" name="Text Placeholder 29"/>
          <p:cNvSpPr>
            <a:spLocks noGrp="1"/>
          </p:cNvSpPr>
          <p:nvPr>
            <p:ph type="body" sz="quarter" idx="11" hasCustomPrompt="1"/>
          </p:nvPr>
        </p:nvSpPr>
        <p:spPr>
          <a:xfrm>
            <a:off x="107504" y="5474567"/>
            <a:ext cx="8928991" cy="326042"/>
          </a:xfrm>
        </p:spPr>
        <p:txBody>
          <a:bodyPr>
            <a:normAutofit/>
          </a:bodyPr>
          <a:lstStyle>
            <a:lvl1pPr marL="0" indent="0" algn="ctr">
              <a:buNone/>
              <a:defRPr sz="1400" b="1" baseline="0">
                <a:solidFill>
                  <a:schemeClr val="accent3">
                    <a:lumMod val="40000"/>
                    <a:lumOff val="60000"/>
                  </a:schemeClr>
                </a:solidFill>
              </a:defRPr>
            </a:lvl1pPr>
          </a:lstStyle>
          <a:p>
            <a:pPr lvl="0"/>
            <a:r>
              <a:rPr lang="en-US" dirty="0" smtClean="0"/>
              <a:t>Data collected by (names of contributors and production team)</a:t>
            </a:r>
            <a:endParaRPr lang="en-GB" dirty="0"/>
          </a:p>
        </p:txBody>
      </p:sp>
      <p:sp>
        <p:nvSpPr>
          <p:cNvPr id="32" name="Text Placeholder 31"/>
          <p:cNvSpPr>
            <a:spLocks noGrp="1"/>
          </p:cNvSpPr>
          <p:nvPr>
            <p:ph type="body" sz="quarter" idx="12" hasCustomPrompt="1"/>
          </p:nvPr>
        </p:nvSpPr>
        <p:spPr>
          <a:xfrm>
            <a:off x="102922" y="5812508"/>
            <a:ext cx="8928991" cy="341007"/>
          </a:xfrm>
        </p:spPr>
        <p:txBody>
          <a:bodyPr>
            <a:normAutofit/>
          </a:bodyPr>
          <a:lstStyle>
            <a:lvl1pPr marL="0" indent="0" algn="ctr">
              <a:buNone/>
              <a:defRPr sz="1400" b="1" baseline="0">
                <a:solidFill>
                  <a:schemeClr val="accent3">
                    <a:lumMod val="40000"/>
                    <a:lumOff val="60000"/>
                  </a:schemeClr>
                </a:solidFill>
              </a:defRPr>
            </a:lvl1pPr>
          </a:lstStyle>
          <a:p>
            <a:pPr lvl="0"/>
            <a:r>
              <a:rPr lang="en-GB" dirty="0" smtClean="0"/>
              <a:t>Analysis and Compilation by (names of contributors)</a:t>
            </a:r>
            <a:endParaRPr lang="en-GB" dirty="0"/>
          </a:p>
        </p:txBody>
      </p:sp>
      <p:sp>
        <p:nvSpPr>
          <p:cNvPr id="33" name="Text Placeholder 31"/>
          <p:cNvSpPr>
            <a:spLocks noGrp="1"/>
          </p:cNvSpPr>
          <p:nvPr>
            <p:ph type="body" sz="quarter" idx="13" hasCustomPrompt="1"/>
          </p:nvPr>
        </p:nvSpPr>
        <p:spPr>
          <a:xfrm>
            <a:off x="107504" y="6163317"/>
            <a:ext cx="8928990" cy="341007"/>
          </a:xfrm>
        </p:spPr>
        <p:txBody>
          <a:bodyPr>
            <a:normAutofit/>
          </a:bodyPr>
          <a:lstStyle>
            <a:lvl1pPr marL="0" indent="0" algn="ctr">
              <a:buNone/>
              <a:defRPr sz="1400" b="1" baseline="0">
                <a:solidFill>
                  <a:schemeClr val="accent3">
                    <a:lumMod val="40000"/>
                    <a:lumOff val="60000"/>
                  </a:schemeClr>
                </a:solidFill>
              </a:defRPr>
            </a:lvl1pPr>
          </a:lstStyle>
          <a:p>
            <a:pPr lvl="0"/>
            <a:r>
              <a:rPr lang="en-GB" dirty="0" smtClean="0"/>
              <a:t>Presenters name, date, event</a:t>
            </a:r>
            <a:endParaRPr lang="en-GB"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26" name="Title 25"/>
          <p:cNvSpPr>
            <a:spLocks noGrp="1"/>
          </p:cNvSpPr>
          <p:nvPr>
            <p:ph type="title" hasCustomPrompt="1"/>
          </p:nvPr>
        </p:nvSpPr>
        <p:spPr>
          <a:xfrm>
            <a:off x="571023" y="3510136"/>
            <a:ext cx="8229600" cy="1143000"/>
          </a:xfrm>
        </p:spPr>
        <p:txBody>
          <a:bodyPr>
            <a:normAutofit/>
          </a:bodyPr>
          <a:lstStyle>
            <a:lvl1pPr>
              <a:defRPr sz="3600" b="1" cap="none" spc="0" baseline="0">
                <a:ln>
                  <a:noFill/>
                </a:ln>
                <a:solidFill>
                  <a:schemeClr val="bg1"/>
                </a:solidFill>
                <a:effectLst/>
              </a:defRPr>
            </a:lvl1pPr>
          </a:lstStyle>
          <a:p>
            <a:r>
              <a:rPr lang="en-US" dirty="0" smtClean="0"/>
              <a:t>Presentation heading here</a:t>
            </a:r>
            <a:br>
              <a:rPr lang="en-US" dirty="0" smtClean="0"/>
            </a:br>
            <a:r>
              <a:rPr lang="en-US" dirty="0" smtClean="0"/>
              <a:t>2nd line if needed</a:t>
            </a:r>
            <a:endParaRPr lang="en-GB" dirty="0"/>
          </a:p>
        </p:txBody>
      </p:sp>
    </p:spTree>
    <p:extLst>
      <p:ext uri="{BB962C8B-B14F-4D97-AF65-F5344CB8AC3E}">
        <p14:creationId xmlns:p14="http://schemas.microsoft.com/office/powerpoint/2010/main" val="421752657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14162"/>
            <a:ext cx="9144000" cy="6156000"/>
          </a:xfr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lang="en-GB" baseline="0" dirty="0" smtClean="0">
                <a:solidFill>
                  <a:schemeClr val="bg1"/>
                </a:solidFill>
              </a:defRPr>
            </a:lvl1pPr>
          </a:lstStyle>
          <a:p>
            <a:r>
              <a:rPr lang="en-GB" dirty="0" smtClean="0"/>
              <a:t>You may insert your own picture (Click icon to add picture), no line bordering picture. </a:t>
            </a:r>
            <a:endParaRPr lang="en-GB" dirty="0" smtClean="0">
              <a:latin typeface="Arial" panose="020B0604020202020204" pitchFamily="34" charset="0"/>
            </a:endParaRPr>
          </a:p>
        </p:txBody>
      </p:sp>
      <p:sp>
        <p:nvSpPr>
          <p:cNvPr id="2" name="Title 1"/>
          <p:cNvSpPr>
            <a:spLocks noGrp="1"/>
          </p:cNvSpPr>
          <p:nvPr>
            <p:ph type="title"/>
          </p:nvPr>
        </p:nvSpPr>
        <p:spPr>
          <a:xfrm>
            <a:off x="179511" y="4869160"/>
            <a:ext cx="8229600" cy="1143000"/>
          </a:xfrm>
        </p:spPr>
        <p:txBody>
          <a:bodyPr/>
          <a:lstStyle>
            <a:lvl1pPr algn="l">
              <a:defRPr b="1" cap="none" spc="0">
                <a:ln>
                  <a:noFill/>
                </a:ln>
                <a:solidFill>
                  <a:schemeClr val="bg1"/>
                </a:solidFill>
                <a:effectLst/>
                <a:latin typeface="+mj-lt"/>
              </a:defRPr>
            </a:lvl1pPr>
          </a:lstStyle>
          <a:p>
            <a:r>
              <a:rPr lang="en-US" smtClean="0"/>
              <a:t>Click to edit Master title style</a:t>
            </a:r>
            <a:endParaRPr lang="en-GB" dirty="0"/>
          </a:p>
        </p:txBody>
      </p:sp>
    </p:spTree>
    <p:extLst>
      <p:ext uri="{BB962C8B-B14F-4D97-AF65-F5344CB8AC3E}">
        <p14:creationId xmlns:p14="http://schemas.microsoft.com/office/powerpoint/2010/main" val="336156633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ur mission Slide">
    <p:spTree>
      <p:nvGrpSpPr>
        <p:cNvPr id="1" name=""/>
        <p:cNvGrpSpPr/>
        <p:nvPr/>
      </p:nvGrpSpPr>
      <p:grpSpPr>
        <a:xfrm>
          <a:off x="0" y="0"/>
          <a:ext cx="0" cy="0"/>
          <a:chOff x="0" y="0"/>
          <a:chExt cx="0" cy="0"/>
        </a:xfrm>
      </p:grpSpPr>
      <p:sp>
        <p:nvSpPr>
          <p:cNvPr id="7" name="Rectangle 6"/>
          <p:cNvSpPr/>
          <p:nvPr userDrawn="1"/>
        </p:nvSpPr>
        <p:spPr>
          <a:xfrm>
            <a:off x="0" y="2684435"/>
            <a:ext cx="9144000" cy="4173565"/>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5" name="TextBox 4"/>
          <p:cNvSpPr txBox="1"/>
          <p:nvPr userDrawn="1"/>
        </p:nvSpPr>
        <p:spPr>
          <a:xfrm>
            <a:off x="437960" y="3602501"/>
            <a:ext cx="7154234" cy="3108543"/>
          </a:xfrm>
          <a:prstGeom prst="rect">
            <a:avLst/>
          </a:prstGeom>
          <a:noFill/>
        </p:spPr>
        <p:txBody>
          <a:bodyPr wrap="square" rtlCol="0">
            <a:spAutoFit/>
          </a:bodyPr>
          <a:lstStyle/>
          <a:p>
            <a:pPr>
              <a:defRPr/>
            </a:pPr>
            <a:endParaRPr lang="en-US" sz="2800" b="1" dirty="0" smtClean="0">
              <a:solidFill>
                <a:srgbClr val="FFFFFF"/>
              </a:solidFill>
              <a:latin typeface="Arial"/>
            </a:endParaRPr>
          </a:p>
          <a:p>
            <a:pPr>
              <a:defRPr/>
            </a:pPr>
            <a:r>
              <a:rPr lang="en-US" sz="2800" b="1" dirty="0" smtClean="0">
                <a:solidFill>
                  <a:srgbClr val="FFFFFF"/>
                </a:solidFill>
                <a:latin typeface="Arial"/>
              </a:rPr>
              <a:t>CABI is a not-for-profit international organization that improves people’s lives by providing information and applying scientific expertise to solve problems in agriculture and the environment</a:t>
            </a:r>
            <a:endParaRPr lang="en-GB" sz="2800" b="1" dirty="0" smtClean="0">
              <a:solidFill>
                <a:srgbClr val="FFFFFF"/>
              </a:solidFill>
              <a:latin typeface="Arial"/>
            </a:endParaRPr>
          </a:p>
          <a:p>
            <a:endParaRPr lang="en-GB" sz="2800" b="1" dirty="0">
              <a:solidFill>
                <a:srgbClr val="FFFFFF"/>
              </a:solidFill>
              <a:latin typeface="Arial"/>
            </a:endParaRPr>
          </a:p>
        </p:txBody>
      </p:sp>
      <p:sp>
        <p:nvSpPr>
          <p:cNvPr id="10" name="TextBox 9"/>
          <p:cNvSpPr txBox="1"/>
          <p:nvPr userDrawn="1"/>
        </p:nvSpPr>
        <p:spPr>
          <a:xfrm>
            <a:off x="386494" y="2924944"/>
            <a:ext cx="2800767" cy="1200329"/>
          </a:xfrm>
          <a:prstGeom prst="rect">
            <a:avLst/>
          </a:prstGeom>
          <a:noFill/>
        </p:spPr>
        <p:txBody>
          <a:bodyPr wrap="none" rtlCol="0">
            <a:spAutoFit/>
          </a:bodyPr>
          <a:lstStyle/>
          <a:p>
            <a:endParaRPr lang="en-GB" sz="3600" b="1" dirty="0" smtClean="0">
              <a:solidFill>
                <a:srgbClr val="FFFFFF"/>
              </a:solidFill>
              <a:latin typeface="Arial"/>
            </a:endParaRPr>
          </a:p>
          <a:p>
            <a:r>
              <a:rPr lang="en-GB" sz="3600" b="1" dirty="0" smtClean="0">
                <a:solidFill>
                  <a:srgbClr val="FFFFFF"/>
                </a:solidFill>
                <a:latin typeface="Arial"/>
              </a:rPr>
              <a:t>our mission</a:t>
            </a:r>
            <a:endParaRPr lang="en-GB" sz="3600" b="1" dirty="0">
              <a:solidFill>
                <a:srgbClr val="FFFFFF"/>
              </a:solidFill>
              <a:latin typeface="Arial"/>
            </a:endParaRPr>
          </a:p>
        </p:txBody>
      </p:sp>
      <p:sp>
        <p:nvSpPr>
          <p:cNvPr id="11" name="Rectangle 10"/>
          <p:cNvSpPr/>
          <p:nvPr userDrawn="1"/>
        </p:nvSpPr>
        <p:spPr>
          <a:xfrm>
            <a:off x="0" y="-18324"/>
            <a:ext cx="9144000" cy="317562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8816257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at is CABI Slide">
    <p:spTree>
      <p:nvGrpSpPr>
        <p:cNvPr id="1" name=""/>
        <p:cNvGrpSpPr/>
        <p:nvPr/>
      </p:nvGrpSpPr>
      <p:grpSpPr>
        <a:xfrm>
          <a:off x="0" y="0"/>
          <a:ext cx="0" cy="0"/>
          <a:chOff x="0" y="0"/>
          <a:chExt cx="0" cy="0"/>
        </a:xfrm>
      </p:grpSpPr>
      <p:sp>
        <p:nvSpPr>
          <p:cNvPr id="7" name="Rectangle 6"/>
          <p:cNvSpPr/>
          <p:nvPr userDrawn="1"/>
        </p:nvSpPr>
        <p:spPr>
          <a:xfrm>
            <a:off x="0" y="2684435"/>
            <a:ext cx="9144000" cy="4173565"/>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4" name="TextBox 3"/>
          <p:cNvSpPr txBox="1"/>
          <p:nvPr userDrawn="1"/>
        </p:nvSpPr>
        <p:spPr>
          <a:xfrm>
            <a:off x="380442" y="3580643"/>
            <a:ext cx="6685129" cy="2677656"/>
          </a:xfrm>
          <a:prstGeom prst="rect">
            <a:avLst/>
          </a:prstGeom>
          <a:noFill/>
        </p:spPr>
        <p:txBody>
          <a:bodyPr wrap="square" rtlCol="0">
            <a:spAutoFit/>
          </a:bodyPr>
          <a:lstStyle/>
          <a:p>
            <a:pPr>
              <a:defRPr/>
            </a:pPr>
            <a:endParaRPr lang="en-GB" sz="2800" b="1" dirty="0" smtClean="0">
              <a:solidFill>
                <a:srgbClr val="FFFFFF"/>
              </a:solidFill>
              <a:latin typeface="Arial"/>
            </a:endParaRPr>
          </a:p>
          <a:p>
            <a:pPr>
              <a:defRPr/>
            </a:pPr>
            <a:endParaRPr lang="en-GB" sz="2800" b="1" dirty="0" smtClean="0">
              <a:solidFill>
                <a:srgbClr val="FFFFFF"/>
              </a:solidFill>
              <a:latin typeface="Arial"/>
            </a:endParaRPr>
          </a:p>
          <a:p>
            <a:pPr>
              <a:defRPr/>
            </a:pPr>
            <a:r>
              <a:rPr lang="en-GB" sz="2800" b="1" dirty="0" smtClean="0">
                <a:solidFill>
                  <a:srgbClr val="FFFFFF"/>
                </a:solidFill>
                <a:latin typeface="Arial"/>
              </a:rPr>
              <a:t>CABI</a:t>
            </a:r>
            <a:r>
              <a:rPr lang="en-GB" sz="2800" dirty="0" smtClean="0">
                <a:solidFill>
                  <a:srgbClr val="FFFFFF"/>
                </a:solidFill>
                <a:latin typeface="Arial"/>
              </a:rPr>
              <a:t> </a:t>
            </a:r>
            <a:r>
              <a:rPr lang="en-GB" altLang="en-US" sz="2800" b="1" dirty="0" smtClean="0">
                <a:solidFill>
                  <a:srgbClr val="FFFFFF"/>
                </a:solidFill>
                <a:latin typeface="Arial"/>
              </a:rPr>
              <a:t>is a not-for-profit science-based development and information organization </a:t>
            </a:r>
          </a:p>
          <a:p>
            <a:r>
              <a:rPr lang="en-GB" sz="2800" dirty="0" smtClean="0">
                <a:solidFill>
                  <a:srgbClr val="FFFFFF"/>
                </a:solidFill>
                <a:latin typeface="Arial"/>
              </a:rPr>
              <a:t> </a:t>
            </a:r>
            <a:endParaRPr lang="en-GB" sz="2800" dirty="0">
              <a:solidFill>
                <a:srgbClr val="FFFFFF"/>
              </a:solidFill>
              <a:latin typeface="Arial"/>
            </a:endParaRPr>
          </a:p>
        </p:txBody>
      </p:sp>
      <p:sp>
        <p:nvSpPr>
          <p:cNvPr id="5" name="TextBox 4"/>
          <p:cNvSpPr txBox="1"/>
          <p:nvPr userDrawn="1"/>
        </p:nvSpPr>
        <p:spPr>
          <a:xfrm>
            <a:off x="386494" y="2924944"/>
            <a:ext cx="3288080" cy="1200329"/>
          </a:xfrm>
          <a:prstGeom prst="rect">
            <a:avLst/>
          </a:prstGeom>
          <a:noFill/>
        </p:spPr>
        <p:txBody>
          <a:bodyPr wrap="none" rtlCol="0">
            <a:spAutoFit/>
          </a:bodyPr>
          <a:lstStyle/>
          <a:p>
            <a:endParaRPr lang="en-GB" sz="3600" b="1" dirty="0" smtClean="0">
              <a:solidFill>
                <a:srgbClr val="FFFFFF"/>
              </a:solidFill>
              <a:latin typeface="Arial"/>
            </a:endParaRPr>
          </a:p>
          <a:p>
            <a:r>
              <a:rPr lang="en-GB" sz="3600" b="1" dirty="0" smtClean="0">
                <a:solidFill>
                  <a:srgbClr val="FFFFFF"/>
                </a:solidFill>
                <a:latin typeface="Arial"/>
              </a:rPr>
              <a:t>what is CABI?</a:t>
            </a:r>
            <a:endParaRPr lang="en-GB" sz="3600" b="1" dirty="0">
              <a:solidFill>
                <a:srgbClr val="FFFFFF"/>
              </a:solidFill>
              <a:latin typeface="Arial"/>
            </a:endParaRPr>
          </a:p>
        </p:txBody>
      </p:sp>
      <p:sp>
        <p:nvSpPr>
          <p:cNvPr id="13" name="Rectangle 12"/>
          <p:cNvSpPr/>
          <p:nvPr userDrawn="1"/>
        </p:nvSpPr>
        <p:spPr>
          <a:xfrm>
            <a:off x="0" y="-18324"/>
            <a:ext cx="9144000" cy="317562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88922999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at does CABI do Slide">
    <p:spTree>
      <p:nvGrpSpPr>
        <p:cNvPr id="1" name=""/>
        <p:cNvGrpSpPr/>
        <p:nvPr/>
      </p:nvGrpSpPr>
      <p:grpSpPr>
        <a:xfrm>
          <a:off x="0" y="0"/>
          <a:ext cx="0" cy="0"/>
          <a:chOff x="0" y="0"/>
          <a:chExt cx="0" cy="0"/>
        </a:xfrm>
      </p:grpSpPr>
      <p:sp>
        <p:nvSpPr>
          <p:cNvPr id="7" name="Rectangle 6"/>
          <p:cNvSpPr/>
          <p:nvPr userDrawn="1"/>
        </p:nvSpPr>
        <p:spPr>
          <a:xfrm>
            <a:off x="-19874" y="2684435"/>
            <a:ext cx="9163873" cy="4173565"/>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12" name="TextBox 11"/>
          <p:cNvSpPr txBox="1"/>
          <p:nvPr userDrawn="1"/>
        </p:nvSpPr>
        <p:spPr>
          <a:xfrm>
            <a:off x="380442" y="3580643"/>
            <a:ext cx="6685129" cy="3108543"/>
          </a:xfrm>
          <a:prstGeom prst="rect">
            <a:avLst/>
          </a:prstGeom>
          <a:noFill/>
        </p:spPr>
        <p:txBody>
          <a:bodyPr wrap="square" rtlCol="0">
            <a:spAutoFit/>
          </a:bodyPr>
          <a:lstStyle/>
          <a:p>
            <a:pPr>
              <a:defRPr/>
            </a:pPr>
            <a:endParaRPr lang="en-GB" sz="2800" b="1" dirty="0" smtClean="0">
              <a:solidFill>
                <a:srgbClr val="FFFFFF"/>
              </a:solidFill>
              <a:latin typeface="Arial"/>
            </a:endParaRPr>
          </a:p>
          <a:p>
            <a:pPr>
              <a:defRPr/>
            </a:pPr>
            <a:endParaRPr lang="en-GB" sz="2800" b="1" dirty="0" smtClean="0">
              <a:solidFill>
                <a:srgbClr val="FFFFFF"/>
              </a:solidFill>
              <a:latin typeface="Arial"/>
            </a:endParaRPr>
          </a:p>
          <a:p>
            <a:pPr>
              <a:defRPr/>
            </a:pPr>
            <a:r>
              <a:rPr lang="en-GB" sz="2800" b="1" dirty="0" smtClean="0">
                <a:solidFill>
                  <a:srgbClr val="FFFFFF"/>
                </a:solidFill>
                <a:latin typeface="Arial"/>
              </a:rPr>
              <a:t>CABI addresses issues of global concern such as food security, through science, information and communication</a:t>
            </a:r>
          </a:p>
          <a:p>
            <a:r>
              <a:rPr lang="en-GB" sz="2800" dirty="0" smtClean="0">
                <a:solidFill>
                  <a:srgbClr val="FFFFFF"/>
                </a:solidFill>
                <a:latin typeface="Arial"/>
              </a:rPr>
              <a:t> </a:t>
            </a:r>
            <a:endParaRPr lang="en-GB" sz="2800" dirty="0">
              <a:solidFill>
                <a:srgbClr val="FFFFFF"/>
              </a:solidFill>
              <a:latin typeface="Arial"/>
            </a:endParaRPr>
          </a:p>
        </p:txBody>
      </p:sp>
      <p:sp>
        <p:nvSpPr>
          <p:cNvPr id="13" name="TextBox 12"/>
          <p:cNvSpPr txBox="1"/>
          <p:nvPr userDrawn="1"/>
        </p:nvSpPr>
        <p:spPr>
          <a:xfrm>
            <a:off x="386494" y="2924944"/>
            <a:ext cx="4673074" cy="1200329"/>
          </a:xfrm>
          <a:prstGeom prst="rect">
            <a:avLst/>
          </a:prstGeom>
          <a:noFill/>
        </p:spPr>
        <p:txBody>
          <a:bodyPr wrap="none" rtlCol="0">
            <a:spAutoFit/>
          </a:bodyPr>
          <a:lstStyle/>
          <a:p>
            <a:endParaRPr lang="en-GB" sz="3600" b="1" dirty="0" smtClean="0">
              <a:solidFill>
                <a:srgbClr val="FFFFFF"/>
              </a:solidFill>
              <a:latin typeface="Arial"/>
            </a:endParaRPr>
          </a:p>
          <a:p>
            <a:r>
              <a:rPr lang="en-GB" sz="3600" b="1" dirty="0" smtClean="0">
                <a:solidFill>
                  <a:srgbClr val="FFFFFF"/>
                </a:solidFill>
                <a:latin typeface="Arial"/>
              </a:rPr>
              <a:t>what does CABI do?</a:t>
            </a:r>
            <a:endParaRPr lang="en-GB" sz="3600" b="1" dirty="0">
              <a:solidFill>
                <a:srgbClr val="FFFFFF"/>
              </a:solidFill>
              <a:latin typeface="Arial"/>
            </a:endParaRPr>
          </a:p>
        </p:txBody>
      </p:sp>
      <p:sp>
        <p:nvSpPr>
          <p:cNvPr id="15" name="Rectangle 14"/>
          <p:cNvSpPr/>
          <p:nvPr userDrawn="1"/>
        </p:nvSpPr>
        <p:spPr>
          <a:xfrm>
            <a:off x="-19874" y="-171400"/>
            <a:ext cx="9163874" cy="3328702"/>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49528287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BI in Brief">
    <p:spTree>
      <p:nvGrpSpPr>
        <p:cNvPr id="1" name=""/>
        <p:cNvGrpSpPr/>
        <p:nvPr/>
      </p:nvGrpSpPr>
      <p:grpSpPr>
        <a:xfrm>
          <a:off x="0" y="0"/>
          <a:ext cx="0" cy="0"/>
          <a:chOff x="0" y="0"/>
          <a:chExt cx="0" cy="0"/>
        </a:xfrm>
      </p:grpSpPr>
      <p:sp>
        <p:nvSpPr>
          <p:cNvPr id="4" name="Rectangle 3"/>
          <p:cNvSpPr/>
          <p:nvPr userDrawn="1"/>
        </p:nvSpPr>
        <p:spPr>
          <a:xfrm>
            <a:off x="3419871" y="1484784"/>
            <a:ext cx="5472607" cy="4401205"/>
          </a:xfrm>
          <a:prstGeom prst="rect">
            <a:avLst/>
          </a:prstGeom>
        </p:spPr>
        <p:txBody>
          <a:bodyPr wrap="square">
            <a:spAutoFit/>
          </a:bodyPr>
          <a:lstStyle/>
          <a:p>
            <a:pPr marL="342900" indent="-342900">
              <a:buClr>
                <a:srgbClr val="78BE20"/>
              </a:buClr>
              <a:buFont typeface="Arial" panose="020B0604020202020204" pitchFamily="34" charset="0"/>
              <a:buChar char="●"/>
            </a:pPr>
            <a:r>
              <a:rPr lang="en-GB" sz="2000" b="1" dirty="0" smtClean="0">
                <a:solidFill>
                  <a:srgbClr val="78BE20"/>
                </a:solidFill>
              </a:rPr>
              <a:t>Not-for-profit</a:t>
            </a:r>
            <a:r>
              <a:rPr lang="en-GB" sz="2000" dirty="0" smtClean="0">
                <a:solidFill>
                  <a:srgbClr val="5C5C5C"/>
                </a:solidFill>
              </a:rPr>
              <a:t> </a:t>
            </a:r>
            <a:r>
              <a:rPr lang="en-GB" sz="2000" dirty="0" smtClean="0">
                <a:solidFill>
                  <a:srgbClr val="000000"/>
                </a:solidFill>
              </a:rPr>
              <a:t>intergovernmental organisation established in </a:t>
            </a:r>
            <a:r>
              <a:rPr lang="en-GB" sz="2000" b="1" dirty="0" smtClean="0">
                <a:solidFill>
                  <a:srgbClr val="78BE20"/>
                </a:solidFill>
              </a:rPr>
              <a:t>1910</a:t>
            </a:r>
            <a:r>
              <a:rPr lang="en-GB" sz="2000" dirty="0" smtClean="0">
                <a:solidFill>
                  <a:srgbClr val="5C5C5C"/>
                </a:solidFill>
              </a:rPr>
              <a:t> </a:t>
            </a:r>
            <a:r>
              <a:rPr lang="en-GB" sz="2000" dirty="0" smtClean="0">
                <a:solidFill>
                  <a:srgbClr val="000000"/>
                </a:solidFill>
              </a:rPr>
              <a:t>by a UN treaty</a:t>
            </a:r>
          </a:p>
          <a:p>
            <a:pPr marL="342900" indent="-342900">
              <a:buClr>
                <a:srgbClr val="78BE20"/>
              </a:buClr>
              <a:buFont typeface="Arial" panose="020B0604020202020204" pitchFamily="34" charset="0"/>
              <a:buChar char="●"/>
            </a:pPr>
            <a:r>
              <a:rPr lang="en-GB" sz="2000" dirty="0" smtClean="0">
                <a:solidFill>
                  <a:srgbClr val="000000"/>
                </a:solidFill>
              </a:rPr>
              <a:t>Provides scientific expertise and information about </a:t>
            </a:r>
            <a:r>
              <a:rPr lang="en-GB" sz="2000" b="1" dirty="0" smtClean="0">
                <a:solidFill>
                  <a:srgbClr val="78BE20"/>
                </a:solidFill>
              </a:rPr>
              <a:t>agriculture</a:t>
            </a:r>
            <a:r>
              <a:rPr lang="en-GB" sz="2000" dirty="0" smtClean="0">
                <a:solidFill>
                  <a:srgbClr val="5C5C5C"/>
                </a:solidFill>
              </a:rPr>
              <a:t> </a:t>
            </a:r>
            <a:r>
              <a:rPr lang="en-GB" sz="2000" dirty="0" smtClean="0">
                <a:solidFill>
                  <a:srgbClr val="000000"/>
                </a:solidFill>
              </a:rPr>
              <a:t>and the </a:t>
            </a:r>
            <a:r>
              <a:rPr lang="en-GB" sz="2000" b="1" dirty="0" smtClean="0">
                <a:solidFill>
                  <a:srgbClr val="78BE20"/>
                </a:solidFill>
              </a:rPr>
              <a:t>environment</a:t>
            </a:r>
          </a:p>
          <a:p>
            <a:pPr marL="342900" indent="-342900">
              <a:buClr>
                <a:srgbClr val="78BE20"/>
              </a:buClr>
              <a:buFont typeface="Arial" panose="020B0604020202020204" pitchFamily="34" charset="0"/>
              <a:buChar char="●"/>
            </a:pPr>
            <a:r>
              <a:rPr lang="en-GB" sz="2000" dirty="0" smtClean="0">
                <a:solidFill>
                  <a:srgbClr val="000000"/>
                </a:solidFill>
              </a:rPr>
              <a:t>Expertise in: scientific publishing and international development</a:t>
            </a:r>
          </a:p>
          <a:p>
            <a:pPr marL="342900" indent="-342900">
              <a:buClr>
                <a:srgbClr val="78BE20"/>
              </a:buClr>
              <a:buFont typeface="Arial" panose="020B0604020202020204" pitchFamily="34" charset="0"/>
              <a:buChar char="●"/>
            </a:pPr>
            <a:r>
              <a:rPr lang="en-GB" sz="2000" dirty="0" smtClean="0">
                <a:solidFill>
                  <a:srgbClr val="000000"/>
                </a:solidFill>
              </a:rPr>
              <a:t>Owned by</a:t>
            </a:r>
            <a:r>
              <a:rPr lang="en-GB" sz="2000" dirty="0" smtClean="0">
                <a:solidFill>
                  <a:srgbClr val="5C5C5C"/>
                </a:solidFill>
              </a:rPr>
              <a:t> </a:t>
            </a:r>
            <a:r>
              <a:rPr lang="en-GB" sz="2000" b="1" dirty="0" smtClean="0">
                <a:solidFill>
                  <a:srgbClr val="78BE20"/>
                </a:solidFill>
              </a:rPr>
              <a:t>48 member countries</a:t>
            </a:r>
          </a:p>
          <a:p>
            <a:pPr marL="342900" indent="-342900">
              <a:buClr>
                <a:srgbClr val="78BE20"/>
              </a:buClr>
              <a:buFont typeface="Arial" panose="020B0604020202020204" pitchFamily="34" charset="0"/>
              <a:buChar char="●"/>
            </a:pPr>
            <a:r>
              <a:rPr lang="en-GB" sz="2000" b="1" dirty="0" smtClean="0">
                <a:solidFill>
                  <a:srgbClr val="78BE20"/>
                </a:solidFill>
              </a:rPr>
              <a:t>400 staff worldwide </a:t>
            </a:r>
            <a:r>
              <a:rPr lang="en-GB" sz="2000" dirty="0" smtClean="0">
                <a:solidFill>
                  <a:srgbClr val="000000"/>
                </a:solidFill>
              </a:rPr>
              <a:t>in 21 locations</a:t>
            </a:r>
          </a:p>
          <a:p>
            <a:pPr marL="342900" indent="-342900">
              <a:buClr>
                <a:srgbClr val="78BE20"/>
              </a:buClr>
              <a:buFont typeface="Arial" panose="020B0604020202020204" pitchFamily="34" charset="0"/>
              <a:buChar char="●"/>
            </a:pPr>
            <a:r>
              <a:rPr lang="en-GB" sz="2000" dirty="0" smtClean="0">
                <a:solidFill>
                  <a:srgbClr val="000000"/>
                </a:solidFill>
              </a:rPr>
              <a:t>Annual turn-over</a:t>
            </a:r>
            <a:r>
              <a:rPr lang="en-GB" sz="2000" dirty="0" smtClean="0">
                <a:solidFill>
                  <a:srgbClr val="5C5C5C"/>
                </a:solidFill>
              </a:rPr>
              <a:t> </a:t>
            </a:r>
            <a:r>
              <a:rPr lang="en-GB" sz="2000" b="1" dirty="0" smtClean="0">
                <a:solidFill>
                  <a:srgbClr val="78BE20"/>
                </a:solidFill>
              </a:rPr>
              <a:t>£28m </a:t>
            </a:r>
            <a:r>
              <a:rPr lang="en-GB" sz="2000" dirty="0" smtClean="0">
                <a:solidFill>
                  <a:srgbClr val="000000"/>
                </a:solidFill>
              </a:rPr>
              <a:t>(2013)</a:t>
            </a:r>
          </a:p>
          <a:p>
            <a:pPr marL="342900" indent="-342900">
              <a:buClr>
                <a:srgbClr val="78BE20"/>
              </a:buClr>
              <a:buFont typeface="Arial" panose="020B0604020202020204" pitchFamily="34" charset="0"/>
              <a:buChar char="●"/>
            </a:pPr>
            <a:r>
              <a:rPr lang="en-GB" sz="2000" dirty="0" smtClean="0">
                <a:solidFill>
                  <a:srgbClr val="000000"/>
                </a:solidFill>
              </a:rPr>
              <a:t>Compliant with requirements for</a:t>
            </a:r>
            <a:r>
              <a:rPr lang="en-GB" sz="2000" dirty="0" smtClean="0">
                <a:solidFill>
                  <a:srgbClr val="5C5C5C"/>
                </a:solidFill>
              </a:rPr>
              <a:t> </a:t>
            </a:r>
            <a:r>
              <a:rPr lang="en-GB" sz="2000" b="1" dirty="0" smtClean="0">
                <a:solidFill>
                  <a:srgbClr val="78BE20"/>
                </a:solidFill>
              </a:rPr>
              <a:t>Joint Management</a:t>
            </a:r>
            <a:r>
              <a:rPr lang="en-GB" sz="2000" dirty="0" smtClean="0">
                <a:solidFill>
                  <a:srgbClr val="5C5C5C"/>
                </a:solidFill>
              </a:rPr>
              <a:t> </a:t>
            </a:r>
            <a:r>
              <a:rPr lang="en-GB" sz="2000" dirty="0" smtClean="0">
                <a:solidFill>
                  <a:srgbClr val="000000"/>
                </a:solidFill>
              </a:rPr>
              <a:t>of strategic EC programmes, following successful 4-pillar audit in 2011</a:t>
            </a:r>
          </a:p>
        </p:txBody>
      </p:sp>
      <p:sp>
        <p:nvSpPr>
          <p:cNvPr id="5" name="Rectangle 4"/>
          <p:cNvSpPr/>
          <p:nvPr userDrawn="1"/>
        </p:nvSpPr>
        <p:spPr>
          <a:xfrm>
            <a:off x="3419871" y="450850"/>
            <a:ext cx="2400016" cy="523220"/>
          </a:xfrm>
          <a:prstGeom prst="rect">
            <a:avLst/>
          </a:prstGeom>
        </p:spPr>
        <p:txBody>
          <a:bodyPr wrap="none">
            <a:spAutoFit/>
          </a:bodyPr>
          <a:lstStyle/>
          <a:p>
            <a:r>
              <a:rPr lang="en-GB" sz="2800" b="1" dirty="0" smtClean="0">
                <a:solidFill>
                  <a:srgbClr val="5C5C5C"/>
                </a:solidFill>
              </a:rPr>
              <a:t>CABI in Brief</a:t>
            </a:r>
            <a:endParaRPr lang="en-GB" sz="2800" b="1" dirty="0">
              <a:solidFill>
                <a:srgbClr val="5C5C5C"/>
              </a:solidFill>
            </a:endParaRPr>
          </a:p>
        </p:txBody>
      </p:sp>
      <p:sp>
        <p:nvSpPr>
          <p:cNvPr id="6" name="Rectangle 5"/>
          <p:cNvSpPr/>
          <p:nvPr userDrawn="1"/>
        </p:nvSpPr>
        <p:spPr>
          <a:xfrm>
            <a:off x="0" y="-12184"/>
            <a:ext cx="3132138" cy="6142051"/>
          </a:xfrm>
          <a:prstGeom prst="rect">
            <a:avLst/>
          </a:prstGeom>
          <a:blipFill>
            <a:blip r:embed="rId2" cstate="email">
              <a:extLst>
                <a:ext uri="{28A0092B-C50C-407E-A947-70E740481C1C}">
                  <a14:useLocalDpi xmlns:a14="http://schemas.microsoft.com/office/drawing/2010/main"/>
                </a:ext>
              </a:extLst>
            </a:blip>
            <a:srcRect/>
            <a:stretch>
              <a:fillRect t="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88213199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mber Countries">
    <p:spTree>
      <p:nvGrpSpPr>
        <p:cNvPr id="1" name=""/>
        <p:cNvGrpSpPr/>
        <p:nvPr/>
      </p:nvGrpSpPr>
      <p:grpSpPr>
        <a:xfrm>
          <a:off x="0" y="0"/>
          <a:ext cx="0" cy="0"/>
          <a:chOff x="0" y="0"/>
          <a:chExt cx="0" cy="0"/>
        </a:xfrm>
      </p:grpSpPr>
      <p:sp>
        <p:nvSpPr>
          <p:cNvPr id="3" name="TextBox 2"/>
          <p:cNvSpPr txBox="1"/>
          <p:nvPr userDrawn="1"/>
        </p:nvSpPr>
        <p:spPr>
          <a:xfrm>
            <a:off x="179512" y="5503234"/>
            <a:ext cx="3708066" cy="492443"/>
          </a:xfrm>
          <a:prstGeom prst="rect">
            <a:avLst/>
          </a:prstGeom>
          <a:noFill/>
        </p:spPr>
        <p:txBody>
          <a:bodyPr wrap="none" rtlCol="0">
            <a:spAutoFit/>
          </a:bodyPr>
          <a:lstStyle/>
          <a:p>
            <a:r>
              <a:rPr lang="en-GB" sz="2600" b="1" dirty="0" smtClean="0">
                <a:solidFill>
                  <a:srgbClr val="4C4C4C"/>
                </a:solidFill>
              </a:rPr>
              <a:t>our member countries</a:t>
            </a:r>
            <a:endParaRPr lang="en-GB" sz="2600" b="1" dirty="0">
              <a:solidFill>
                <a:srgbClr val="4C4C4C"/>
              </a:solidFill>
            </a:endParaRPr>
          </a:p>
        </p:txBody>
      </p:sp>
      <p:grpSp>
        <p:nvGrpSpPr>
          <p:cNvPr id="6" name="Group 5"/>
          <p:cNvGrpSpPr>
            <a:grpSpLocks/>
          </p:cNvGrpSpPr>
          <p:nvPr userDrawn="1"/>
        </p:nvGrpSpPr>
        <p:grpSpPr bwMode="auto">
          <a:xfrm>
            <a:off x="295262" y="366620"/>
            <a:ext cx="8559106" cy="4999038"/>
            <a:chOff x="341530" y="1583795"/>
            <a:chExt cx="8439487" cy="5000170"/>
          </a:xfrm>
        </p:grpSpPr>
        <p:grpSp>
          <p:nvGrpSpPr>
            <p:cNvPr id="7" name="Group 88"/>
            <p:cNvGrpSpPr>
              <a:grpSpLocks/>
            </p:cNvGrpSpPr>
            <p:nvPr/>
          </p:nvGrpSpPr>
          <p:grpSpPr bwMode="auto">
            <a:xfrm>
              <a:off x="341531" y="1583795"/>
              <a:ext cx="8429306" cy="720781"/>
              <a:chOff x="335436" y="1455048"/>
              <a:chExt cx="8429306" cy="720781"/>
            </a:xfrm>
          </p:grpSpPr>
          <p:sp>
            <p:nvSpPr>
              <p:cNvPr id="58" name="TextBox 138"/>
              <p:cNvSpPr txBox="1">
                <a:spLocks noChangeArrowheads="1"/>
              </p:cNvSpPr>
              <p:nvPr/>
            </p:nvSpPr>
            <p:spPr bwMode="auto">
              <a:xfrm>
                <a:off x="335436" y="1898830"/>
                <a:ext cx="84293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dirty="0">
                    <a:solidFill>
                      <a:srgbClr val="262626"/>
                    </a:solidFill>
                  </a:rPr>
                  <a:t>       Anguilla                      Australia               The Bahamas              Bangladesh                Bermuda                   Botswana                British Virgin                   Brunei</a:t>
                </a:r>
                <a:br>
                  <a:rPr lang="en-GB" altLang="en-US" sz="900" dirty="0">
                    <a:solidFill>
                      <a:srgbClr val="262626"/>
                    </a:solidFill>
                  </a:rPr>
                </a:br>
                <a:r>
                  <a:rPr lang="en-GB" altLang="en-US" sz="900" dirty="0">
                    <a:solidFill>
                      <a:srgbClr val="262626"/>
                    </a:solidFill>
                  </a:rPr>
                  <a:t>                                                                                                                                                                                                                   Islands                     Darussalam</a:t>
                </a:r>
              </a:p>
            </p:txBody>
          </p:sp>
          <p:pic>
            <p:nvPicPr>
              <p:cNvPr id="59" name="Picture 5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435" y="1458224"/>
                <a:ext cx="884272" cy="433486"/>
              </a:xfrm>
              <a:prstGeom prst="rect">
                <a:avLst/>
              </a:prstGeom>
              <a:ln w="9525">
                <a:solidFill>
                  <a:schemeClr val="tx1">
                    <a:lumMod val="75000"/>
                    <a:lumOff val="25000"/>
                  </a:schemeClr>
                </a:solidFill>
              </a:ln>
            </p:spPr>
          </p:pic>
          <p:pic>
            <p:nvPicPr>
              <p:cNvPr id="60" name="Picture 5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1328" y="1458224"/>
                <a:ext cx="884272" cy="433486"/>
              </a:xfrm>
              <a:prstGeom prst="rect">
                <a:avLst/>
              </a:prstGeom>
              <a:ln w="9525">
                <a:solidFill>
                  <a:schemeClr val="tx1">
                    <a:lumMod val="75000"/>
                    <a:lumOff val="25000"/>
                  </a:schemeClr>
                </a:solidFill>
              </a:ln>
            </p:spPr>
          </p:pic>
          <p:pic>
            <p:nvPicPr>
              <p:cNvPr id="61" name="Picture 6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9284" y="1458224"/>
                <a:ext cx="877923" cy="433486"/>
              </a:xfrm>
              <a:prstGeom prst="rect">
                <a:avLst/>
              </a:prstGeom>
              <a:ln w="9525">
                <a:solidFill>
                  <a:schemeClr val="tx1">
                    <a:lumMod val="75000"/>
                    <a:lumOff val="25000"/>
                  </a:schemeClr>
                </a:solidFill>
              </a:ln>
            </p:spPr>
          </p:pic>
          <p:pic>
            <p:nvPicPr>
              <p:cNvPr id="62" name="Picture 6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01053" y="1455048"/>
                <a:ext cx="877923" cy="433486"/>
              </a:xfrm>
              <a:prstGeom prst="rect">
                <a:avLst/>
              </a:prstGeom>
              <a:ln w="9525">
                <a:solidFill>
                  <a:schemeClr val="tx1">
                    <a:lumMod val="75000"/>
                    <a:lumOff val="25000"/>
                  </a:schemeClr>
                </a:solidFill>
              </a:ln>
            </p:spPr>
          </p:pic>
          <p:pic>
            <p:nvPicPr>
              <p:cNvPr id="63" name="Picture 6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58370" y="1458224"/>
                <a:ext cx="876335" cy="433486"/>
              </a:xfrm>
              <a:prstGeom prst="rect">
                <a:avLst/>
              </a:prstGeom>
              <a:ln w="9525">
                <a:solidFill>
                  <a:schemeClr val="tx1">
                    <a:lumMod val="75000"/>
                    <a:lumOff val="25000"/>
                  </a:schemeClr>
                </a:solidFill>
              </a:ln>
            </p:spPr>
          </p:pic>
          <p:pic>
            <p:nvPicPr>
              <p:cNvPr id="64" name="Picture 6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42676" y="1458224"/>
                <a:ext cx="884272" cy="433486"/>
              </a:xfrm>
              <a:prstGeom prst="rect">
                <a:avLst/>
              </a:prstGeom>
              <a:ln w="9525">
                <a:solidFill>
                  <a:schemeClr val="tx1">
                    <a:lumMod val="75000"/>
                    <a:lumOff val="25000"/>
                  </a:schemeClr>
                </a:solidFill>
              </a:ln>
            </p:spPr>
          </p:pic>
          <p:pic>
            <p:nvPicPr>
              <p:cNvPr id="65" name="Picture 6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14281" y="1458224"/>
                <a:ext cx="877923" cy="427135"/>
              </a:xfrm>
              <a:prstGeom prst="rect">
                <a:avLst/>
              </a:prstGeom>
              <a:ln w="9525">
                <a:solidFill>
                  <a:schemeClr val="tx1">
                    <a:lumMod val="75000"/>
                    <a:lumOff val="25000"/>
                  </a:schemeClr>
                </a:solidFill>
              </a:ln>
            </p:spPr>
          </p:pic>
          <p:pic>
            <p:nvPicPr>
              <p:cNvPr id="66" name="Picture 6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81124" y="1458224"/>
                <a:ext cx="884273" cy="433486"/>
              </a:xfrm>
              <a:prstGeom prst="rect">
                <a:avLst/>
              </a:prstGeom>
              <a:ln w="9525">
                <a:solidFill>
                  <a:schemeClr val="tx1">
                    <a:lumMod val="75000"/>
                    <a:lumOff val="25000"/>
                  </a:schemeClr>
                </a:solidFill>
              </a:ln>
            </p:spPr>
          </p:pic>
        </p:grpSp>
        <p:grpSp>
          <p:nvGrpSpPr>
            <p:cNvPr id="8" name="Group 90"/>
            <p:cNvGrpSpPr>
              <a:grpSpLocks/>
            </p:cNvGrpSpPr>
            <p:nvPr/>
          </p:nvGrpSpPr>
          <p:grpSpPr bwMode="auto">
            <a:xfrm>
              <a:off x="347625" y="4156342"/>
              <a:ext cx="8433392" cy="713519"/>
              <a:chOff x="341530" y="4027595"/>
              <a:chExt cx="8433392" cy="713519"/>
            </a:xfrm>
          </p:grpSpPr>
          <p:sp>
            <p:nvSpPr>
              <p:cNvPr id="49" name="TextBox 120"/>
              <p:cNvSpPr txBox="1">
                <a:spLocks noChangeArrowheads="1"/>
              </p:cNvSpPr>
              <p:nvPr/>
            </p:nvSpPr>
            <p:spPr bwMode="auto">
              <a:xfrm>
                <a:off x="341530" y="4464115"/>
                <a:ext cx="84333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       Malaysia                    Mauritius                  Montserrat                  Myanmar            The Netherlands*              Nigeria                     Pakistan                  Papua New</a:t>
                </a:r>
                <a:br>
                  <a:rPr lang="en-GB" altLang="en-US" sz="900">
                    <a:solidFill>
                      <a:srgbClr val="262626"/>
                    </a:solidFill>
                  </a:rPr>
                </a:br>
                <a:r>
                  <a:rPr lang="en-GB" altLang="en-US" sz="900">
                    <a:solidFill>
                      <a:srgbClr val="262626"/>
                    </a:solidFill>
                  </a:rPr>
                  <a:t>                                                                                                                                                                                                                                                     Guinea</a:t>
                </a:r>
              </a:p>
            </p:txBody>
          </p:sp>
          <p:pic>
            <p:nvPicPr>
              <p:cNvPr id="50" name="Picture 4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1785" y="4027380"/>
                <a:ext cx="884272" cy="431898"/>
              </a:xfrm>
              <a:prstGeom prst="rect">
                <a:avLst/>
              </a:prstGeom>
              <a:ln w="9525">
                <a:solidFill>
                  <a:schemeClr val="tx1">
                    <a:lumMod val="75000"/>
                    <a:lumOff val="25000"/>
                  </a:schemeClr>
                </a:solidFill>
              </a:ln>
            </p:spPr>
          </p:pic>
          <p:pic>
            <p:nvPicPr>
              <p:cNvPr id="51" name="Picture 5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27678" y="4027380"/>
                <a:ext cx="877922" cy="431898"/>
              </a:xfrm>
              <a:prstGeom prst="rect">
                <a:avLst/>
              </a:prstGeom>
              <a:ln w="9525">
                <a:solidFill>
                  <a:schemeClr val="tx1">
                    <a:lumMod val="75000"/>
                    <a:lumOff val="25000"/>
                  </a:schemeClr>
                </a:solidFill>
              </a:ln>
            </p:spPr>
          </p:pic>
          <p:pic>
            <p:nvPicPr>
              <p:cNvPr id="52" name="Picture 5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02458" y="4027380"/>
                <a:ext cx="882685" cy="431898"/>
              </a:xfrm>
              <a:prstGeom prst="rect">
                <a:avLst/>
              </a:prstGeom>
              <a:ln w="9525">
                <a:solidFill>
                  <a:schemeClr val="tx1">
                    <a:lumMod val="75000"/>
                    <a:lumOff val="25000"/>
                  </a:schemeClr>
                </a:solidFill>
              </a:ln>
            </p:spPr>
          </p:pic>
          <p:pic>
            <p:nvPicPr>
              <p:cNvPr id="53" name="Picture 5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601052" y="4027380"/>
                <a:ext cx="877923" cy="431898"/>
              </a:xfrm>
              <a:prstGeom prst="rect">
                <a:avLst/>
              </a:prstGeom>
              <a:ln w="9525">
                <a:solidFill>
                  <a:schemeClr val="tx1">
                    <a:lumMod val="75000"/>
                    <a:lumOff val="25000"/>
                  </a:schemeClr>
                </a:solidFill>
              </a:ln>
            </p:spPr>
          </p:pic>
          <p:pic>
            <p:nvPicPr>
              <p:cNvPr id="54" name="Picture 5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664720" y="4027380"/>
                <a:ext cx="884273" cy="431898"/>
              </a:xfrm>
              <a:prstGeom prst="rect">
                <a:avLst/>
              </a:prstGeom>
              <a:ln w="9525">
                <a:solidFill>
                  <a:schemeClr val="tx1">
                    <a:lumMod val="75000"/>
                    <a:lumOff val="25000"/>
                  </a:schemeClr>
                </a:solidFill>
              </a:ln>
            </p:spPr>
          </p:pic>
          <p:pic>
            <p:nvPicPr>
              <p:cNvPr id="55" name="Picture 5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742676" y="4027380"/>
                <a:ext cx="882685" cy="431898"/>
              </a:xfrm>
              <a:prstGeom prst="rect">
                <a:avLst/>
              </a:prstGeom>
              <a:ln w="9525">
                <a:solidFill>
                  <a:schemeClr val="tx1">
                    <a:lumMod val="75000"/>
                    <a:lumOff val="25000"/>
                  </a:schemeClr>
                </a:solidFill>
              </a:ln>
            </p:spPr>
          </p:pic>
          <p:pic>
            <p:nvPicPr>
              <p:cNvPr id="56" name="Picture 5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814281" y="4027380"/>
                <a:ext cx="877923" cy="431898"/>
              </a:xfrm>
              <a:prstGeom prst="rect">
                <a:avLst/>
              </a:prstGeom>
              <a:ln w="9525">
                <a:solidFill>
                  <a:schemeClr val="tx1">
                    <a:lumMod val="75000"/>
                    <a:lumOff val="25000"/>
                  </a:schemeClr>
                </a:solidFill>
              </a:ln>
            </p:spPr>
          </p:pic>
          <p:pic>
            <p:nvPicPr>
              <p:cNvPr id="57" name="Picture 5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884298" y="4027380"/>
                <a:ext cx="877923" cy="431898"/>
              </a:xfrm>
              <a:prstGeom prst="rect">
                <a:avLst/>
              </a:prstGeom>
              <a:ln w="9525">
                <a:solidFill>
                  <a:schemeClr val="tx1">
                    <a:lumMod val="75000"/>
                    <a:lumOff val="25000"/>
                  </a:schemeClr>
                </a:solidFill>
              </a:ln>
            </p:spPr>
          </p:pic>
        </p:grpSp>
        <p:grpSp>
          <p:nvGrpSpPr>
            <p:cNvPr id="9" name="Group 91"/>
            <p:cNvGrpSpPr>
              <a:grpSpLocks/>
            </p:cNvGrpSpPr>
            <p:nvPr/>
          </p:nvGrpSpPr>
          <p:grpSpPr bwMode="auto">
            <a:xfrm>
              <a:off x="347625" y="4997907"/>
              <a:ext cx="8420271" cy="720080"/>
              <a:chOff x="341530" y="4869160"/>
              <a:chExt cx="8420271" cy="720080"/>
            </a:xfrm>
          </p:grpSpPr>
          <p:sp>
            <p:nvSpPr>
              <p:cNvPr id="40" name="TextBox 111"/>
              <p:cNvSpPr txBox="1">
                <a:spLocks noChangeArrowheads="1"/>
              </p:cNvSpPr>
              <p:nvPr/>
            </p:nvSpPr>
            <p:spPr bwMode="auto">
              <a:xfrm>
                <a:off x="341531" y="5312241"/>
                <a:ext cx="84202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The Philippines                Rwanda                 Sierra Leone                  Solomon                South Africa                Sri Lanka                   St Helena                 Switzerland </a:t>
                </a:r>
                <a:br>
                  <a:rPr lang="en-GB" altLang="en-US" sz="900">
                    <a:solidFill>
                      <a:srgbClr val="262626"/>
                    </a:solidFill>
                  </a:rPr>
                </a:br>
                <a:r>
                  <a:rPr lang="en-GB" altLang="en-US" sz="900">
                    <a:solidFill>
                      <a:srgbClr val="262626"/>
                    </a:solidFill>
                  </a:rPr>
                  <a:t>                                                                                                               Islands</a:t>
                </a:r>
              </a:p>
            </p:txBody>
          </p:sp>
          <p:pic>
            <p:nvPicPr>
              <p:cNvPr id="41" name="Picture 4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41785" y="4868946"/>
                <a:ext cx="884272" cy="433486"/>
              </a:xfrm>
              <a:prstGeom prst="rect">
                <a:avLst/>
              </a:prstGeom>
              <a:ln w="9525">
                <a:solidFill>
                  <a:schemeClr val="tx1">
                    <a:lumMod val="75000"/>
                    <a:lumOff val="25000"/>
                  </a:schemeClr>
                </a:solidFill>
              </a:ln>
            </p:spPr>
          </p:pic>
          <p:pic>
            <p:nvPicPr>
              <p:cNvPr id="42" name="Picture 4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21328" y="4868946"/>
                <a:ext cx="884272" cy="433486"/>
              </a:xfrm>
              <a:prstGeom prst="rect">
                <a:avLst/>
              </a:prstGeom>
              <a:ln w="9525">
                <a:solidFill>
                  <a:schemeClr val="tx1">
                    <a:lumMod val="75000"/>
                    <a:lumOff val="25000"/>
                  </a:schemeClr>
                </a:solidFill>
              </a:ln>
            </p:spPr>
          </p:pic>
          <p:pic>
            <p:nvPicPr>
              <p:cNvPr id="43" name="Picture 4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502458" y="4868946"/>
                <a:ext cx="882685" cy="433486"/>
              </a:xfrm>
              <a:prstGeom prst="rect">
                <a:avLst/>
              </a:prstGeom>
              <a:ln w="9525">
                <a:solidFill>
                  <a:schemeClr val="tx1">
                    <a:lumMod val="75000"/>
                    <a:lumOff val="25000"/>
                  </a:schemeClr>
                </a:solidFill>
              </a:ln>
            </p:spPr>
          </p:pic>
          <p:pic>
            <p:nvPicPr>
              <p:cNvPr id="44" name="Picture 43"/>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601052" y="4868946"/>
                <a:ext cx="877923" cy="433486"/>
              </a:xfrm>
              <a:prstGeom prst="rect">
                <a:avLst/>
              </a:prstGeom>
              <a:ln w="9525">
                <a:solidFill>
                  <a:schemeClr val="tx1">
                    <a:lumMod val="75000"/>
                    <a:lumOff val="25000"/>
                  </a:schemeClr>
                </a:solidFill>
              </a:ln>
            </p:spPr>
          </p:pic>
          <p:pic>
            <p:nvPicPr>
              <p:cNvPr id="45" name="Picture 44"/>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664720" y="4868946"/>
                <a:ext cx="884273" cy="433486"/>
              </a:xfrm>
              <a:prstGeom prst="rect">
                <a:avLst/>
              </a:prstGeom>
              <a:ln w="9525">
                <a:solidFill>
                  <a:schemeClr val="tx1">
                    <a:lumMod val="75000"/>
                    <a:lumOff val="25000"/>
                  </a:schemeClr>
                </a:solidFill>
              </a:ln>
            </p:spPr>
          </p:pic>
          <p:pic>
            <p:nvPicPr>
              <p:cNvPr id="46" name="Picture 45"/>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742676" y="4868946"/>
                <a:ext cx="884272" cy="433486"/>
              </a:xfrm>
              <a:prstGeom prst="rect">
                <a:avLst/>
              </a:prstGeom>
              <a:ln w="9525">
                <a:solidFill>
                  <a:schemeClr val="tx1">
                    <a:lumMod val="75000"/>
                    <a:lumOff val="25000"/>
                  </a:schemeClr>
                </a:solidFill>
              </a:ln>
            </p:spPr>
          </p:pic>
          <p:pic>
            <p:nvPicPr>
              <p:cNvPr id="47" name="Picture 46"/>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6814280" y="4868946"/>
                <a:ext cx="877923" cy="433486"/>
              </a:xfrm>
              <a:prstGeom prst="rect">
                <a:avLst/>
              </a:prstGeom>
              <a:ln w="9525">
                <a:solidFill>
                  <a:schemeClr val="tx1">
                    <a:lumMod val="75000"/>
                    <a:lumOff val="25000"/>
                  </a:schemeClr>
                </a:solidFill>
              </a:ln>
            </p:spPr>
          </p:pic>
          <p:pic>
            <p:nvPicPr>
              <p:cNvPr id="48" name="Picture 47"/>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879536" y="4868946"/>
                <a:ext cx="877922" cy="433486"/>
              </a:xfrm>
              <a:prstGeom prst="rect">
                <a:avLst/>
              </a:prstGeom>
              <a:ln w="9525">
                <a:solidFill>
                  <a:schemeClr val="tx1">
                    <a:lumMod val="75000"/>
                    <a:lumOff val="25000"/>
                  </a:schemeClr>
                </a:solidFill>
              </a:ln>
            </p:spPr>
          </p:pic>
        </p:grpSp>
        <p:grpSp>
          <p:nvGrpSpPr>
            <p:cNvPr id="10" name="Group 92"/>
            <p:cNvGrpSpPr>
              <a:grpSpLocks/>
            </p:cNvGrpSpPr>
            <p:nvPr/>
          </p:nvGrpSpPr>
          <p:grpSpPr bwMode="auto">
            <a:xfrm>
              <a:off x="858932" y="5862153"/>
              <a:ext cx="7418478" cy="721812"/>
              <a:chOff x="852837" y="5733406"/>
              <a:chExt cx="7418478" cy="721812"/>
            </a:xfrm>
          </p:grpSpPr>
          <p:sp>
            <p:nvSpPr>
              <p:cNvPr id="32" name="TextBox 103"/>
              <p:cNvSpPr txBox="1">
                <a:spLocks noChangeArrowheads="1"/>
              </p:cNvSpPr>
              <p:nvPr/>
            </p:nvSpPr>
            <p:spPr bwMode="auto">
              <a:xfrm>
                <a:off x="852837" y="6178219"/>
                <a:ext cx="74184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dirty="0">
                    <a:solidFill>
                      <a:srgbClr val="262626"/>
                    </a:solidFill>
                  </a:rPr>
                  <a:t>      Tanzania                    Trinidad &amp;                   Uganda                       United                      Vietnam                      Zambia                     Zimbabwe</a:t>
                </a:r>
                <a:br>
                  <a:rPr lang="en-GB" altLang="en-US" sz="900" dirty="0">
                    <a:solidFill>
                      <a:srgbClr val="262626"/>
                    </a:solidFill>
                  </a:rPr>
                </a:br>
                <a:r>
                  <a:rPr lang="en-GB" altLang="en-US" sz="900" dirty="0">
                    <a:solidFill>
                      <a:srgbClr val="262626"/>
                    </a:solidFill>
                  </a:rPr>
                  <a:t>                                           Tobago                                                       Kingdom</a:t>
                </a:r>
              </a:p>
              <a:p>
                <a:pPr eaLnBrk="1" hangingPunct="1">
                  <a:spcBef>
                    <a:spcPct val="0"/>
                  </a:spcBef>
                </a:pPr>
                <a:r>
                  <a:rPr lang="en-GB" altLang="en-US" sz="900" dirty="0">
                    <a:solidFill>
                      <a:srgbClr val="262626"/>
                    </a:solidFill>
                  </a:rPr>
                  <a:t>							* Associate Member</a:t>
                </a:r>
              </a:p>
            </p:txBody>
          </p:sp>
          <p:pic>
            <p:nvPicPr>
              <p:cNvPr id="33" name="Picture 32"/>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852981" y="5732742"/>
                <a:ext cx="884272" cy="433486"/>
              </a:xfrm>
              <a:prstGeom prst="rect">
                <a:avLst/>
              </a:prstGeom>
              <a:ln w="9525">
                <a:solidFill>
                  <a:schemeClr val="tx1">
                    <a:lumMod val="75000"/>
                    <a:lumOff val="25000"/>
                  </a:schemeClr>
                </a:solidFill>
              </a:ln>
            </p:spPr>
          </p:pic>
          <p:pic>
            <p:nvPicPr>
              <p:cNvPr id="34" name="Picture 33"/>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961100" y="5732742"/>
                <a:ext cx="877922" cy="433486"/>
              </a:xfrm>
              <a:prstGeom prst="rect">
                <a:avLst/>
              </a:prstGeom>
              <a:ln w="9525">
                <a:solidFill>
                  <a:schemeClr val="tx1">
                    <a:lumMod val="75000"/>
                    <a:lumOff val="25000"/>
                  </a:schemeClr>
                </a:solidFill>
              </a:ln>
            </p:spPr>
          </p:pic>
          <p:pic>
            <p:nvPicPr>
              <p:cNvPr id="35" name="Picture 34"/>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042230" y="5732742"/>
                <a:ext cx="884273" cy="433486"/>
              </a:xfrm>
              <a:prstGeom prst="rect">
                <a:avLst/>
              </a:prstGeom>
              <a:ln w="9525">
                <a:solidFill>
                  <a:schemeClr val="tx1">
                    <a:lumMod val="75000"/>
                    <a:lumOff val="25000"/>
                  </a:schemeClr>
                </a:solidFill>
              </a:ln>
            </p:spPr>
          </p:pic>
          <p:pic>
            <p:nvPicPr>
              <p:cNvPr id="36" name="Picture 35"/>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129712" y="5732742"/>
                <a:ext cx="884272" cy="433486"/>
              </a:xfrm>
              <a:prstGeom prst="rect">
                <a:avLst/>
              </a:prstGeom>
              <a:ln w="9525">
                <a:solidFill>
                  <a:schemeClr val="tx1">
                    <a:lumMod val="75000"/>
                    <a:lumOff val="25000"/>
                  </a:schemeClr>
                </a:solidFill>
              </a:ln>
            </p:spPr>
          </p:pic>
          <p:pic>
            <p:nvPicPr>
              <p:cNvPr id="37" name="Picture 36"/>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5202905" y="5732742"/>
                <a:ext cx="877922" cy="433486"/>
              </a:xfrm>
              <a:prstGeom prst="rect">
                <a:avLst/>
              </a:prstGeom>
              <a:ln w="9525">
                <a:solidFill>
                  <a:schemeClr val="tx1">
                    <a:lumMod val="75000"/>
                    <a:lumOff val="25000"/>
                  </a:schemeClr>
                </a:solidFill>
              </a:ln>
            </p:spPr>
          </p:pic>
          <p:pic>
            <p:nvPicPr>
              <p:cNvPr id="38" name="Picture 37"/>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6298323" y="5732742"/>
                <a:ext cx="884272" cy="433486"/>
              </a:xfrm>
              <a:prstGeom prst="rect">
                <a:avLst/>
              </a:prstGeom>
              <a:ln w="9525">
                <a:solidFill>
                  <a:schemeClr val="tx1">
                    <a:lumMod val="75000"/>
                    <a:lumOff val="25000"/>
                  </a:schemeClr>
                </a:solidFill>
              </a:ln>
            </p:spPr>
          </p:pic>
          <p:pic>
            <p:nvPicPr>
              <p:cNvPr id="39" name="Picture 2"/>
              <p:cNvPicPr>
                <a:picLocks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7408030" y="5732742"/>
                <a:ext cx="863634" cy="431898"/>
              </a:xfrm>
              <a:prstGeom prst="rect">
                <a:avLst/>
              </a:prstGeom>
              <a:noFill/>
              <a:ln w="9525">
                <a:solidFill>
                  <a:schemeClr val="tx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93"/>
            <p:cNvGrpSpPr>
              <a:grpSpLocks/>
            </p:cNvGrpSpPr>
            <p:nvPr/>
          </p:nvGrpSpPr>
          <p:grpSpPr bwMode="auto">
            <a:xfrm>
              <a:off x="347626" y="3287717"/>
              <a:ext cx="8428733" cy="727049"/>
              <a:chOff x="341531" y="3158970"/>
              <a:chExt cx="8428733" cy="727049"/>
            </a:xfrm>
          </p:grpSpPr>
          <p:sp>
            <p:nvSpPr>
              <p:cNvPr id="23" name="TextBox 94"/>
              <p:cNvSpPr txBox="1">
                <a:spLocks noChangeArrowheads="1"/>
              </p:cNvSpPr>
              <p:nvPr/>
            </p:nvSpPr>
            <p:spPr bwMode="auto">
              <a:xfrm>
                <a:off x="341532" y="3609020"/>
                <a:ext cx="84287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   The Gambia                  Ghana                       Grenada                    Guyana                        India                       Jamaica                      Kenya                        Malawi</a:t>
                </a:r>
              </a:p>
            </p:txBody>
          </p:sp>
          <p:pic>
            <p:nvPicPr>
              <p:cNvPr id="24" name="Picture 23"/>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341785" y="3169936"/>
                <a:ext cx="877922" cy="433486"/>
              </a:xfrm>
              <a:prstGeom prst="rect">
                <a:avLst/>
              </a:prstGeom>
              <a:ln w="9525">
                <a:solidFill>
                  <a:schemeClr val="tx1">
                    <a:lumMod val="75000"/>
                    <a:lumOff val="25000"/>
                  </a:schemeClr>
                </a:solidFill>
              </a:ln>
            </p:spPr>
          </p:pic>
          <p:pic>
            <p:nvPicPr>
              <p:cNvPr id="25" name="Picture 24"/>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421328" y="3158822"/>
                <a:ext cx="877922" cy="433485"/>
              </a:xfrm>
              <a:prstGeom prst="rect">
                <a:avLst/>
              </a:prstGeom>
              <a:ln w="9525">
                <a:solidFill>
                  <a:schemeClr val="tx1">
                    <a:lumMod val="75000"/>
                    <a:lumOff val="25000"/>
                  </a:schemeClr>
                </a:solidFill>
              </a:ln>
            </p:spPr>
          </p:pic>
          <p:pic>
            <p:nvPicPr>
              <p:cNvPr id="26" name="Picture 25"/>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3604227" y="3158822"/>
                <a:ext cx="876335" cy="433485"/>
              </a:xfrm>
              <a:prstGeom prst="rect">
                <a:avLst/>
              </a:prstGeom>
              <a:ln w="9525">
                <a:solidFill>
                  <a:schemeClr val="tx1">
                    <a:lumMod val="75000"/>
                    <a:lumOff val="25000"/>
                  </a:schemeClr>
                </a:solidFill>
              </a:ln>
            </p:spPr>
          </p:pic>
          <p:pic>
            <p:nvPicPr>
              <p:cNvPr id="27" name="Picture 26"/>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5742676" y="3171525"/>
                <a:ext cx="882685" cy="427134"/>
              </a:xfrm>
              <a:prstGeom prst="rect">
                <a:avLst/>
              </a:prstGeom>
              <a:ln w="9525">
                <a:solidFill>
                  <a:schemeClr val="tx1">
                    <a:lumMod val="75000"/>
                    <a:lumOff val="25000"/>
                  </a:schemeClr>
                </a:solidFill>
              </a:ln>
            </p:spPr>
          </p:pic>
          <p:pic>
            <p:nvPicPr>
              <p:cNvPr id="28" name="Picture 27"/>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6814281" y="3168349"/>
                <a:ext cx="877923" cy="433485"/>
              </a:xfrm>
              <a:prstGeom prst="rect">
                <a:avLst/>
              </a:prstGeom>
              <a:ln w="9525">
                <a:solidFill>
                  <a:schemeClr val="tx1">
                    <a:lumMod val="75000"/>
                    <a:lumOff val="25000"/>
                  </a:schemeClr>
                </a:solidFill>
              </a:ln>
            </p:spPr>
          </p:pic>
          <p:pic>
            <p:nvPicPr>
              <p:cNvPr id="29" name="Picture 28"/>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7884299" y="3168349"/>
                <a:ext cx="877923" cy="433485"/>
              </a:xfrm>
              <a:prstGeom prst="rect">
                <a:avLst/>
              </a:prstGeom>
              <a:ln w="9525">
                <a:solidFill>
                  <a:schemeClr val="tx1">
                    <a:lumMod val="75000"/>
                    <a:lumOff val="25000"/>
                  </a:schemeClr>
                </a:solidFill>
              </a:ln>
            </p:spPr>
          </p:pic>
          <p:pic>
            <p:nvPicPr>
              <p:cNvPr id="30" name="Picture 29"/>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2510397" y="3158822"/>
                <a:ext cx="866810" cy="433485"/>
              </a:xfrm>
              <a:prstGeom prst="rect">
                <a:avLst/>
              </a:prstGeom>
              <a:ln w="9525">
                <a:solidFill>
                  <a:schemeClr val="tx1">
                    <a:lumMod val="75000"/>
                    <a:lumOff val="25000"/>
                  </a:schemeClr>
                </a:solidFill>
              </a:ln>
            </p:spPr>
          </p:pic>
          <p:pic>
            <p:nvPicPr>
              <p:cNvPr id="31" name="Picture 3"/>
              <p:cNvPicPr>
                <a:picLocks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4675833" y="3171525"/>
                <a:ext cx="863635" cy="431898"/>
              </a:xfrm>
              <a:prstGeom prst="rect">
                <a:avLst/>
              </a:prstGeom>
              <a:noFill/>
              <a:ln w="9525">
                <a:solidFill>
                  <a:schemeClr val="tx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46"/>
            <p:cNvGrpSpPr>
              <a:grpSpLocks/>
            </p:cNvGrpSpPr>
            <p:nvPr/>
          </p:nvGrpSpPr>
          <p:grpSpPr bwMode="auto">
            <a:xfrm>
              <a:off x="341530" y="2443902"/>
              <a:ext cx="8436791" cy="715769"/>
              <a:chOff x="341530" y="2443902"/>
              <a:chExt cx="8436791" cy="715769"/>
            </a:xfrm>
          </p:grpSpPr>
          <p:grpSp>
            <p:nvGrpSpPr>
              <p:cNvPr id="13" name="Group 89"/>
              <p:cNvGrpSpPr>
                <a:grpSpLocks/>
              </p:cNvGrpSpPr>
              <p:nvPr/>
            </p:nvGrpSpPr>
            <p:grpSpPr bwMode="auto">
              <a:xfrm>
                <a:off x="341530" y="2443902"/>
                <a:ext cx="8436791" cy="715769"/>
                <a:chOff x="335435" y="2315155"/>
                <a:chExt cx="8436791" cy="715769"/>
              </a:xfrm>
            </p:grpSpPr>
            <p:sp>
              <p:nvSpPr>
                <p:cNvPr id="15" name="TextBox 129"/>
                <p:cNvSpPr txBox="1">
                  <a:spLocks noChangeArrowheads="1"/>
                </p:cNvSpPr>
                <p:nvPr/>
              </p:nvSpPr>
              <p:spPr bwMode="auto">
                <a:xfrm>
                  <a:off x="335436" y="2753925"/>
                  <a:ext cx="84367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        Burundi                     Canada                       Chile                           China                     Colombia                Cote d’Ivoire                  Cyprus                   DPR Korea  </a:t>
                  </a:r>
                </a:p>
              </p:txBody>
            </p:sp>
            <p:pic>
              <p:nvPicPr>
                <p:cNvPr id="16" name="Picture 15"/>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335435" y="2317256"/>
                  <a:ext cx="884272" cy="431898"/>
                </a:xfrm>
                <a:prstGeom prst="rect">
                  <a:avLst/>
                </a:prstGeom>
                <a:ln w="9525">
                  <a:solidFill>
                    <a:schemeClr val="tx1">
                      <a:lumMod val="75000"/>
                      <a:lumOff val="25000"/>
                    </a:schemeClr>
                  </a:solidFill>
                </a:ln>
              </p:spPr>
            </p:pic>
            <p:pic>
              <p:nvPicPr>
                <p:cNvPr id="17" name="Picture 16"/>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427679" y="2315668"/>
                  <a:ext cx="877922" cy="431898"/>
                </a:xfrm>
                <a:prstGeom prst="rect">
                  <a:avLst/>
                </a:prstGeom>
                <a:ln w="9525">
                  <a:solidFill>
                    <a:schemeClr val="tx1">
                      <a:lumMod val="75000"/>
                      <a:lumOff val="25000"/>
                    </a:schemeClr>
                  </a:solidFill>
                </a:ln>
              </p:spPr>
            </p:pic>
            <p:pic>
              <p:nvPicPr>
                <p:cNvPr id="18" name="Picture 17"/>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2499283" y="2315668"/>
                  <a:ext cx="876335" cy="431898"/>
                </a:xfrm>
                <a:prstGeom prst="rect">
                  <a:avLst/>
                </a:prstGeom>
                <a:ln w="9525">
                  <a:solidFill>
                    <a:schemeClr val="tx1">
                      <a:lumMod val="75000"/>
                      <a:lumOff val="25000"/>
                    </a:schemeClr>
                  </a:solidFill>
                </a:ln>
              </p:spPr>
            </p:pic>
            <p:pic>
              <p:nvPicPr>
                <p:cNvPr id="19" name="Picture 18"/>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3601052" y="2315668"/>
                  <a:ext cx="882685" cy="431898"/>
                </a:xfrm>
                <a:prstGeom prst="rect">
                  <a:avLst/>
                </a:prstGeom>
                <a:ln w="9525">
                  <a:solidFill>
                    <a:schemeClr val="tx1">
                      <a:lumMod val="75000"/>
                      <a:lumOff val="25000"/>
                    </a:schemeClr>
                  </a:solidFill>
                </a:ln>
              </p:spPr>
            </p:pic>
            <p:pic>
              <p:nvPicPr>
                <p:cNvPr id="20" name="Picture 19"/>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4655195" y="2315668"/>
                  <a:ext cx="884273" cy="431898"/>
                </a:xfrm>
                <a:prstGeom prst="rect">
                  <a:avLst/>
                </a:prstGeom>
                <a:ln w="9525">
                  <a:solidFill>
                    <a:schemeClr val="tx1">
                      <a:lumMod val="75000"/>
                      <a:lumOff val="25000"/>
                    </a:schemeClr>
                  </a:solidFill>
                </a:ln>
              </p:spPr>
            </p:pic>
            <p:pic>
              <p:nvPicPr>
                <p:cNvPr id="21" name="Picture 20"/>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5747438" y="2315668"/>
                  <a:ext cx="877923" cy="431898"/>
                </a:xfrm>
                <a:prstGeom prst="rect">
                  <a:avLst/>
                </a:prstGeom>
                <a:ln w="9525">
                  <a:solidFill>
                    <a:schemeClr val="tx1">
                      <a:lumMod val="75000"/>
                      <a:lumOff val="25000"/>
                    </a:schemeClr>
                  </a:solidFill>
                </a:ln>
              </p:spPr>
            </p:pic>
            <p:pic>
              <p:nvPicPr>
                <p:cNvPr id="22" name="Picture 21"/>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7885887" y="2315668"/>
                  <a:ext cx="884272" cy="431898"/>
                </a:xfrm>
                <a:prstGeom prst="rect">
                  <a:avLst/>
                </a:prstGeom>
                <a:ln w="9525">
                  <a:solidFill>
                    <a:schemeClr val="tx1">
                      <a:lumMod val="75000"/>
                      <a:lumOff val="25000"/>
                    </a:schemeClr>
                  </a:solidFill>
                </a:ln>
              </p:spPr>
            </p:pic>
          </p:grpSp>
          <p:pic>
            <p:nvPicPr>
              <p:cNvPr id="14" name="Picture 13"/>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6820376" y="2450767"/>
                <a:ext cx="858872" cy="431898"/>
              </a:xfrm>
              <a:prstGeom prst="rect">
                <a:avLst/>
              </a:prstGeom>
              <a:ln>
                <a:solidFill>
                  <a:schemeClr val="tx1">
                    <a:lumMod val="75000"/>
                    <a:lumOff val="25000"/>
                  </a:schemeClr>
                </a:solidFill>
              </a:ln>
            </p:spPr>
          </p:pic>
        </p:grpSp>
      </p:grpSp>
    </p:spTree>
    <p:extLst>
      <p:ext uri="{BB962C8B-B14F-4D97-AF65-F5344CB8AC3E}">
        <p14:creationId xmlns:p14="http://schemas.microsoft.com/office/powerpoint/2010/main" val="91714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lobal Reach">
    <p:spTree>
      <p:nvGrpSpPr>
        <p:cNvPr id="1" name=""/>
        <p:cNvGrpSpPr/>
        <p:nvPr/>
      </p:nvGrpSpPr>
      <p:grpSpPr>
        <a:xfrm>
          <a:off x="0" y="0"/>
          <a:ext cx="0" cy="0"/>
          <a:chOff x="0" y="0"/>
          <a:chExt cx="0" cy="0"/>
        </a:xfrm>
      </p:grpSpPr>
      <p:pic>
        <p:nvPicPr>
          <p:cNvPr id="27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31056" y="1427903"/>
            <a:ext cx="7857490" cy="404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0" name="Oval 279"/>
          <p:cNvSpPr/>
          <p:nvPr userDrawn="1"/>
        </p:nvSpPr>
        <p:spPr>
          <a:xfrm>
            <a:off x="3247983" y="3691583"/>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1" name="Oval 280"/>
          <p:cNvSpPr/>
          <p:nvPr userDrawn="1"/>
        </p:nvSpPr>
        <p:spPr>
          <a:xfrm>
            <a:off x="3031952" y="285032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2" name="Oval 281"/>
          <p:cNvSpPr/>
          <p:nvPr userDrawn="1"/>
        </p:nvSpPr>
        <p:spPr>
          <a:xfrm>
            <a:off x="2793063" y="3693506"/>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3" name="Oval 282"/>
          <p:cNvSpPr/>
          <p:nvPr userDrawn="1"/>
        </p:nvSpPr>
        <p:spPr>
          <a:xfrm>
            <a:off x="3376316" y="4159368"/>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4" name="Oval 283"/>
          <p:cNvSpPr/>
          <p:nvPr userDrawn="1"/>
        </p:nvSpPr>
        <p:spPr>
          <a:xfrm>
            <a:off x="5796657" y="327367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5" name="Oval 284"/>
          <p:cNvSpPr/>
          <p:nvPr userDrawn="1"/>
        </p:nvSpPr>
        <p:spPr>
          <a:xfrm>
            <a:off x="4570454" y="259249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6" name="Oval 285"/>
          <p:cNvSpPr/>
          <p:nvPr userDrawn="1"/>
        </p:nvSpPr>
        <p:spPr>
          <a:xfrm>
            <a:off x="6054553" y="348435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7" name="Oval 286"/>
          <p:cNvSpPr/>
          <p:nvPr userDrawn="1"/>
        </p:nvSpPr>
        <p:spPr>
          <a:xfrm>
            <a:off x="4642464" y="2729162"/>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8" name="Oval 287"/>
          <p:cNvSpPr/>
          <p:nvPr userDrawn="1"/>
        </p:nvSpPr>
        <p:spPr>
          <a:xfrm>
            <a:off x="5209018" y="397486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9" name="Oval 288"/>
          <p:cNvSpPr/>
          <p:nvPr userDrawn="1"/>
        </p:nvSpPr>
        <p:spPr>
          <a:xfrm>
            <a:off x="4449292" y="2585141"/>
            <a:ext cx="50400" cy="50400"/>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0" name="Oval 289"/>
          <p:cNvSpPr/>
          <p:nvPr userDrawn="1"/>
        </p:nvSpPr>
        <p:spPr>
          <a:xfrm>
            <a:off x="4976223" y="2851490"/>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1" name="Oval 290"/>
          <p:cNvSpPr/>
          <p:nvPr userDrawn="1"/>
        </p:nvSpPr>
        <p:spPr>
          <a:xfrm>
            <a:off x="6514723" y="3842985"/>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2" name="Oval 291"/>
          <p:cNvSpPr/>
          <p:nvPr userDrawn="1"/>
        </p:nvSpPr>
        <p:spPr>
          <a:xfrm>
            <a:off x="6802764" y="2899473"/>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3" name="Oval 292"/>
          <p:cNvSpPr/>
          <p:nvPr userDrawn="1"/>
        </p:nvSpPr>
        <p:spPr>
          <a:xfrm>
            <a:off x="7386463" y="4686008"/>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294" name="Group 293"/>
          <p:cNvGrpSpPr/>
          <p:nvPr userDrawn="1"/>
        </p:nvGrpSpPr>
        <p:grpSpPr>
          <a:xfrm>
            <a:off x="1582846" y="976042"/>
            <a:ext cx="996049" cy="673346"/>
            <a:chOff x="1877735" y="1691634"/>
            <a:chExt cx="996049" cy="673346"/>
          </a:xfrm>
        </p:grpSpPr>
        <p:pic>
          <p:nvPicPr>
            <p:cNvPr id="295" name="Picture 3" descr="\\CABIUK-APPS04\Portfolio\Assets\MarketingImageLibrary\Flags\Flags for Web - GIF\United Kingdom - Flag.gif"/>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7760" y="1691634"/>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296" name="TextBox 295"/>
            <p:cNvSpPr txBox="1"/>
            <p:nvPr/>
          </p:nvSpPr>
          <p:spPr>
            <a:xfrm>
              <a:off x="1907760" y="2195703"/>
              <a:ext cx="912907" cy="169277"/>
            </a:xfrm>
            <a:prstGeom prst="rect">
              <a:avLst/>
            </a:prstGeom>
            <a:noFill/>
          </p:spPr>
          <p:txBody>
            <a:bodyPr wrap="square" lIns="0" tIns="0" rIns="0" bIns="0" rtlCol="0">
              <a:spAutoFit/>
            </a:bodyPr>
            <a:lstStyle/>
            <a:p>
              <a:r>
                <a:rPr lang="en-GB" sz="1100" b="1" dirty="0" smtClean="0">
                  <a:solidFill>
                    <a:srgbClr val="5C5C5C"/>
                  </a:solidFill>
                </a:rPr>
                <a:t>UK  </a:t>
              </a:r>
              <a:r>
                <a:rPr lang="en-GB" sz="1100" dirty="0" smtClean="0">
                  <a:solidFill>
                    <a:srgbClr val="5C5C5C"/>
                  </a:solidFill>
                </a:rPr>
                <a:t>215</a:t>
              </a:r>
              <a:endParaRPr lang="en-GB" sz="1100" dirty="0">
                <a:solidFill>
                  <a:srgbClr val="5C5C5C"/>
                </a:solidFill>
              </a:endParaRPr>
            </a:p>
          </p:txBody>
        </p:sp>
        <p:cxnSp>
          <p:nvCxnSpPr>
            <p:cNvPr id="297" name="Straight Connector 296"/>
            <p:cNvCxnSpPr/>
            <p:nvPr/>
          </p:nvCxnSpPr>
          <p:spPr>
            <a:xfrm>
              <a:off x="1877735" y="236498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2838782" y="985567"/>
            <a:ext cx="996049" cy="672242"/>
            <a:chOff x="3348837" y="1699008"/>
            <a:chExt cx="996049" cy="672242"/>
          </a:xfrm>
        </p:grpSpPr>
        <p:pic>
          <p:nvPicPr>
            <p:cNvPr id="299" name="Picture 298"/>
            <p:cNvPicPr>
              <a:picLocks/>
            </p:cNvPicPr>
            <p:nvPr/>
          </p:nvPicPr>
          <p:blipFill>
            <a:blip r:embed="rId4" cstate="email">
              <a:extLst>
                <a:ext uri="{28A0092B-C50C-407E-A947-70E740481C1C}">
                  <a14:useLocalDpi xmlns:a14="http://schemas.microsoft.com/office/drawing/2010/main"/>
                </a:ext>
              </a:extLst>
            </a:blip>
            <a:stretch>
              <a:fillRect/>
            </a:stretch>
          </p:blipFill>
          <p:spPr>
            <a:xfrm>
              <a:off x="3378862" y="1699008"/>
              <a:ext cx="900000" cy="432000"/>
            </a:xfrm>
            <a:prstGeom prst="rect">
              <a:avLst/>
            </a:prstGeom>
            <a:ln w="12700">
              <a:solidFill>
                <a:schemeClr val="tx1"/>
              </a:solidFill>
            </a:ln>
          </p:spPr>
        </p:pic>
        <p:sp>
          <p:nvSpPr>
            <p:cNvPr id="300" name="TextBox 299"/>
            <p:cNvSpPr txBox="1"/>
            <p:nvPr/>
          </p:nvSpPr>
          <p:spPr>
            <a:xfrm>
              <a:off x="3378862" y="2201973"/>
              <a:ext cx="936000" cy="169277"/>
            </a:xfrm>
            <a:prstGeom prst="rect">
              <a:avLst/>
            </a:prstGeom>
            <a:noFill/>
          </p:spPr>
          <p:txBody>
            <a:bodyPr wrap="square" lIns="0" tIns="0" rIns="0" bIns="0" rtlCol="0">
              <a:spAutoFit/>
            </a:bodyPr>
            <a:lstStyle/>
            <a:p>
              <a:r>
                <a:rPr lang="en-GB" sz="1100" b="1" dirty="0" smtClean="0">
                  <a:solidFill>
                    <a:srgbClr val="5C5C5C"/>
                  </a:solidFill>
                </a:rPr>
                <a:t>Netherlands </a:t>
              </a:r>
              <a:r>
                <a:rPr lang="en-GB" sz="1100" dirty="0" smtClean="0">
                  <a:solidFill>
                    <a:srgbClr val="5C5C5C"/>
                  </a:solidFill>
                </a:rPr>
                <a:t>3</a:t>
              </a:r>
              <a:endParaRPr lang="en-GB" sz="1100" dirty="0">
                <a:solidFill>
                  <a:srgbClr val="5C5C5C"/>
                </a:solidFill>
              </a:endParaRPr>
            </a:p>
          </p:txBody>
        </p:sp>
        <p:cxnSp>
          <p:nvCxnSpPr>
            <p:cNvPr id="301" name="Straight Connector 300"/>
            <p:cNvCxnSpPr/>
            <p:nvPr/>
          </p:nvCxnSpPr>
          <p:spPr>
            <a:xfrm>
              <a:off x="3348837" y="237125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2" name="Group 301"/>
          <p:cNvGrpSpPr/>
          <p:nvPr userDrawn="1"/>
        </p:nvGrpSpPr>
        <p:grpSpPr>
          <a:xfrm>
            <a:off x="4108105" y="976042"/>
            <a:ext cx="1032657" cy="675497"/>
            <a:chOff x="4758005" y="1699008"/>
            <a:chExt cx="1032657" cy="675497"/>
          </a:xfrm>
        </p:grpSpPr>
        <p:pic>
          <p:nvPicPr>
            <p:cNvPr id="303" name="Picture 4" descr="\\CABIUK-APPS04\Portfolio\Assets\MarketingImageLibrary\Flags\Flags for Web - GIF\Switzerland - Flag copy.gif"/>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88030" y="1699008"/>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304" name="TextBox 303"/>
            <p:cNvSpPr txBox="1"/>
            <p:nvPr/>
          </p:nvSpPr>
          <p:spPr>
            <a:xfrm>
              <a:off x="4788030" y="2187174"/>
              <a:ext cx="1002632" cy="169277"/>
            </a:xfrm>
            <a:prstGeom prst="rect">
              <a:avLst/>
            </a:prstGeom>
            <a:noFill/>
          </p:spPr>
          <p:txBody>
            <a:bodyPr wrap="square" lIns="0" tIns="0" rIns="0" bIns="0" rtlCol="0">
              <a:spAutoFit/>
            </a:bodyPr>
            <a:lstStyle/>
            <a:p>
              <a:r>
                <a:rPr lang="en-GB" sz="1100" b="1" dirty="0" smtClean="0">
                  <a:solidFill>
                    <a:srgbClr val="5C5C5C"/>
                  </a:solidFill>
                </a:rPr>
                <a:t>Switzerland </a:t>
              </a:r>
              <a:r>
                <a:rPr lang="en-GB" sz="1100" dirty="0" smtClean="0">
                  <a:solidFill>
                    <a:srgbClr val="5C5C5C"/>
                  </a:solidFill>
                </a:rPr>
                <a:t>27</a:t>
              </a:r>
              <a:endParaRPr lang="en-GB" sz="1100" dirty="0">
                <a:solidFill>
                  <a:srgbClr val="5C5C5C"/>
                </a:solidFill>
              </a:endParaRPr>
            </a:p>
          </p:txBody>
        </p:sp>
        <p:cxnSp>
          <p:nvCxnSpPr>
            <p:cNvPr id="305" name="Straight Connector 304"/>
            <p:cNvCxnSpPr/>
            <p:nvPr/>
          </p:nvCxnSpPr>
          <p:spPr>
            <a:xfrm>
              <a:off x="4758005" y="2374505"/>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6" name="Group 305"/>
          <p:cNvGrpSpPr/>
          <p:nvPr userDrawn="1"/>
        </p:nvGrpSpPr>
        <p:grpSpPr>
          <a:xfrm>
            <a:off x="6730371" y="965999"/>
            <a:ext cx="1016639" cy="665924"/>
            <a:chOff x="7696357" y="2752915"/>
            <a:chExt cx="1016639" cy="665924"/>
          </a:xfrm>
        </p:grpSpPr>
        <p:sp>
          <p:nvSpPr>
            <p:cNvPr id="307" name="TextBox 306"/>
            <p:cNvSpPr txBox="1"/>
            <p:nvPr/>
          </p:nvSpPr>
          <p:spPr>
            <a:xfrm>
              <a:off x="7800089" y="3227305"/>
              <a:ext cx="912907" cy="169277"/>
            </a:xfrm>
            <a:prstGeom prst="rect">
              <a:avLst/>
            </a:prstGeom>
            <a:noFill/>
          </p:spPr>
          <p:txBody>
            <a:bodyPr wrap="square" lIns="0" tIns="0" rIns="0" bIns="0" rtlCol="0">
              <a:spAutoFit/>
            </a:bodyPr>
            <a:lstStyle/>
            <a:p>
              <a:r>
                <a:rPr lang="en-GB" sz="1100" b="1" dirty="0" smtClean="0">
                  <a:solidFill>
                    <a:srgbClr val="5C5C5C"/>
                  </a:solidFill>
                </a:rPr>
                <a:t>Bulgaria  </a:t>
              </a:r>
              <a:r>
                <a:rPr lang="en-GB" sz="1100" dirty="0" smtClean="0">
                  <a:solidFill>
                    <a:srgbClr val="5C5C5C"/>
                  </a:solidFill>
                </a:rPr>
                <a:t>1</a:t>
              </a:r>
              <a:endParaRPr lang="en-GB" sz="1100" dirty="0">
                <a:solidFill>
                  <a:srgbClr val="5C5C5C"/>
                </a:solidFill>
              </a:endParaRPr>
            </a:p>
          </p:txBody>
        </p:sp>
        <p:pic>
          <p:nvPicPr>
            <p:cNvPr id="308" name="Picture 307"/>
            <p:cNvPicPr>
              <a:picLocks/>
            </p:cNvPicPr>
            <p:nvPr/>
          </p:nvPicPr>
          <p:blipFill>
            <a:blip r:embed="rId6" cstate="email">
              <a:extLst>
                <a:ext uri="{28A0092B-C50C-407E-A947-70E740481C1C}">
                  <a14:useLocalDpi xmlns:a14="http://schemas.microsoft.com/office/drawing/2010/main"/>
                </a:ext>
              </a:extLst>
            </a:blip>
            <a:stretch>
              <a:fillRect/>
            </a:stretch>
          </p:blipFill>
          <p:spPr>
            <a:xfrm>
              <a:off x="7793057" y="2752915"/>
              <a:ext cx="900000" cy="432000"/>
            </a:xfrm>
            <a:prstGeom prst="rect">
              <a:avLst/>
            </a:prstGeom>
            <a:ln w="12700">
              <a:solidFill>
                <a:schemeClr val="tx1"/>
              </a:solidFill>
            </a:ln>
          </p:spPr>
        </p:pic>
        <p:cxnSp>
          <p:nvCxnSpPr>
            <p:cNvPr id="309" name="Straight Connector 308"/>
            <p:cNvCxnSpPr/>
            <p:nvPr/>
          </p:nvCxnSpPr>
          <p:spPr>
            <a:xfrm>
              <a:off x="7696357" y="3418839"/>
              <a:ext cx="10082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0" name="Group 309"/>
          <p:cNvGrpSpPr/>
          <p:nvPr userDrawn="1"/>
        </p:nvGrpSpPr>
        <p:grpSpPr>
          <a:xfrm>
            <a:off x="260173" y="976042"/>
            <a:ext cx="1029365" cy="670949"/>
            <a:chOff x="374195" y="1700760"/>
            <a:chExt cx="1029365" cy="670949"/>
          </a:xfrm>
        </p:grpSpPr>
        <p:pic>
          <p:nvPicPr>
            <p:cNvPr id="311" name="Picture 310"/>
            <p:cNvPicPr>
              <a:picLocks/>
            </p:cNvPicPr>
            <p:nvPr/>
          </p:nvPicPr>
          <p:blipFill>
            <a:blip r:embed="rId7" cstate="email">
              <a:extLst>
                <a:ext uri="{28A0092B-C50C-407E-A947-70E740481C1C}">
                  <a14:useLocalDpi xmlns:a14="http://schemas.microsoft.com/office/drawing/2010/main"/>
                </a:ext>
              </a:extLst>
            </a:blip>
            <a:stretch>
              <a:fillRect/>
            </a:stretch>
          </p:blipFill>
          <p:spPr>
            <a:xfrm>
              <a:off x="400928" y="1700760"/>
              <a:ext cx="900000" cy="432000"/>
            </a:xfrm>
            <a:prstGeom prst="rect">
              <a:avLst/>
            </a:prstGeom>
            <a:ln w="12700">
              <a:solidFill>
                <a:schemeClr val="tx1"/>
              </a:solidFill>
            </a:ln>
          </p:spPr>
        </p:pic>
        <p:sp>
          <p:nvSpPr>
            <p:cNvPr id="312" name="TextBox 311"/>
            <p:cNvSpPr txBox="1"/>
            <p:nvPr/>
          </p:nvSpPr>
          <p:spPr>
            <a:xfrm>
              <a:off x="400928" y="2179573"/>
              <a:ext cx="1002632" cy="169277"/>
            </a:xfrm>
            <a:prstGeom prst="rect">
              <a:avLst/>
            </a:prstGeom>
            <a:noFill/>
          </p:spPr>
          <p:txBody>
            <a:bodyPr wrap="square" lIns="0" tIns="0" rIns="0" bIns="0" rtlCol="0">
              <a:spAutoFit/>
            </a:bodyPr>
            <a:lstStyle/>
            <a:p>
              <a:r>
                <a:rPr lang="en-GB" sz="1100" b="1" dirty="0" smtClean="0">
                  <a:solidFill>
                    <a:srgbClr val="5C5C5C"/>
                  </a:solidFill>
                </a:rPr>
                <a:t>USA  </a:t>
              </a:r>
              <a:r>
                <a:rPr lang="en-GB" sz="1100" dirty="0" smtClean="0">
                  <a:solidFill>
                    <a:srgbClr val="5C5C5C"/>
                  </a:solidFill>
                </a:rPr>
                <a:t>3</a:t>
              </a:r>
              <a:endParaRPr lang="en-GB" sz="1100" dirty="0">
                <a:solidFill>
                  <a:srgbClr val="5C5C5C"/>
                </a:solidFill>
              </a:endParaRPr>
            </a:p>
          </p:txBody>
        </p:sp>
        <p:cxnSp>
          <p:nvCxnSpPr>
            <p:cNvPr id="313" name="Straight Connector 312"/>
            <p:cNvCxnSpPr/>
            <p:nvPr/>
          </p:nvCxnSpPr>
          <p:spPr>
            <a:xfrm>
              <a:off x="374195" y="2371709"/>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4" name="Group 313"/>
          <p:cNvGrpSpPr/>
          <p:nvPr userDrawn="1"/>
        </p:nvGrpSpPr>
        <p:grpSpPr>
          <a:xfrm>
            <a:off x="281602" y="1763309"/>
            <a:ext cx="1446550" cy="706377"/>
            <a:chOff x="367845" y="3789050"/>
            <a:chExt cx="1446550" cy="706377"/>
          </a:xfrm>
        </p:grpSpPr>
        <p:pic>
          <p:nvPicPr>
            <p:cNvPr id="315" name="Picture 10" descr="\\CABIUK-APPS04\Portfolio\Assets\MarketingImageLibrary\Flags\Flags for Web - GIF\Trinidad &amp; Tobago - Flag copy.gif"/>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7845" y="3789050"/>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316" name="TextBox 315"/>
            <p:cNvSpPr txBox="1"/>
            <p:nvPr/>
          </p:nvSpPr>
          <p:spPr>
            <a:xfrm>
              <a:off x="374195" y="4297166"/>
              <a:ext cx="1440200" cy="169277"/>
            </a:xfrm>
            <a:prstGeom prst="rect">
              <a:avLst/>
            </a:prstGeom>
            <a:noFill/>
          </p:spPr>
          <p:txBody>
            <a:bodyPr wrap="square" lIns="0" tIns="0" rIns="0" bIns="0" rtlCol="0">
              <a:spAutoFit/>
            </a:bodyPr>
            <a:lstStyle/>
            <a:p>
              <a:r>
                <a:rPr lang="en-GB" sz="1100" b="1" dirty="0" smtClean="0">
                  <a:solidFill>
                    <a:srgbClr val="5C5C5C"/>
                  </a:solidFill>
                </a:rPr>
                <a:t>Trinidad &amp; Tobago </a:t>
              </a:r>
              <a:r>
                <a:rPr lang="en-GB" sz="1100" dirty="0" smtClean="0">
                  <a:solidFill>
                    <a:srgbClr val="5C5C5C"/>
                  </a:solidFill>
                </a:rPr>
                <a:t>4</a:t>
              </a:r>
              <a:endParaRPr lang="en-GB" sz="1100" dirty="0">
                <a:solidFill>
                  <a:srgbClr val="5C5C5C"/>
                </a:solidFill>
              </a:endParaRPr>
            </a:p>
          </p:txBody>
        </p:sp>
        <p:cxnSp>
          <p:nvCxnSpPr>
            <p:cNvPr id="317" name="Straight Connector 316"/>
            <p:cNvCxnSpPr/>
            <p:nvPr/>
          </p:nvCxnSpPr>
          <p:spPr>
            <a:xfrm>
              <a:off x="373476" y="4495427"/>
              <a:ext cx="13609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8" name="Group 317"/>
          <p:cNvGrpSpPr/>
          <p:nvPr userDrawn="1"/>
        </p:nvGrpSpPr>
        <p:grpSpPr>
          <a:xfrm>
            <a:off x="4949932" y="5200325"/>
            <a:ext cx="1161734" cy="711141"/>
            <a:chOff x="3186703" y="5727274"/>
            <a:chExt cx="1161734" cy="711141"/>
          </a:xfrm>
        </p:grpSpPr>
        <p:pic>
          <p:nvPicPr>
            <p:cNvPr id="319" name="Picture 9" descr="\\CABIUK-APPS04\Portfolio\Assets\MarketingImageLibrary\Flags\Flags for Web - GIF\Kenya - Flag copy.gif"/>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45805" y="5727274"/>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320" name="TextBox 319"/>
            <p:cNvSpPr txBox="1"/>
            <p:nvPr/>
          </p:nvSpPr>
          <p:spPr>
            <a:xfrm>
              <a:off x="3345805" y="6257853"/>
              <a:ext cx="1002632" cy="169277"/>
            </a:xfrm>
            <a:prstGeom prst="rect">
              <a:avLst/>
            </a:prstGeom>
            <a:noFill/>
          </p:spPr>
          <p:txBody>
            <a:bodyPr wrap="square" lIns="0" tIns="0" rIns="0" bIns="0" rtlCol="0">
              <a:spAutoFit/>
            </a:bodyPr>
            <a:lstStyle/>
            <a:p>
              <a:r>
                <a:rPr lang="en-GB" sz="1100" b="1" dirty="0" smtClean="0">
                  <a:solidFill>
                    <a:srgbClr val="5C5C5C"/>
                  </a:solidFill>
                </a:rPr>
                <a:t>Kenya  </a:t>
              </a:r>
              <a:r>
                <a:rPr lang="en-GB" sz="1100" dirty="0" smtClean="0">
                  <a:solidFill>
                    <a:srgbClr val="5C5C5C"/>
                  </a:solidFill>
                </a:rPr>
                <a:t>40</a:t>
              </a:r>
              <a:endParaRPr lang="en-GB" sz="1100" dirty="0">
                <a:solidFill>
                  <a:srgbClr val="5C5C5C"/>
                </a:solidFill>
              </a:endParaRPr>
            </a:p>
          </p:txBody>
        </p:sp>
        <p:cxnSp>
          <p:nvCxnSpPr>
            <p:cNvPr id="321" name="Straight Connector 320"/>
            <p:cNvCxnSpPr/>
            <p:nvPr/>
          </p:nvCxnSpPr>
          <p:spPr>
            <a:xfrm>
              <a:off x="3186703" y="6438415"/>
              <a:ext cx="10565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a:endCxn id="289" idx="1"/>
          </p:cNvCxnSpPr>
          <p:nvPr userDrawn="1"/>
        </p:nvCxnSpPr>
        <p:spPr>
          <a:xfrm>
            <a:off x="2578895" y="1648510"/>
            <a:ext cx="1877778" cy="944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a:endCxn id="285" idx="1"/>
          </p:cNvCxnSpPr>
          <p:nvPr userDrawn="1"/>
        </p:nvCxnSpPr>
        <p:spPr>
          <a:xfrm>
            <a:off x="3834831" y="1651539"/>
            <a:ext cx="742318" cy="9476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a:endCxn id="287" idx="0"/>
          </p:cNvCxnSpPr>
          <p:nvPr userDrawn="1"/>
        </p:nvCxnSpPr>
        <p:spPr>
          <a:xfrm flipH="1">
            <a:off x="4665324" y="1651539"/>
            <a:ext cx="438830" cy="10776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a:endCxn id="290" idx="6"/>
          </p:cNvCxnSpPr>
          <p:nvPr userDrawn="1"/>
        </p:nvCxnSpPr>
        <p:spPr>
          <a:xfrm flipH="1">
            <a:off x="5021942" y="1623955"/>
            <a:ext cx="1708429" cy="12503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a:endCxn id="339" idx="7"/>
          </p:cNvCxnSpPr>
          <p:nvPr userDrawn="1"/>
        </p:nvCxnSpPr>
        <p:spPr>
          <a:xfrm flipH="1">
            <a:off x="4897518" y="1651539"/>
            <a:ext cx="499205" cy="10843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291" idx="6"/>
          </p:cNvCxnSpPr>
          <p:nvPr userDrawn="1"/>
        </p:nvCxnSpPr>
        <p:spPr>
          <a:xfrm flipH="1">
            <a:off x="6560442" y="3335486"/>
            <a:ext cx="1401978" cy="5303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a:endCxn id="293" idx="7"/>
          </p:cNvCxnSpPr>
          <p:nvPr userDrawn="1"/>
        </p:nvCxnSpPr>
        <p:spPr>
          <a:xfrm flipH="1">
            <a:off x="7425487" y="4212581"/>
            <a:ext cx="532336" cy="4801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a:endCxn id="286" idx="5"/>
          </p:cNvCxnSpPr>
          <p:nvPr userDrawn="1"/>
        </p:nvCxnSpPr>
        <p:spPr>
          <a:xfrm flipH="1" flipV="1">
            <a:off x="6093577" y="3523374"/>
            <a:ext cx="1528706" cy="15267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a:endCxn id="284" idx="5"/>
          </p:cNvCxnSpPr>
          <p:nvPr userDrawn="1"/>
        </p:nvCxnSpPr>
        <p:spPr>
          <a:xfrm flipH="1" flipV="1">
            <a:off x="5835681" y="3312694"/>
            <a:ext cx="2165677" cy="2583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a:endCxn id="288" idx="4"/>
          </p:cNvCxnSpPr>
          <p:nvPr userDrawn="1"/>
        </p:nvCxnSpPr>
        <p:spPr>
          <a:xfrm flipV="1">
            <a:off x="4949932" y="4020579"/>
            <a:ext cx="281946" cy="18911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userDrawn="1"/>
        </p:nvCxnSpPr>
        <p:spPr>
          <a:xfrm>
            <a:off x="787581" y="4184133"/>
            <a:ext cx="25887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a:endCxn id="282" idx="2"/>
          </p:cNvCxnSpPr>
          <p:nvPr userDrawn="1"/>
        </p:nvCxnSpPr>
        <p:spPr>
          <a:xfrm>
            <a:off x="1256222" y="3298054"/>
            <a:ext cx="1536841" cy="418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a:endCxn id="280" idx="2"/>
          </p:cNvCxnSpPr>
          <p:nvPr userDrawn="1"/>
        </p:nvCxnSpPr>
        <p:spPr>
          <a:xfrm>
            <a:off x="1648149" y="2469686"/>
            <a:ext cx="1599834" cy="12447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a:endCxn id="281" idx="2"/>
          </p:cNvCxnSpPr>
          <p:nvPr userDrawn="1"/>
        </p:nvCxnSpPr>
        <p:spPr>
          <a:xfrm>
            <a:off x="1256222" y="1646991"/>
            <a:ext cx="1775730" cy="1226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userDrawn="1"/>
        </p:nvCxnSpPr>
        <p:spPr>
          <a:xfrm flipH="1">
            <a:off x="3348066" y="3524289"/>
            <a:ext cx="1334958" cy="23883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a:endCxn id="292" idx="7"/>
          </p:cNvCxnSpPr>
          <p:nvPr userDrawn="1"/>
        </p:nvCxnSpPr>
        <p:spPr>
          <a:xfrm flipH="1">
            <a:off x="6841788" y="2481831"/>
            <a:ext cx="1111106" cy="424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8" name="Oval 337"/>
          <p:cNvSpPr/>
          <p:nvPr userDrawn="1"/>
        </p:nvSpPr>
        <p:spPr>
          <a:xfrm>
            <a:off x="6241234" y="3342790"/>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39" name="Oval 338"/>
          <p:cNvSpPr/>
          <p:nvPr userDrawn="1"/>
        </p:nvSpPr>
        <p:spPr>
          <a:xfrm>
            <a:off x="4858494" y="272916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340" name="Straight Connector 339"/>
          <p:cNvCxnSpPr/>
          <p:nvPr userDrawn="1"/>
        </p:nvCxnSpPr>
        <p:spPr>
          <a:xfrm flipH="1">
            <a:off x="6277861" y="1617804"/>
            <a:ext cx="1712482" cy="17426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1" name="Group 340"/>
          <p:cNvGrpSpPr/>
          <p:nvPr userDrawn="1"/>
        </p:nvGrpSpPr>
        <p:grpSpPr>
          <a:xfrm>
            <a:off x="5396723" y="976042"/>
            <a:ext cx="996049" cy="670170"/>
            <a:chOff x="6131916" y="1739750"/>
            <a:chExt cx="996049" cy="670170"/>
          </a:xfrm>
        </p:grpSpPr>
        <p:sp>
          <p:nvSpPr>
            <p:cNvPr id="342" name="TextBox 341"/>
            <p:cNvSpPr txBox="1"/>
            <p:nvPr/>
          </p:nvSpPr>
          <p:spPr>
            <a:xfrm>
              <a:off x="6200723" y="2218386"/>
              <a:ext cx="912907" cy="169277"/>
            </a:xfrm>
            <a:prstGeom prst="rect">
              <a:avLst/>
            </a:prstGeom>
            <a:noFill/>
          </p:spPr>
          <p:txBody>
            <a:bodyPr wrap="square" lIns="0" tIns="0" rIns="0" bIns="0" rtlCol="0">
              <a:spAutoFit/>
            </a:bodyPr>
            <a:lstStyle/>
            <a:p>
              <a:r>
                <a:rPr lang="en-GB" sz="1100" b="1" dirty="0" smtClean="0">
                  <a:solidFill>
                    <a:srgbClr val="5C5C5C"/>
                  </a:solidFill>
                </a:rPr>
                <a:t>Hungary  </a:t>
              </a:r>
              <a:r>
                <a:rPr lang="en-GB" sz="1100" dirty="0" smtClean="0">
                  <a:solidFill>
                    <a:srgbClr val="5C5C5C"/>
                  </a:solidFill>
                </a:rPr>
                <a:t>1</a:t>
              </a:r>
              <a:endParaRPr lang="en-GB" sz="1100" dirty="0">
                <a:solidFill>
                  <a:srgbClr val="5C5C5C"/>
                </a:solidFill>
              </a:endParaRPr>
            </a:p>
          </p:txBody>
        </p:sp>
        <p:cxnSp>
          <p:nvCxnSpPr>
            <p:cNvPr id="343" name="Straight Connector 342"/>
            <p:cNvCxnSpPr/>
            <p:nvPr/>
          </p:nvCxnSpPr>
          <p:spPr>
            <a:xfrm>
              <a:off x="6131916" y="240992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4" name="Picture 3"/>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89176" y="1739750"/>
              <a:ext cx="900000" cy="432000"/>
            </a:xfrm>
            <a:prstGeom prst="rect">
              <a:avLst/>
            </a:prstGeom>
            <a:ln w="127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5" name="TextBox 344"/>
          <p:cNvSpPr txBox="1"/>
          <p:nvPr userDrawn="1"/>
        </p:nvSpPr>
        <p:spPr>
          <a:xfrm>
            <a:off x="8034553" y="1416169"/>
            <a:ext cx="1022601" cy="169277"/>
          </a:xfrm>
          <a:prstGeom prst="rect">
            <a:avLst/>
          </a:prstGeom>
          <a:noFill/>
        </p:spPr>
        <p:txBody>
          <a:bodyPr wrap="square" lIns="0" tIns="0" rIns="0" bIns="0" rtlCol="0">
            <a:spAutoFit/>
          </a:bodyPr>
          <a:lstStyle/>
          <a:p>
            <a:r>
              <a:rPr lang="en-GB" sz="1100" b="1" dirty="0" smtClean="0">
                <a:solidFill>
                  <a:srgbClr val="5C5C5C"/>
                </a:solidFill>
              </a:rPr>
              <a:t>Bangladesh  </a:t>
            </a:r>
            <a:r>
              <a:rPr lang="en-GB" sz="1100" dirty="0" smtClean="0">
                <a:solidFill>
                  <a:srgbClr val="5C5C5C"/>
                </a:solidFill>
              </a:rPr>
              <a:t>1</a:t>
            </a:r>
            <a:endParaRPr lang="en-GB" sz="1100" dirty="0">
              <a:solidFill>
                <a:srgbClr val="5C5C5C"/>
              </a:solidFill>
            </a:endParaRPr>
          </a:p>
        </p:txBody>
      </p:sp>
      <p:cxnSp>
        <p:nvCxnSpPr>
          <p:cNvPr id="346" name="Straight Connector 345"/>
          <p:cNvCxnSpPr/>
          <p:nvPr userDrawn="1"/>
        </p:nvCxnSpPr>
        <p:spPr>
          <a:xfrm>
            <a:off x="7985726" y="1616242"/>
            <a:ext cx="964971" cy="15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7" name="Picture 4"/>
          <p:cNvPicPr>
            <a:picLocks noChangeArrowheads="1"/>
          </p:cNvPicPr>
          <p:nvPr userDrawn="1"/>
        </p:nvPicPr>
        <p:blipFill>
          <a:blip r:embed="rId11" cstate="email">
            <a:extLst>
              <a:ext uri="{28A0092B-C50C-407E-A947-70E740481C1C}">
                <a14:useLocalDpi xmlns:a14="http://schemas.microsoft.com/office/drawing/2010/main"/>
              </a:ext>
            </a:extLst>
          </a:blip>
          <a:stretch>
            <a:fillRect/>
          </a:stretch>
        </p:blipFill>
        <p:spPr bwMode="auto">
          <a:xfrm>
            <a:off x="8018918" y="965999"/>
            <a:ext cx="864000" cy="432000"/>
          </a:xfrm>
          <a:prstGeom prst="rect">
            <a:avLst/>
          </a:prstGeom>
          <a:ln w="127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8" name="Group 347"/>
          <p:cNvGrpSpPr/>
          <p:nvPr userDrawn="1"/>
        </p:nvGrpSpPr>
        <p:grpSpPr>
          <a:xfrm>
            <a:off x="7622283" y="4357495"/>
            <a:ext cx="1415412" cy="839048"/>
            <a:chOff x="7602377" y="5942099"/>
            <a:chExt cx="1415412" cy="839048"/>
          </a:xfrm>
        </p:grpSpPr>
        <p:cxnSp>
          <p:nvCxnSpPr>
            <p:cNvPr id="349" name="Straight Connector 348"/>
            <p:cNvCxnSpPr/>
            <p:nvPr/>
          </p:nvCxnSpPr>
          <p:spPr>
            <a:xfrm>
              <a:off x="7602377" y="6631810"/>
              <a:ext cx="13411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8008246" y="5942099"/>
              <a:ext cx="1009543" cy="839048"/>
              <a:chOff x="6626619" y="5917569"/>
              <a:chExt cx="1009543" cy="839048"/>
            </a:xfrm>
          </p:grpSpPr>
          <p:sp>
            <p:nvSpPr>
              <p:cNvPr id="351" name="TextBox 350"/>
              <p:cNvSpPr txBox="1"/>
              <p:nvPr/>
            </p:nvSpPr>
            <p:spPr>
              <a:xfrm>
                <a:off x="6633530" y="6418063"/>
                <a:ext cx="1002632" cy="338554"/>
              </a:xfrm>
              <a:prstGeom prst="rect">
                <a:avLst/>
              </a:prstGeom>
              <a:noFill/>
            </p:spPr>
            <p:txBody>
              <a:bodyPr wrap="square" lIns="0" tIns="0" rIns="0" bIns="0" rtlCol="0">
                <a:spAutoFit/>
              </a:bodyPr>
              <a:lstStyle/>
              <a:p>
                <a:r>
                  <a:rPr lang="en-GB" sz="1100" b="1" dirty="0" smtClean="0">
                    <a:solidFill>
                      <a:srgbClr val="5C5C5C"/>
                    </a:solidFill>
                  </a:rPr>
                  <a:t>India  </a:t>
                </a:r>
                <a:r>
                  <a:rPr lang="en-GB" sz="1100" dirty="0" smtClean="0">
                    <a:solidFill>
                      <a:srgbClr val="5C5C5C"/>
                    </a:solidFill>
                  </a:rPr>
                  <a:t>23</a:t>
                </a:r>
              </a:p>
              <a:p>
                <a:endParaRPr lang="en-GB" sz="1100" dirty="0">
                  <a:solidFill>
                    <a:srgbClr val="5C5C5C"/>
                  </a:solidFill>
                </a:endParaRPr>
              </a:p>
            </p:txBody>
          </p:sp>
          <p:pic>
            <p:nvPicPr>
              <p:cNvPr id="352" name="Picture 35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626619" y="5917569"/>
                <a:ext cx="904421" cy="439733"/>
              </a:xfrm>
              <a:prstGeom prst="rect">
                <a:avLst/>
              </a:prstGeom>
              <a:ln w="12700">
                <a:solidFill>
                  <a:schemeClr val="tx1">
                    <a:lumMod val="90000"/>
                    <a:lumOff val="10000"/>
                  </a:schemeClr>
                </a:solidFill>
              </a:ln>
            </p:spPr>
          </p:pic>
          <p:pic>
            <p:nvPicPr>
              <p:cNvPr id="353" name="Picture 352"/>
              <p:cNvPicPr>
                <a:picLocks noChangeAspect="1"/>
              </p:cNvPicPr>
              <p:nvPr/>
            </p:nvPicPr>
            <p:blipFill rotWithShape="1">
              <a:blip r:embed="rId12" cstate="email">
                <a:extLst>
                  <a:ext uri="{28A0092B-C50C-407E-A947-70E740481C1C}">
                    <a14:useLocalDpi xmlns:a14="http://schemas.microsoft.com/office/drawing/2010/main"/>
                  </a:ext>
                </a:extLst>
              </a:blip>
              <a:srcRect l="26589" t="34010" r="28414" b="32995"/>
              <a:stretch/>
            </p:blipFill>
            <p:spPr>
              <a:xfrm>
                <a:off x="6929729" y="6064466"/>
                <a:ext cx="298200" cy="145937"/>
              </a:xfrm>
              <a:prstGeom prst="rect">
                <a:avLst/>
              </a:prstGeom>
            </p:spPr>
          </p:pic>
        </p:grpSp>
      </p:grpSp>
      <p:sp>
        <p:nvSpPr>
          <p:cNvPr id="354" name="Oval 353"/>
          <p:cNvSpPr/>
          <p:nvPr userDrawn="1"/>
        </p:nvSpPr>
        <p:spPr>
          <a:xfrm>
            <a:off x="4450766" y="3786452"/>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55" name="Oval 354"/>
          <p:cNvSpPr/>
          <p:nvPr userDrawn="1"/>
        </p:nvSpPr>
        <p:spPr>
          <a:xfrm>
            <a:off x="5107991" y="3906467"/>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56" name="Oval 355"/>
          <p:cNvSpPr/>
          <p:nvPr userDrawn="1"/>
        </p:nvSpPr>
        <p:spPr>
          <a:xfrm>
            <a:off x="5276266" y="372549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357" name="Picture 35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05743" y="5214352"/>
            <a:ext cx="877751" cy="432780"/>
          </a:xfrm>
          <a:prstGeom prst="rect">
            <a:avLst/>
          </a:prstGeom>
          <a:ln w="12700">
            <a:solidFill>
              <a:schemeClr val="tx1"/>
            </a:solidFill>
          </a:ln>
        </p:spPr>
      </p:pic>
      <p:sp>
        <p:nvSpPr>
          <p:cNvPr id="358" name="TextBox 357"/>
          <p:cNvSpPr txBox="1"/>
          <p:nvPr userDrawn="1"/>
        </p:nvSpPr>
        <p:spPr>
          <a:xfrm>
            <a:off x="292592" y="5723002"/>
            <a:ext cx="912907" cy="169277"/>
          </a:xfrm>
          <a:prstGeom prst="rect">
            <a:avLst/>
          </a:prstGeom>
          <a:noFill/>
        </p:spPr>
        <p:txBody>
          <a:bodyPr wrap="square" lIns="0" tIns="0" rIns="0" bIns="0" rtlCol="0">
            <a:spAutoFit/>
          </a:bodyPr>
          <a:lstStyle/>
          <a:p>
            <a:r>
              <a:rPr lang="en-GB" sz="1100" b="1" dirty="0" smtClean="0">
                <a:solidFill>
                  <a:srgbClr val="5C5C5C"/>
                </a:solidFill>
              </a:rPr>
              <a:t>Ghana  6</a:t>
            </a:r>
            <a:endParaRPr lang="en-GB" sz="1100" dirty="0">
              <a:solidFill>
                <a:srgbClr val="5C5C5C"/>
              </a:solidFill>
            </a:endParaRPr>
          </a:p>
        </p:txBody>
      </p:sp>
      <p:cxnSp>
        <p:nvCxnSpPr>
          <p:cNvPr id="359" name="Straight Connector 358"/>
          <p:cNvCxnSpPr/>
          <p:nvPr userDrawn="1"/>
        </p:nvCxnSpPr>
        <p:spPr>
          <a:xfrm>
            <a:off x="301494" y="5904319"/>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a:stCxn id="354" idx="3"/>
          </p:cNvCxnSpPr>
          <p:nvPr userDrawn="1"/>
        </p:nvCxnSpPr>
        <p:spPr>
          <a:xfrm flipH="1">
            <a:off x="1194509" y="3825476"/>
            <a:ext cx="3262952" cy="20788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1" name="Group 360"/>
          <p:cNvGrpSpPr/>
          <p:nvPr userDrawn="1"/>
        </p:nvGrpSpPr>
        <p:grpSpPr>
          <a:xfrm>
            <a:off x="3858266" y="5222137"/>
            <a:ext cx="1002802" cy="685664"/>
            <a:chOff x="2200763" y="6031612"/>
            <a:chExt cx="1002802" cy="685664"/>
          </a:xfrm>
        </p:grpSpPr>
        <p:pic>
          <p:nvPicPr>
            <p:cNvPr id="362" name="Picture 36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210288" y="6031612"/>
              <a:ext cx="865561" cy="432780"/>
            </a:xfrm>
            <a:prstGeom prst="rect">
              <a:avLst/>
            </a:prstGeom>
            <a:ln w="12700">
              <a:solidFill>
                <a:schemeClr val="tx1"/>
              </a:solidFill>
            </a:ln>
          </p:spPr>
        </p:pic>
        <p:sp>
          <p:nvSpPr>
            <p:cNvPr id="363" name="TextBox 362"/>
            <p:cNvSpPr txBox="1"/>
            <p:nvPr/>
          </p:nvSpPr>
          <p:spPr>
            <a:xfrm>
              <a:off x="2200933" y="6531703"/>
              <a:ext cx="1002632" cy="169277"/>
            </a:xfrm>
            <a:prstGeom prst="rect">
              <a:avLst/>
            </a:prstGeom>
            <a:noFill/>
          </p:spPr>
          <p:txBody>
            <a:bodyPr wrap="square" lIns="0" tIns="0" rIns="0" bIns="0" rtlCol="0">
              <a:spAutoFit/>
            </a:bodyPr>
            <a:lstStyle/>
            <a:p>
              <a:r>
                <a:rPr lang="en-GB" sz="1100" b="1" dirty="0" smtClean="0">
                  <a:solidFill>
                    <a:srgbClr val="5C5C5C"/>
                  </a:solidFill>
                </a:rPr>
                <a:t>Uganda  </a:t>
              </a:r>
              <a:r>
                <a:rPr lang="en-GB" sz="1100" dirty="0" smtClean="0">
                  <a:solidFill>
                    <a:srgbClr val="5C5C5C"/>
                  </a:solidFill>
                </a:rPr>
                <a:t>1</a:t>
              </a:r>
              <a:endParaRPr lang="en-GB" sz="1100" dirty="0">
                <a:solidFill>
                  <a:srgbClr val="5C5C5C"/>
                </a:solidFill>
              </a:endParaRPr>
            </a:p>
          </p:txBody>
        </p:sp>
        <p:cxnSp>
          <p:nvCxnSpPr>
            <p:cNvPr id="364" name="Straight Connector 363"/>
            <p:cNvCxnSpPr/>
            <p:nvPr/>
          </p:nvCxnSpPr>
          <p:spPr>
            <a:xfrm flipV="1">
              <a:off x="2200763" y="6716776"/>
              <a:ext cx="938882" cy="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5" name="Straight Connector 364"/>
          <p:cNvCxnSpPr/>
          <p:nvPr userDrawn="1"/>
        </p:nvCxnSpPr>
        <p:spPr>
          <a:xfrm flipH="1">
            <a:off x="4797148" y="3952186"/>
            <a:ext cx="333702" cy="1959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6" name="Group 365"/>
          <p:cNvGrpSpPr/>
          <p:nvPr userDrawn="1"/>
        </p:nvGrpSpPr>
        <p:grpSpPr>
          <a:xfrm>
            <a:off x="6441163" y="5200892"/>
            <a:ext cx="950181" cy="683759"/>
            <a:chOff x="5354624" y="5964870"/>
            <a:chExt cx="950181" cy="683759"/>
          </a:xfrm>
        </p:grpSpPr>
        <p:pic>
          <p:nvPicPr>
            <p:cNvPr id="367" name="Picture 366"/>
            <p:cNvPicPr>
              <a:picLocks/>
            </p:cNvPicPr>
            <p:nvPr/>
          </p:nvPicPr>
          <p:blipFill rotWithShape="1">
            <a:blip r:embed="rId15" cstate="email">
              <a:extLst>
                <a:ext uri="{28A0092B-C50C-407E-A947-70E740481C1C}">
                  <a14:useLocalDpi xmlns:a14="http://schemas.microsoft.com/office/drawing/2010/main"/>
                </a:ext>
              </a:extLst>
            </a:blip>
            <a:srcRect l="456" t="954" r="272" b="954"/>
            <a:stretch/>
          </p:blipFill>
          <p:spPr>
            <a:xfrm>
              <a:off x="5384301" y="5964870"/>
              <a:ext cx="878400" cy="432000"/>
            </a:xfrm>
            <a:prstGeom prst="rect">
              <a:avLst/>
            </a:prstGeom>
            <a:ln w="12700">
              <a:solidFill>
                <a:schemeClr val="tx1"/>
              </a:solidFill>
            </a:ln>
            <a:effectLst/>
          </p:spPr>
        </p:pic>
        <p:sp>
          <p:nvSpPr>
            <p:cNvPr id="368" name="TextBox 367"/>
            <p:cNvSpPr txBox="1"/>
            <p:nvPr/>
          </p:nvSpPr>
          <p:spPr>
            <a:xfrm>
              <a:off x="5384300" y="6464392"/>
              <a:ext cx="895507" cy="169277"/>
            </a:xfrm>
            <a:prstGeom prst="rect">
              <a:avLst/>
            </a:prstGeom>
            <a:noFill/>
          </p:spPr>
          <p:txBody>
            <a:bodyPr wrap="square" lIns="0" tIns="0" rIns="0" bIns="0" rtlCol="0">
              <a:spAutoFit/>
            </a:bodyPr>
            <a:lstStyle/>
            <a:p>
              <a:r>
                <a:rPr lang="en-GB" sz="1100" b="1" dirty="0" smtClean="0">
                  <a:solidFill>
                    <a:srgbClr val="5C5C5C"/>
                  </a:solidFill>
                </a:rPr>
                <a:t>Ethiopia  </a:t>
              </a:r>
              <a:r>
                <a:rPr lang="en-GB" sz="1100" dirty="0" smtClean="0">
                  <a:solidFill>
                    <a:srgbClr val="5C5C5C"/>
                  </a:solidFill>
                </a:rPr>
                <a:t>1</a:t>
              </a:r>
              <a:endParaRPr lang="en-GB" sz="1100" dirty="0">
                <a:solidFill>
                  <a:srgbClr val="5C5C5C"/>
                </a:solidFill>
              </a:endParaRPr>
            </a:p>
          </p:txBody>
        </p:sp>
        <p:cxnSp>
          <p:nvCxnSpPr>
            <p:cNvPr id="369" name="Straight Connector 368"/>
            <p:cNvCxnSpPr/>
            <p:nvPr/>
          </p:nvCxnSpPr>
          <p:spPr>
            <a:xfrm flipV="1">
              <a:off x="5354624" y="6648129"/>
              <a:ext cx="950181" cy="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0" name="Straight Connector 369"/>
          <p:cNvCxnSpPr>
            <a:endCxn id="356" idx="5"/>
          </p:cNvCxnSpPr>
          <p:nvPr userDrawn="1"/>
        </p:nvCxnSpPr>
        <p:spPr>
          <a:xfrm flipH="1" flipV="1">
            <a:off x="5315290" y="3764516"/>
            <a:ext cx="1125873" cy="21212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1" name="Group 370"/>
          <p:cNvGrpSpPr/>
          <p:nvPr userDrawn="1"/>
        </p:nvGrpSpPr>
        <p:grpSpPr>
          <a:xfrm>
            <a:off x="7954648" y="3542080"/>
            <a:ext cx="1091870" cy="670501"/>
            <a:chOff x="7910475" y="4286397"/>
            <a:chExt cx="1091870" cy="670501"/>
          </a:xfrm>
        </p:grpSpPr>
        <p:grpSp>
          <p:nvGrpSpPr>
            <p:cNvPr id="372" name="Group 371"/>
            <p:cNvGrpSpPr/>
            <p:nvPr/>
          </p:nvGrpSpPr>
          <p:grpSpPr>
            <a:xfrm>
              <a:off x="7910475" y="4755112"/>
              <a:ext cx="1091870" cy="201786"/>
              <a:chOff x="7755394" y="6264203"/>
              <a:chExt cx="1091870" cy="201786"/>
            </a:xfrm>
          </p:grpSpPr>
          <p:sp>
            <p:nvSpPr>
              <p:cNvPr id="374" name="TextBox 373"/>
              <p:cNvSpPr txBox="1"/>
              <p:nvPr/>
            </p:nvSpPr>
            <p:spPr>
              <a:xfrm>
                <a:off x="7844632" y="6264203"/>
                <a:ext cx="1002632" cy="169277"/>
              </a:xfrm>
              <a:prstGeom prst="rect">
                <a:avLst/>
              </a:prstGeom>
              <a:noFill/>
            </p:spPr>
            <p:txBody>
              <a:bodyPr wrap="square" lIns="0" tIns="0" rIns="0" bIns="0" rtlCol="0">
                <a:spAutoFit/>
              </a:bodyPr>
              <a:lstStyle/>
              <a:p>
                <a:r>
                  <a:rPr lang="en-GB" sz="1100" b="1" dirty="0" smtClean="0">
                    <a:solidFill>
                      <a:srgbClr val="5C5C5C"/>
                    </a:solidFill>
                  </a:rPr>
                  <a:t>Australia  </a:t>
                </a:r>
                <a:r>
                  <a:rPr lang="en-GB" sz="1100" dirty="0" smtClean="0">
                    <a:solidFill>
                      <a:srgbClr val="5C5C5C"/>
                    </a:solidFill>
                  </a:rPr>
                  <a:t>1</a:t>
                </a:r>
                <a:endParaRPr lang="en-GB" sz="1100" dirty="0">
                  <a:solidFill>
                    <a:srgbClr val="5C5C5C"/>
                  </a:solidFill>
                </a:endParaRPr>
              </a:p>
            </p:txBody>
          </p:sp>
          <p:cxnSp>
            <p:nvCxnSpPr>
              <p:cNvPr id="375" name="Straight Connector 374"/>
              <p:cNvCxnSpPr/>
              <p:nvPr/>
            </p:nvCxnSpPr>
            <p:spPr>
              <a:xfrm>
                <a:off x="7755394" y="6465989"/>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3" name="Picture 372"/>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999713" y="4286397"/>
              <a:ext cx="883737" cy="432780"/>
            </a:xfrm>
            <a:prstGeom prst="rect">
              <a:avLst/>
            </a:prstGeom>
            <a:ln w="9525">
              <a:solidFill>
                <a:schemeClr val="tx1">
                  <a:lumMod val="75000"/>
                  <a:lumOff val="25000"/>
                </a:schemeClr>
              </a:solidFill>
            </a:ln>
          </p:spPr>
        </p:pic>
      </p:grpSp>
      <p:grpSp>
        <p:nvGrpSpPr>
          <p:cNvPr id="376" name="Group 375"/>
          <p:cNvGrpSpPr/>
          <p:nvPr userDrawn="1"/>
        </p:nvGrpSpPr>
        <p:grpSpPr>
          <a:xfrm>
            <a:off x="7957823" y="2639136"/>
            <a:ext cx="1104263" cy="696350"/>
            <a:chOff x="7913650" y="3383453"/>
            <a:chExt cx="1104263" cy="696350"/>
          </a:xfrm>
        </p:grpSpPr>
        <p:grpSp>
          <p:nvGrpSpPr>
            <p:cNvPr id="377" name="Group 376"/>
            <p:cNvGrpSpPr/>
            <p:nvPr/>
          </p:nvGrpSpPr>
          <p:grpSpPr>
            <a:xfrm>
              <a:off x="7913650" y="3880826"/>
              <a:ext cx="1104263" cy="198977"/>
              <a:chOff x="7754491" y="5216714"/>
              <a:chExt cx="1104263" cy="198977"/>
            </a:xfrm>
          </p:grpSpPr>
          <p:sp>
            <p:nvSpPr>
              <p:cNvPr id="379" name="TextBox 378"/>
              <p:cNvSpPr txBox="1"/>
              <p:nvPr/>
            </p:nvSpPr>
            <p:spPr>
              <a:xfrm>
                <a:off x="7856122" y="5216714"/>
                <a:ext cx="1002632" cy="169277"/>
              </a:xfrm>
              <a:prstGeom prst="rect">
                <a:avLst/>
              </a:prstGeom>
              <a:noFill/>
            </p:spPr>
            <p:txBody>
              <a:bodyPr wrap="square" lIns="0" tIns="0" rIns="0" bIns="0" rtlCol="0">
                <a:spAutoFit/>
              </a:bodyPr>
              <a:lstStyle/>
              <a:p>
                <a:r>
                  <a:rPr lang="en-GB" sz="1100" b="1" dirty="0" smtClean="0">
                    <a:solidFill>
                      <a:srgbClr val="5C5C5C"/>
                    </a:solidFill>
                  </a:rPr>
                  <a:t>Malaysia  </a:t>
                </a:r>
                <a:r>
                  <a:rPr lang="en-GB" sz="1100" dirty="0" smtClean="0">
                    <a:solidFill>
                      <a:srgbClr val="5C5C5C"/>
                    </a:solidFill>
                  </a:rPr>
                  <a:t>25</a:t>
                </a:r>
                <a:endParaRPr lang="en-GB" sz="1100" dirty="0">
                  <a:solidFill>
                    <a:srgbClr val="5C5C5C"/>
                  </a:solidFill>
                </a:endParaRPr>
              </a:p>
            </p:txBody>
          </p:sp>
          <p:cxnSp>
            <p:nvCxnSpPr>
              <p:cNvPr id="380" name="Straight Connector 379"/>
              <p:cNvCxnSpPr/>
              <p:nvPr/>
            </p:nvCxnSpPr>
            <p:spPr>
              <a:xfrm>
                <a:off x="7754491" y="5415691"/>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8" name="Picture 37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996201" y="3383453"/>
              <a:ext cx="883847" cy="432780"/>
            </a:xfrm>
            <a:prstGeom prst="rect">
              <a:avLst/>
            </a:prstGeom>
            <a:ln w="9525">
              <a:solidFill>
                <a:schemeClr val="tx1">
                  <a:lumMod val="75000"/>
                  <a:lumOff val="25000"/>
                </a:schemeClr>
              </a:solidFill>
            </a:ln>
          </p:spPr>
        </p:pic>
      </p:grpSp>
      <p:grpSp>
        <p:nvGrpSpPr>
          <p:cNvPr id="381" name="Group 380"/>
          <p:cNvGrpSpPr/>
          <p:nvPr userDrawn="1"/>
        </p:nvGrpSpPr>
        <p:grpSpPr>
          <a:xfrm>
            <a:off x="7952894" y="1838645"/>
            <a:ext cx="1104996" cy="643186"/>
            <a:chOff x="7908721" y="2582962"/>
            <a:chExt cx="1104996" cy="643186"/>
          </a:xfrm>
        </p:grpSpPr>
        <p:grpSp>
          <p:nvGrpSpPr>
            <p:cNvPr id="382" name="Group 381"/>
            <p:cNvGrpSpPr/>
            <p:nvPr/>
          </p:nvGrpSpPr>
          <p:grpSpPr>
            <a:xfrm>
              <a:off x="7908721" y="3052429"/>
              <a:ext cx="1104996" cy="173719"/>
              <a:chOff x="7737050" y="4258335"/>
              <a:chExt cx="1104996" cy="173719"/>
            </a:xfrm>
          </p:grpSpPr>
          <p:sp>
            <p:nvSpPr>
              <p:cNvPr id="384" name="TextBox 383"/>
              <p:cNvSpPr txBox="1"/>
              <p:nvPr/>
            </p:nvSpPr>
            <p:spPr>
              <a:xfrm>
                <a:off x="7839414" y="4258335"/>
                <a:ext cx="1002632" cy="169277"/>
              </a:xfrm>
              <a:prstGeom prst="rect">
                <a:avLst/>
              </a:prstGeom>
              <a:noFill/>
            </p:spPr>
            <p:txBody>
              <a:bodyPr wrap="square" lIns="0" tIns="0" rIns="0" bIns="0" rtlCol="0">
                <a:spAutoFit/>
              </a:bodyPr>
              <a:lstStyle/>
              <a:p>
                <a:r>
                  <a:rPr lang="en-GB" sz="1100" b="1" dirty="0" smtClean="0">
                    <a:solidFill>
                      <a:srgbClr val="5C5C5C"/>
                    </a:solidFill>
                  </a:rPr>
                  <a:t>China  </a:t>
                </a:r>
                <a:r>
                  <a:rPr lang="en-GB" sz="1100" dirty="0" smtClean="0">
                    <a:solidFill>
                      <a:srgbClr val="5C5C5C"/>
                    </a:solidFill>
                  </a:rPr>
                  <a:t>8</a:t>
                </a:r>
                <a:endParaRPr lang="en-GB" sz="1100" dirty="0">
                  <a:solidFill>
                    <a:srgbClr val="5C5C5C"/>
                  </a:solidFill>
                </a:endParaRPr>
              </a:p>
            </p:txBody>
          </p:sp>
          <p:cxnSp>
            <p:nvCxnSpPr>
              <p:cNvPr id="385" name="Straight Connector 384"/>
              <p:cNvCxnSpPr/>
              <p:nvPr/>
            </p:nvCxnSpPr>
            <p:spPr>
              <a:xfrm>
                <a:off x="7737050" y="4432054"/>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3" name="Picture 382"/>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996668" y="2582962"/>
              <a:ext cx="883847" cy="432780"/>
            </a:xfrm>
            <a:prstGeom prst="rect">
              <a:avLst/>
            </a:prstGeom>
            <a:ln w="9525">
              <a:solidFill>
                <a:schemeClr val="tx1">
                  <a:lumMod val="75000"/>
                  <a:lumOff val="25000"/>
                </a:schemeClr>
              </a:solidFill>
            </a:ln>
          </p:spPr>
        </p:pic>
      </p:grpSp>
      <p:grpSp>
        <p:nvGrpSpPr>
          <p:cNvPr id="386" name="Group 385"/>
          <p:cNvGrpSpPr/>
          <p:nvPr userDrawn="1"/>
        </p:nvGrpSpPr>
        <p:grpSpPr>
          <a:xfrm>
            <a:off x="8001358" y="5208199"/>
            <a:ext cx="1040518" cy="687951"/>
            <a:chOff x="7052945" y="5952516"/>
            <a:chExt cx="1040518" cy="687951"/>
          </a:xfrm>
        </p:grpSpPr>
        <p:grpSp>
          <p:nvGrpSpPr>
            <p:cNvPr id="387" name="Group 386"/>
            <p:cNvGrpSpPr/>
            <p:nvPr/>
          </p:nvGrpSpPr>
          <p:grpSpPr>
            <a:xfrm>
              <a:off x="7052945" y="6460810"/>
              <a:ext cx="1040518" cy="179657"/>
              <a:chOff x="7052945" y="6360451"/>
              <a:chExt cx="1040518" cy="179657"/>
            </a:xfrm>
          </p:grpSpPr>
          <p:sp>
            <p:nvSpPr>
              <p:cNvPr id="389" name="TextBox 388"/>
              <p:cNvSpPr txBox="1"/>
              <p:nvPr/>
            </p:nvSpPr>
            <p:spPr>
              <a:xfrm>
                <a:off x="7090831" y="6360451"/>
                <a:ext cx="1002632" cy="169277"/>
              </a:xfrm>
              <a:prstGeom prst="rect">
                <a:avLst/>
              </a:prstGeom>
              <a:noFill/>
            </p:spPr>
            <p:txBody>
              <a:bodyPr wrap="square" lIns="0" tIns="0" rIns="0" bIns="0" rtlCol="0">
                <a:spAutoFit/>
              </a:bodyPr>
              <a:lstStyle/>
              <a:p>
                <a:r>
                  <a:rPr lang="en-GB" sz="1100" b="1" dirty="0" smtClean="0">
                    <a:solidFill>
                      <a:srgbClr val="5C5C5C"/>
                    </a:solidFill>
                  </a:rPr>
                  <a:t>Pakistan  115</a:t>
                </a:r>
                <a:endParaRPr lang="en-GB" sz="1100" dirty="0">
                  <a:solidFill>
                    <a:srgbClr val="5C5C5C"/>
                  </a:solidFill>
                </a:endParaRPr>
              </a:p>
            </p:txBody>
          </p:sp>
          <p:cxnSp>
            <p:nvCxnSpPr>
              <p:cNvPr id="390" name="Straight Connector 389"/>
              <p:cNvCxnSpPr/>
              <p:nvPr/>
            </p:nvCxnSpPr>
            <p:spPr>
              <a:xfrm>
                <a:off x="7052945" y="6540108"/>
                <a:ext cx="911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8" name="Picture 38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093155" y="5952516"/>
              <a:ext cx="877751" cy="432780"/>
            </a:xfrm>
            <a:prstGeom prst="rect">
              <a:avLst/>
            </a:prstGeom>
            <a:ln w="12700">
              <a:solidFill>
                <a:schemeClr val="tx1"/>
              </a:solidFill>
            </a:ln>
          </p:spPr>
        </p:pic>
      </p:grpSp>
      <p:grpSp>
        <p:nvGrpSpPr>
          <p:cNvPr id="391" name="Group 390"/>
          <p:cNvGrpSpPr/>
          <p:nvPr userDrawn="1"/>
        </p:nvGrpSpPr>
        <p:grpSpPr>
          <a:xfrm>
            <a:off x="286265" y="3535661"/>
            <a:ext cx="1002632" cy="647692"/>
            <a:chOff x="242092" y="4279978"/>
            <a:chExt cx="1002632" cy="647692"/>
          </a:xfrm>
        </p:grpSpPr>
        <p:grpSp>
          <p:nvGrpSpPr>
            <p:cNvPr id="392" name="Group 391"/>
            <p:cNvGrpSpPr/>
            <p:nvPr/>
          </p:nvGrpSpPr>
          <p:grpSpPr>
            <a:xfrm>
              <a:off x="242092" y="4751553"/>
              <a:ext cx="1002632" cy="176117"/>
              <a:chOff x="377649" y="5261360"/>
              <a:chExt cx="1002632" cy="176117"/>
            </a:xfrm>
          </p:grpSpPr>
          <p:sp>
            <p:nvSpPr>
              <p:cNvPr id="394" name="TextBox 393"/>
              <p:cNvSpPr txBox="1"/>
              <p:nvPr/>
            </p:nvSpPr>
            <p:spPr>
              <a:xfrm>
                <a:off x="377649" y="5261360"/>
                <a:ext cx="1002632" cy="169277"/>
              </a:xfrm>
              <a:prstGeom prst="rect">
                <a:avLst/>
              </a:prstGeom>
              <a:noFill/>
            </p:spPr>
            <p:txBody>
              <a:bodyPr wrap="square" lIns="0" tIns="0" rIns="0" bIns="0" rtlCol="0">
                <a:spAutoFit/>
              </a:bodyPr>
              <a:lstStyle/>
              <a:p>
                <a:r>
                  <a:rPr lang="en-GB" sz="1100" b="1" dirty="0" smtClean="0">
                    <a:solidFill>
                      <a:srgbClr val="5C5C5C"/>
                    </a:solidFill>
                  </a:rPr>
                  <a:t>Brazil </a:t>
                </a:r>
                <a:r>
                  <a:rPr lang="en-GB" sz="1100" dirty="0" smtClean="0">
                    <a:solidFill>
                      <a:srgbClr val="5C5C5C"/>
                    </a:solidFill>
                  </a:rPr>
                  <a:t>4</a:t>
                </a:r>
                <a:endParaRPr lang="en-GB" sz="1100" dirty="0">
                  <a:solidFill>
                    <a:srgbClr val="5C5C5C"/>
                  </a:solidFill>
                </a:endParaRPr>
              </a:p>
            </p:txBody>
          </p:sp>
          <p:cxnSp>
            <p:nvCxnSpPr>
              <p:cNvPr id="395" name="Straight Connector 394"/>
              <p:cNvCxnSpPr/>
              <p:nvPr/>
            </p:nvCxnSpPr>
            <p:spPr>
              <a:xfrm>
                <a:off x="380940" y="5437477"/>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93" name="Picture 39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43778" y="4279978"/>
              <a:ext cx="878400" cy="439199"/>
            </a:xfrm>
            <a:prstGeom prst="rect">
              <a:avLst/>
            </a:prstGeom>
            <a:ln w="12700">
              <a:solidFill>
                <a:schemeClr val="tx1"/>
              </a:solidFill>
            </a:ln>
          </p:spPr>
        </p:pic>
      </p:grpSp>
      <p:grpSp>
        <p:nvGrpSpPr>
          <p:cNvPr id="396" name="Group 395"/>
          <p:cNvGrpSpPr/>
          <p:nvPr userDrawn="1"/>
        </p:nvGrpSpPr>
        <p:grpSpPr>
          <a:xfrm>
            <a:off x="264012" y="2638211"/>
            <a:ext cx="1003324" cy="662919"/>
            <a:chOff x="219839" y="3382528"/>
            <a:chExt cx="1003324" cy="662919"/>
          </a:xfrm>
        </p:grpSpPr>
        <p:grpSp>
          <p:nvGrpSpPr>
            <p:cNvPr id="397" name="Group 396"/>
            <p:cNvGrpSpPr/>
            <p:nvPr/>
          </p:nvGrpSpPr>
          <p:grpSpPr>
            <a:xfrm>
              <a:off x="219839" y="3860524"/>
              <a:ext cx="1003324" cy="184923"/>
              <a:chOff x="366055" y="3272291"/>
              <a:chExt cx="1003324" cy="184923"/>
            </a:xfrm>
          </p:grpSpPr>
          <p:sp>
            <p:nvSpPr>
              <p:cNvPr id="399" name="TextBox 398"/>
              <p:cNvSpPr txBox="1"/>
              <p:nvPr/>
            </p:nvSpPr>
            <p:spPr>
              <a:xfrm>
                <a:off x="366747" y="3272291"/>
                <a:ext cx="1002632" cy="169277"/>
              </a:xfrm>
              <a:prstGeom prst="rect">
                <a:avLst/>
              </a:prstGeom>
              <a:noFill/>
            </p:spPr>
            <p:txBody>
              <a:bodyPr wrap="square" lIns="0" tIns="0" rIns="0" bIns="0" rtlCol="0">
                <a:spAutoFit/>
              </a:bodyPr>
              <a:lstStyle/>
              <a:p>
                <a:r>
                  <a:rPr lang="en-GB" sz="1100" b="1" dirty="0" smtClean="0">
                    <a:solidFill>
                      <a:srgbClr val="5C5C5C"/>
                    </a:solidFill>
                  </a:rPr>
                  <a:t>Costa Rica  </a:t>
                </a:r>
                <a:r>
                  <a:rPr lang="en-GB" sz="1100" dirty="0" smtClean="0">
                    <a:solidFill>
                      <a:srgbClr val="5C5C5C"/>
                    </a:solidFill>
                  </a:rPr>
                  <a:t>1</a:t>
                </a:r>
                <a:endParaRPr lang="en-GB" sz="1100" dirty="0">
                  <a:solidFill>
                    <a:srgbClr val="5C5C5C"/>
                  </a:solidFill>
                </a:endParaRPr>
              </a:p>
            </p:txBody>
          </p:sp>
          <p:cxnSp>
            <p:nvCxnSpPr>
              <p:cNvPr id="400" name="Straight Connector 399"/>
              <p:cNvCxnSpPr/>
              <p:nvPr/>
            </p:nvCxnSpPr>
            <p:spPr>
              <a:xfrm>
                <a:off x="366055" y="3457214"/>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98" name="Picture 397"/>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51208" y="3382528"/>
              <a:ext cx="882000" cy="440999"/>
            </a:xfrm>
            <a:prstGeom prst="rect">
              <a:avLst/>
            </a:prstGeom>
            <a:ln w="12700">
              <a:solidFill>
                <a:schemeClr val="tx1"/>
              </a:solidFill>
            </a:ln>
          </p:spPr>
        </p:pic>
      </p:grpSp>
      <p:grpSp>
        <p:nvGrpSpPr>
          <p:cNvPr id="401" name="Group 400"/>
          <p:cNvGrpSpPr/>
          <p:nvPr userDrawn="1"/>
        </p:nvGrpSpPr>
        <p:grpSpPr>
          <a:xfrm>
            <a:off x="281602" y="4338880"/>
            <a:ext cx="912907" cy="680427"/>
            <a:chOff x="237429" y="5083197"/>
            <a:chExt cx="912907" cy="680427"/>
          </a:xfrm>
        </p:grpSpPr>
        <p:pic>
          <p:nvPicPr>
            <p:cNvPr id="402" name="Picture 2" descr="\\CABIUK-IMAGE\images\General\Flags of the World\Flags - Uniform Size\Flags - Uniform Size - for Web\Chile.gif"/>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56257" y="5083197"/>
              <a:ext cx="886475" cy="443237"/>
            </a:xfrm>
            <a:prstGeom prst="rect">
              <a:avLst/>
            </a:prstGeom>
            <a:ln w="12700">
              <a:solidFill>
                <a:schemeClr val="tx1"/>
              </a:solidFill>
            </a:ln>
            <a:extLst>
              <a:ext uri="{909E8E84-426E-40DD-AFC4-6F175D3DCCD1}">
                <a14:hiddenFill xmlns:a14="http://schemas.microsoft.com/office/drawing/2010/main">
                  <a:solidFill>
                    <a:srgbClr val="FFFFFF"/>
                  </a:solidFill>
                </a14:hiddenFill>
              </a:ext>
            </a:extLst>
          </p:spPr>
        </p:pic>
        <p:sp>
          <p:nvSpPr>
            <p:cNvPr id="403" name="TextBox 402"/>
            <p:cNvSpPr txBox="1"/>
            <p:nvPr/>
          </p:nvSpPr>
          <p:spPr>
            <a:xfrm>
              <a:off x="237429" y="5582307"/>
              <a:ext cx="912907" cy="169277"/>
            </a:xfrm>
            <a:prstGeom prst="rect">
              <a:avLst/>
            </a:prstGeom>
            <a:noFill/>
          </p:spPr>
          <p:txBody>
            <a:bodyPr wrap="square" lIns="0" tIns="0" rIns="0" bIns="0" rtlCol="0">
              <a:spAutoFit/>
            </a:bodyPr>
            <a:lstStyle/>
            <a:p>
              <a:r>
                <a:rPr lang="en-GB" sz="1100" b="1" dirty="0" smtClean="0">
                  <a:solidFill>
                    <a:srgbClr val="5C5C5C"/>
                  </a:solidFill>
                </a:rPr>
                <a:t>Chile  </a:t>
              </a:r>
              <a:r>
                <a:rPr lang="en-GB" sz="1100" dirty="0" smtClean="0">
                  <a:solidFill>
                    <a:srgbClr val="5C5C5C"/>
                  </a:solidFill>
                </a:rPr>
                <a:t>1</a:t>
              </a:r>
              <a:endParaRPr lang="en-GB" sz="1100" dirty="0">
                <a:solidFill>
                  <a:srgbClr val="5C5C5C"/>
                </a:solidFill>
              </a:endParaRPr>
            </a:p>
          </p:txBody>
        </p:sp>
        <p:cxnSp>
          <p:nvCxnSpPr>
            <p:cNvPr id="404" name="Straight Connector 403"/>
            <p:cNvCxnSpPr/>
            <p:nvPr/>
          </p:nvCxnSpPr>
          <p:spPr>
            <a:xfrm>
              <a:off x="246331" y="5763624"/>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5" name="Oval 404"/>
          <p:cNvSpPr/>
          <p:nvPr userDrawn="1"/>
        </p:nvSpPr>
        <p:spPr>
          <a:xfrm>
            <a:off x="3098923" y="453164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406" name="Straight Connector 405"/>
          <p:cNvCxnSpPr>
            <a:endCxn id="405" idx="2"/>
          </p:cNvCxnSpPr>
          <p:nvPr userDrawn="1"/>
        </p:nvCxnSpPr>
        <p:spPr>
          <a:xfrm flipV="1">
            <a:off x="1181602" y="4554501"/>
            <a:ext cx="1917321" cy="4648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7" name="Rectangle 406"/>
          <p:cNvSpPr/>
          <p:nvPr userDrawn="1"/>
        </p:nvSpPr>
        <p:spPr>
          <a:xfrm>
            <a:off x="153942" y="332656"/>
            <a:ext cx="8971007" cy="461665"/>
          </a:xfrm>
          <a:prstGeom prst="rect">
            <a:avLst/>
          </a:prstGeom>
        </p:spPr>
        <p:txBody>
          <a:bodyPr wrap="square">
            <a:spAutoFit/>
          </a:bodyPr>
          <a:lstStyle/>
          <a:p>
            <a:pPr>
              <a:defRPr/>
            </a:pPr>
            <a:r>
              <a:rPr lang="en-GB" b="1" dirty="0" smtClean="0">
                <a:solidFill>
                  <a:srgbClr val="5C5C5C"/>
                </a:solidFill>
              </a:rPr>
              <a:t>Global reach </a:t>
            </a:r>
            <a:r>
              <a:rPr lang="en-GB" dirty="0" smtClean="0">
                <a:solidFill>
                  <a:srgbClr val="5C5C5C"/>
                </a:solidFill>
              </a:rPr>
              <a:t>We </a:t>
            </a:r>
            <a:r>
              <a:rPr lang="en-GB" dirty="0">
                <a:solidFill>
                  <a:srgbClr val="5C5C5C"/>
                </a:solidFill>
              </a:rPr>
              <a:t>have </a:t>
            </a:r>
            <a:r>
              <a:rPr lang="en-GB" dirty="0" smtClean="0">
                <a:solidFill>
                  <a:srgbClr val="5C5C5C"/>
                </a:solidFill>
              </a:rPr>
              <a:t>480+ </a:t>
            </a:r>
            <a:r>
              <a:rPr lang="en-GB" dirty="0">
                <a:solidFill>
                  <a:srgbClr val="5C5C5C"/>
                </a:solidFill>
              </a:rPr>
              <a:t>staff across 21 locations worldwide</a:t>
            </a:r>
          </a:p>
        </p:txBody>
      </p:sp>
      <p:cxnSp>
        <p:nvCxnSpPr>
          <p:cNvPr id="409" name="Straight Connector 408"/>
          <p:cNvCxnSpPr/>
          <p:nvPr userDrawn="1"/>
        </p:nvCxnSpPr>
        <p:spPr>
          <a:xfrm>
            <a:off x="2448066" y="5904319"/>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0" name="TextBox 409"/>
          <p:cNvSpPr txBox="1"/>
          <p:nvPr userDrawn="1"/>
        </p:nvSpPr>
        <p:spPr>
          <a:xfrm>
            <a:off x="2437804" y="5707457"/>
            <a:ext cx="912907" cy="169277"/>
          </a:xfrm>
          <a:prstGeom prst="rect">
            <a:avLst/>
          </a:prstGeom>
          <a:noFill/>
        </p:spPr>
        <p:txBody>
          <a:bodyPr wrap="square" lIns="0" tIns="0" rIns="0" bIns="0" rtlCol="0">
            <a:spAutoFit/>
          </a:bodyPr>
          <a:lstStyle/>
          <a:p>
            <a:r>
              <a:rPr lang="en-GB" sz="1100" b="1" dirty="0" smtClean="0">
                <a:solidFill>
                  <a:srgbClr val="5C5C5C"/>
                </a:solidFill>
              </a:rPr>
              <a:t>Niger </a:t>
            </a:r>
            <a:r>
              <a:rPr lang="en-GB" sz="1100" dirty="0" smtClean="0">
                <a:solidFill>
                  <a:srgbClr val="5C5C5C"/>
                </a:solidFill>
              </a:rPr>
              <a:t>1</a:t>
            </a:r>
            <a:endParaRPr lang="en-GB" sz="1100" dirty="0">
              <a:solidFill>
                <a:srgbClr val="5C5C5C"/>
              </a:solidFill>
            </a:endParaRPr>
          </a:p>
        </p:txBody>
      </p:sp>
      <p:pic>
        <p:nvPicPr>
          <p:cNvPr id="411" name="Picture 410"/>
          <p:cNvPicPr>
            <a:picLocks/>
          </p:cNvPicPr>
          <p:nvPr userDrawn="1"/>
        </p:nvPicPr>
        <p:blipFill>
          <a:blip r:embed="rId23" cstate="email">
            <a:extLst>
              <a:ext uri="{28A0092B-C50C-407E-A947-70E740481C1C}">
                <a14:useLocalDpi xmlns:a14="http://schemas.microsoft.com/office/drawing/2010/main"/>
              </a:ext>
            </a:extLst>
          </a:blip>
          <a:stretch>
            <a:fillRect/>
          </a:stretch>
        </p:blipFill>
        <p:spPr>
          <a:xfrm>
            <a:off x="2448066" y="5235699"/>
            <a:ext cx="864000" cy="432000"/>
          </a:xfrm>
          <a:prstGeom prst="rect">
            <a:avLst/>
          </a:prstGeom>
          <a:ln>
            <a:solidFill>
              <a:schemeClr val="tx1"/>
            </a:solidFill>
          </a:ln>
        </p:spPr>
      </p:pic>
      <p:sp>
        <p:nvSpPr>
          <p:cNvPr id="412" name="Oval 411"/>
          <p:cNvSpPr/>
          <p:nvPr userDrawn="1"/>
        </p:nvSpPr>
        <p:spPr>
          <a:xfrm>
            <a:off x="4687633" y="351922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39423963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lgn="l">
              <a:defRPr b="1">
                <a:solidFill>
                  <a:srgbClr val="4C4C4C"/>
                </a:solidFill>
                <a:latin typeface="+mj-lt"/>
              </a:defRPr>
            </a:lvl1pPr>
          </a:lstStyle>
          <a:p>
            <a:r>
              <a:rPr lang="en-US" smtClean="0"/>
              <a:t>Click to edit Master title style</a:t>
            </a:r>
            <a:endParaRPr lang="en-GB" dirty="0"/>
          </a:p>
        </p:txBody>
      </p:sp>
      <p:sp>
        <p:nvSpPr>
          <p:cNvPr id="5" name="Content Placeholder 4"/>
          <p:cNvSpPr>
            <a:spLocks noGrp="1"/>
          </p:cNvSpPr>
          <p:nvPr>
            <p:ph sz="quarter" idx="11"/>
          </p:nvPr>
        </p:nvSpPr>
        <p:spPr>
          <a:xfrm>
            <a:off x="457200" y="1628800"/>
            <a:ext cx="8229600" cy="4464496"/>
          </a:xfrm>
        </p:spPr>
        <p:txBody>
          <a:bodyPr/>
          <a:lstStyle>
            <a:lvl1pPr marL="177800" indent="-177800">
              <a:buClr>
                <a:schemeClr val="bg2"/>
              </a:buClr>
              <a:defRPr/>
            </a:lvl1pPr>
            <a:lvl2pPr marL="177800" indent="-177800">
              <a:buClr>
                <a:schemeClr val="bg2"/>
              </a:buClr>
              <a:defRPr/>
            </a:lvl2pPr>
            <a:lvl3pPr marL="177800" indent="-177800">
              <a:buClr>
                <a:schemeClr val="bg2"/>
              </a:buClr>
              <a:defRPr/>
            </a:lvl3pPr>
            <a:lvl4pPr marL="177800" indent="-177800">
              <a:buClr>
                <a:schemeClr val="bg2"/>
              </a:buClr>
              <a:defRPr/>
            </a:lvl4pPr>
            <a:lvl5pPr marL="177800" indent="-177800">
              <a:buClr>
                <a:schemeClr val="bg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8916912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o are CABI's members?">
    <p:spTree>
      <p:nvGrpSpPr>
        <p:cNvPr id="1" name=""/>
        <p:cNvGrpSpPr/>
        <p:nvPr/>
      </p:nvGrpSpPr>
      <p:grpSpPr>
        <a:xfrm>
          <a:off x="0" y="0"/>
          <a:ext cx="0" cy="0"/>
          <a:chOff x="0" y="0"/>
          <a:chExt cx="0" cy="0"/>
        </a:xfrm>
      </p:grpSpPr>
      <p:sp>
        <p:nvSpPr>
          <p:cNvPr id="2" name="Rectangle 1"/>
          <p:cNvSpPr/>
          <p:nvPr userDrawn="1"/>
        </p:nvSpPr>
        <p:spPr>
          <a:xfrm>
            <a:off x="-20638" y="2684463"/>
            <a:ext cx="9164638" cy="4173537"/>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3" name="TextBox 7"/>
          <p:cNvSpPr txBox="1">
            <a:spLocks noChangeArrowheads="1"/>
          </p:cNvSpPr>
          <p:nvPr userDrawn="1"/>
        </p:nvSpPr>
        <p:spPr bwMode="auto">
          <a:xfrm>
            <a:off x="179388" y="6453188"/>
            <a:ext cx="1949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spcAft>
                <a:spcPts val="300"/>
              </a:spcAft>
            </a:pPr>
            <a:r>
              <a:rPr lang="en-GB" sz="1200" b="1">
                <a:solidFill>
                  <a:srgbClr val="FFFFFF"/>
                </a:solidFill>
                <a:cs typeface="Arial" charset="0"/>
              </a:rPr>
              <a:t>KNOWLEDGE FOR LIFE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067675" y="6280150"/>
            <a:ext cx="7334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381000" y="3581400"/>
            <a:ext cx="805338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GB" sz="2800" b="1">
              <a:solidFill>
                <a:srgbClr val="FFFFFF"/>
              </a:solidFill>
              <a:cs typeface="Arial" charset="0"/>
            </a:endParaRPr>
          </a:p>
          <a:p>
            <a:pPr eaLnBrk="1" hangingPunct="1"/>
            <a:endParaRPr lang="en-GB" sz="2800" b="1">
              <a:solidFill>
                <a:srgbClr val="FFFFFF"/>
              </a:solidFill>
              <a:cs typeface="Arial" charset="0"/>
            </a:endParaRPr>
          </a:p>
          <a:p>
            <a:pPr eaLnBrk="1" hangingPunct="1">
              <a:buFont typeface="Arial" charset="0"/>
              <a:buNone/>
            </a:pPr>
            <a:r>
              <a:rPr lang="en-GB" sz="2800" b="1">
                <a:solidFill>
                  <a:srgbClr val="FFFFFF"/>
                </a:solidFill>
                <a:cs typeface="Arial" charset="0"/>
              </a:rPr>
              <a:t>our members comprise  governments worldwide, which have a say in CABI’s governance, policies and strategic direction</a:t>
            </a:r>
            <a:r>
              <a:rPr lang="en-GB" sz="2800">
                <a:solidFill>
                  <a:srgbClr val="FFFFFF"/>
                </a:solidFill>
                <a:cs typeface="Arial" charset="0"/>
              </a:rPr>
              <a:t> </a:t>
            </a:r>
          </a:p>
        </p:txBody>
      </p:sp>
      <p:sp>
        <p:nvSpPr>
          <p:cNvPr id="6" name="TextBox 10"/>
          <p:cNvSpPr txBox="1">
            <a:spLocks noChangeArrowheads="1"/>
          </p:cNvSpPr>
          <p:nvPr userDrawn="1"/>
        </p:nvSpPr>
        <p:spPr bwMode="auto">
          <a:xfrm>
            <a:off x="385763" y="2924175"/>
            <a:ext cx="60166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GB" sz="3600" b="1">
              <a:solidFill>
                <a:srgbClr val="FFFFFF"/>
              </a:solidFill>
              <a:cs typeface="Arial" charset="0"/>
            </a:endParaRPr>
          </a:p>
          <a:p>
            <a:pPr eaLnBrk="1" hangingPunct="1"/>
            <a:r>
              <a:rPr lang="en-GB" sz="3600" b="1">
                <a:solidFill>
                  <a:srgbClr val="FFFFFF"/>
                </a:solidFill>
                <a:cs typeface="Arial" charset="0"/>
              </a:rPr>
              <a:t>who are CABI’s members?</a:t>
            </a:r>
          </a:p>
        </p:txBody>
      </p:sp>
      <p:sp>
        <p:nvSpPr>
          <p:cNvPr id="7" name="Rectangle 6"/>
          <p:cNvSpPr/>
          <p:nvPr userDrawn="1"/>
        </p:nvSpPr>
        <p:spPr>
          <a:xfrm>
            <a:off x="-19874" y="-171400"/>
            <a:ext cx="9163874" cy="3328702"/>
          </a:xfrm>
          <a:prstGeom prst="rect">
            <a:avLst/>
          </a:prstGeom>
          <a:blipFill dpi="0" rotWithShape="1">
            <a:blip r:embed="rId3" cstate="print">
              <a:extLst>
                <a:ext uri="{28A0092B-C50C-407E-A947-70E740481C1C}">
                  <a14:useLocalDpi xmlns:a14="http://schemas.microsoft.com/office/drawing/2010/main"/>
                </a:ext>
              </a:extLst>
            </a:blip>
            <a:srcRect/>
            <a:stretch>
              <a:fillRect l="2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extLst>
      <p:ext uri="{BB962C8B-B14F-4D97-AF65-F5344CB8AC3E}">
        <p14:creationId xmlns:p14="http://schemas.microsoft.com/office/powerpoint/2010/main" val="14702437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4C4C4C"/>
                </a:solidFill>
              </a:defRPr>
            </a:lvl1pPr>
          </a:lstStyle>
          <a:p>
            <a:r>
              <a:rPr lang="en-US" smtClean="0"/>
              <a:t>Click to edit Master title style</a:t>
            </a:r>
            <a:endParaRPr lang="en-GB" dirty="0"/>
          </a:p>
        </p:txBody>
      </p:sp>
      <p:sp>
        <p:nvSpPr>
          <p:cNvPr id="4" name="Content Placeholder 3"/>
          <p:cNvSpPr>
            <a:spLocks noGrp="1"/>
          </p:cNvSpPr>
          <p:nvPr>
            <p:ph sz="quarter" idx="10"/>
          </p:nvPr>
        </p:nvSpPr>
        <p:spPr>
          <a:xfrm>
            <a:off x="457200" y="1556792"/>
            <a:ext cx="3960000" cy="4320000"/>
          </a:xfrm>
        </p:spPr>
        <p:txBody>
          <a:bodyPr/>
          <a:lstStyle>
            <a:lvl1pPr marL="177800" indent="-177800">
              <a:buFont typeface="Arial" panose="020B0604020202020204" pitchFamily="34" charset="0"/>
              <a:buChar char="●"/>
              <a:tabLst/>
              <a:defRPr/>
            </a:lvl1pPr>
            <a:lvl2pPr marL="539750" indent="-177800">
              <a:buFont typeface="Arial" panose="020B0604020202020204" pitchFamily="34" charset="0"/>
              <a:buChar char="●"/>
              <a:tabLst/>
              <a:defRPr/>
            </a:lvl2pPr>
            <a:lvl3pPr marL="730250" indent="-177800">
              <a:buFont typeface="Arial" panose="020B0604020202020204" pitchFamily="34" charset="0"/>
              <a:buChar char="●"/>
              <a:tabLst/>
              <a:defRPr/>
            </a:lvl3pPr>
            <a:lvl4pPr marL="901700" indent="-177800">
              <a:buFont typeface="Arial" panose="020B0604020202020204" pitchFamily="34" charset="0"/>
              <a:buChar char="●"/>
              <a:tabLst/>
              <a:defRPr/>
            </a:lvl4pPr>
            <a:lvl5pPr marL="1092200" indent="-177800">
              <a:buFont typeface="Arial" panose="020B0604020202020204" pitchFamily="34" charset="0"/>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ext Placeholder 5"/>
          <p:cNvSpPr>
            <a:spLocks noGrp="1"/>
          </p:cNvSpPr>
          <p:nvPr>
            <p:ph type="body" sz="quarter" idx="11"/>
          </p:nvPr>
        </p:nvSpPr>
        <p:spPr>
          <a:xfrm>
            <a:off x="4726800" y="1556792"/>
            <a:ext cx="3960000" cy="4320000"/>
          </a:xfrm>
        </p:spPr>
        <p:txBody>
          <a:bodyPr/>
          <a:lstStyle>
            <a:lvl1pPr marL="177800" indent="-177800">
              <a:buFont typeface="Arial" panose="020B0604020202020204" pitchFamily="34" charset="0"/>
              <a:buChar char="●"/>
              <a:defRPr/>
            </a:lvl1pPr>
            <a:lvl2pPr marL="539750" indent="-177800">
              <a:buFont typeface="Arial" panose="020B0604020202020204" pitchFamily="34" charset="0"/>
              <a:buChar char="●"/>
              <a:defRPr/>
            </a:lvl2pPr>
            <a:lvl3pPr marL="730250" indent="-177800">
              <a:buFont typeface="Arial" panose="020B0604020202020204" pitchFamily="34" charset="0"/>
              <a:buChar char="●"/>
              <a:defRPr/>
            </a:lvl3pPr>
            <a:lvl4pPr marL="901700" indent="-177800">
              <a:buFont typeface="Arial" panose="020B0604020202020204" pitchFamily="34" charset="0"/>
              <a:buChar char="●"/>
              <a:defRPr/>
            </a:lvl4pPr>
            <a:lvl5pPr marL="1092200" indent="-177800" defTabSz="89535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4276195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amp;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9209"/>
            <a:ext cx="3132138" cy="6156000"/>
          </a:xfrm>
          <a:blipFill>
            <a:blip r:embed="rId2" cstate="email">
              <a:extLst>
                <a:ext uri="{28A0092B-C50C-407E-A947-70E740481C1C}">
                  <a14:useLocalDpi xmlns:a14="http://schemas.microsoft.com/office/drawing/2010/main"/>
                </a:ext>
              </a:extLst>
            </a:blip>
            <a:srcRect/>
            <a:stretch>
              <a:fillRect b="160"/>
            </a:stretch>
          </a:blipFill>
        </p:spPr>
        <p:txBody>
          <a:bodyPr/>
          <a:lstStyle>
            <a:lvl1pPr marL="0" indent="0">
              <a:buNone/>
              <a:defRPr/>
            </a:lvl1pPr>
          </a:lstStyle>
          <a:p>
            <a:r>
              <a:rPr lang="en-US" smtClean="0"/>
              <a:t>Click icon to add picture</a:t>
            </a:r>
            <a:endParaRPr lang="en-GB" dirty="0"/>
          </a:p>
        </p:txBody>
      </p:sp>
      <p:sp>
        <p:nvSpPr>
          <p:cNvPr id="11" name="Text Placeholder 10"/>
          <p:cNvSpPr>
            <a:spLocks noGrp="1"/>
          </p:cNvSpPr>
          <p:nvPr>
            <p:ph type="body" sz="quarter" idx="11"/>
          </p:nvPr>
        </p:nvSpPr>
        <p:spPr>
          <a:xfrm>
            <a:off x="3418721" y="1510884"/>
            <a:ext cx="5473758" cy="4535016"/>
          </a:xfrm>
        </p:spPr>
        <p:txBody>
          <a:bodyPr/>
          <a:lstStyle>
            <a:lvl1pPr marL="177800" indent="-177800">
              <a:buFont typeface="Arial" panose="020B0604020202020204" pitchFamily="34" charset="0"/>
              <a:buChar char="●"/>
              <a:defRPr>
                <a:latin typeface="+mn-lt"/>
              </a:defRPr>
            </a:lvl1pPr>
            <a:lvl2pPr marL="539750" indent="-177800">
              <a:buFont typeface="Arial" panose="020B0604020202020204" pitchFamily="34" charset="0"/>
              <a:buChar char="●"/>
              <a:defRPr>
                <a:latin typeface="+mn-lt"/>
              </a:defRPr>
            </a:lvl2pPr>
            <a:lvl3pPr marL="730250" indent="-177800">
              <a:buFont typeface="Arial" panose="020B0604020202020204" pitchFamily="34" charset="0"/>
              <a:buChar char="●"/>
              <a:defRPr>
                <a:latin typeface="+mn-lt"/>
              </a:defRPr>
            </a:lvl3pPr>
            <a:lvl4pPr marL="901700" indent="-177800">
              <a:buFont typeface="Arial" panose="020B0604020202020204" pitchFamily="34" charset="0"/>
              <a:buChar char="●"/>
              <a:defRPr>
                <a:latin typeface="+mn-lt"/>
              </a:defRPr>
            </a:lvl4pPr>
            <a:lvl5pPr marL="1092200" indent="-177800">
              <a:buFont typeface="Arial" panose="020B0604020202020204" pitchFamily="34" charset="0"/>
              <a:buChar cha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2"/>
          <p:cNvSpPr>
            <a:spLocks noGrp="1"/>
          </p:cNvSpPr>
          <p:nvPr>
            <p:ph type="body" sz="quarter" idx="12" hasCustomPrompt="1"/>
          </p:nvPr>
        </p:nvSpPr>
        <p:spPr>
          <a:xfrm>
            <a:off x="3419872" y="450850"/>
            <a:ext cx="5472607"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GB" dirty="0" smtClean="0"/>
              <a:t>Heading here</a:t>
            </a:r>
            <a:endParaRPr lang="en-GB" dirty="0"/>
          </a:p>
        </p:txBody>
      </p:sp>
    </p:spTree>
    <p:extLst>
      <p:ext uri="{BB962C8B-B14F-4D97-AF65-F5344CB8AC3E}">
        <p14:creationId xmlns:p14="http://schemas.microsoft.com/office/powerpoint/2010/main" val="178957911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riple Picture Blank">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3418721" y="1520921"/>
            <a:ext cx="5473758" cy="4500367"/>
          </a:xfrm>
        </p:spPr>
        <p:txBody>
          <a:bodyPr/>
          <a:lstStyle>
            <a:lvl1pPr marL="177800" indent="-177800">
              <a:defRPr/>
            </a:lvl1pPr>
            <a:lvl2pPr marL="539750" indent="-177800">
              <a:defRPr/>
            </a:lvl2pPr>
            <a:lvl3pPr marL="730250" indent="-177800">
              <a:defRPr/>
            </a:lvl3pPr>
            <a:lvl4pPr marL="901700" indent="-177800">
              <a:defRPr/>
            </a:lvl4pPr>
            <a:lvl5pPr marL="1092200" indent="-1778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2"/>
          <p:cNvSpPr>
            <a:spLocks noGrp="1"/>
          </p:cNvSpPr>
          <p:nvPr>
            <p:ph type="body" sz="quarter" idx="12" hasCustomPrompt="1"/>
          </p:nvPr>
        </p:nvSpPr>
        <p:spPr>
          <a:xfrm>
            <a:off x="3419872" y="450850"/>
            <a:ext cx="5472607"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GB" dirty="0" smtClean="0"/>
              <a:t>Heading here</a:t>
            </a:r>
            <a:endParaRPr lang="en-GB" dirty="0"/>
          </a:p>
        </p:txBody>
      </p:sp>
      <p:sp>
        <p:nvSpPr>
          <p:cNvPr id="3" name="Picture Placeholder 2"/>
          <p:cNvSpPr>
            <a:spLocks noGrp="1"/>
          </p:cNvSpPr>
          <p:nvPr>
            <p:ph type="pic" sz="quarter" idx="13"/>
          </p:nvPr>
        </p:nvSpPr>
        <p:spPr>
          <a:xfrm>
            <a:off x="0" y="0"/>
            <a:ext cx="3132138" cy="1908000"/>
          </a:xfr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smtClean="0"/>
              <a:t>Click icon to add picture</a:t>
            </a:r>
            <a:endParaRPr lang="en-GB"/>
          </a:p>
        </p:txBody>
      </p:sp>
      <p:sp>
        <p:nvSpPr>
          <p:cNvPr id="10" name="Picture Placeholder 2"/>
          <p:cNvSpPr>
            <a:spLocks noGrp="1"/>
          </p:cNvSpPr>
          <p:nvPr>
            <p:ph type="pic" sz="quarter" idx="14"/>
          </p:nvPr>
        </p:nvSpPr>
        <p:spPr>
          <a:xfrm>
            <a:off x="0" y="2111666"/>
            <a:ext cx="3132138" cy="1908000"/>
          </a:xfrm>
          <a:blipFill>
            <a:blip r:embed="rId3"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smtClean="0"/>
              <a:t>Click icon to add picture</a:t>
            </a:r>
            <a:endParaRPr lang="en-GB"/>
          </a:p>
        </p:txBody>
      </p:sp>
      <p:sp>
        <p:nvSpPr>
          <p:cNvPr id="12" name="Picture Placeholder 2"/>
          <p:cNvSpPr>
            <a:spLocks noGrp="1"/>
          </p:cNvSpPr>
          <p:nvPr>
            <p:ph type="pic" sz="quarter" idx="15"/>
          </p:nvPr>
        </p:nvSpPr>
        <p:spPr>
          <a:xfrm>
            <a:off x="0" y="4221088"/>
            <a:ext cx="3132138" cy="1908000"/>
          </a:xfrm>
          <a:blipFill>
            <a:blip r:embed="rId4" cstate="email">
              <a:extLst>
                <a:ext uri="{28A0092B-C50C-407E-A947-70E740481C1C}">
                  <a14:useLocalDpi xmlns:a14="http://schemas.microsoft.com/office/drawing/2010/main"/>
                </a:ext>
              </a:extLst>
            </a:blip>
            <a:srcRect/>
            <a:stretch>
              <a:fillRect/>
            </a:stretch>
          </a:blipFill>
        </p:spPr>
        <p:txBody>
          <a:bodyPr/>
          <a:lstStyle>
            <a:lvl1pPr marL="0" indent="0">
              <a:buFontTx/>
              <a:buNone/>
              <a:defRPr/>
            </a:lvl1pPr>
          </a:lstStyle>
          <a:p>
            <a:r>
              <a:rPr lang="en-US" smtClean="0"/>
              <a:t>Click icon to add picture</a:t>
            </a:r>
            <a:endParaRPr lang="en-GB"/>
          </a:p>
        </p:txBody>
      </p:sp>
    </p:spTree>
    <p:extLst>
      <p:ext uri="{BB962C8B-B14F-4D97-AF65-F5344CB8AC3E}">
        <p14:creationId xmlns:p14="http://schemas.microsoft.com/office/powerpoint/2010/main" val="205514352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Rectangle 6"/>
          <p:cNvSpPr/>
          <p:nvPr userDrawn="1"/>
        </p:nvSpPr>
        <p:spPr>
          <a:xfrm>
            <a:off x="0" y="3157302"/>
            <a:ext cx="9144000" cy="3700698"/>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sp>
        <p:nvSpPr>
          <p:cNvPr id="8" name="Text Box 4"/>
          <p:cNvSpPr txBox="1">
            <a:spLocks noChangeArrowheads="1"/>
          </p:cNvSpPr>
          <p:nvPr userDrawn="1"/>
        </p:nvSpPr>
        <p:spPr bwMode="auto">
          <a:xfrm>
            <a:off x="4173280" y="3267175"/>
            <a:ext cx="355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600" spc="-150" dirty="0" err="1">
                <a:solidFill>
                  <a:srgbClr val="CAEE9C">
                    <a:lumMod val="75000"/>
                  </a:srgbClr>
                </a:solidFill>
              </a:rPr>
              <a:t>xie-xie</a:t>
            </a:r>
            <a:endParaRPr lang="en-GB" sz="3200" spc="-150" dirty="0">
              <a:solidFill>
                <a:srgbClr val="CAEE9C">
                  <a:lumMod val="75000"/>
                </a:srgbClr>
              </a:solidFill>
            </a:endParaRPr>
          </a:p>
        </p:txBody>
      </p:sp>
      <p:sp>
        <p:nvSpPr>
          <p:cNvPr id="12" name="Text Box 4"/>
          <p:cNvSpPr txBox="1">
            <a:spLocks noChangeArrowheads="1"/>
          </p:cNvSpPr>
          <p:nvPr userDrawn="1"/>
        </p:nvSpPr>
        <p:spPr bwMode="auto">
          <a:xfrm>
            <a:off x="2992114" y="3620454"/>
            <a:ext cx="355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spc="-150" dirty="0" err="1">
                <a:solidFill>
                  <a:srgbClr val="CAEE9C">
                    <a:lumMod val="60000"/>
                    <a:lumOff val="40000"/>
                  </a:srgbClr>
                </a:solidFill>
              </a:rPr>
              <a:t>zikomo</a:t>
            </a:r>
            <a:endParaRPr lang="en-GB" spc="-150" dirty="0">
              <a:solidFill>
                <a:srgbClr val="CAEE9C">
                  <a:lumMod val="60000"/>
                  <a:lumOff val="40000"/>
                </a:srgbClr>
              </a:solidFill>
            </a:endParaRPr>
          </a:p>
        </p:txBody>
      </p:sp>
      <p:sp>
        <p:nvSpPr>
          <p:cNvPr id="14" name="Text Box 4"/>
          <p:cNvSpPr txBox="1">
            <a:spLocks noChangeArrowheads="1"/>
          </p:cNvSpPr>
          <p:nvPr userDrawn="1"/>
        </p:nvSpPr>
        <p:spPr bwMode="auto">
          <a:xfrm>
            <a:off x="2362551" y="3625471"/>
            <a:ext cx="406257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6600" b="1" spc="-150" dirty="0" smtClean="0">
                <a:solidFill>
                  <a:srgbClr val="CAEE9C">
                    <a:lumMod val="75000"/>
                  </a:srgbClr>
                </a:solidFill>
              </a:rPr>
              <a:t>thank </a:t>
            </a:r>
            <a:r>
              <a:rPr lang="en-GB" sz="6600" b="1" spc="-150" dirty="0">
                <a:solidFill>
                  <a:srgbClr val="CAEE9C">
                    <a:lumMod val="75000"/>
                  </a:srgbClr>
                </a:solidFill>
              </a:rPr>
              <a:t>you </a:t>
            </a:r>
          </a:p>
        </p:txBody>
      </p:sp>
      <p:sp>
        <p:nvSpPr>
          <p:cNvPr id="16" name="Text Box 4"/>
          <p:cNvSpPr txBox="1">
            <a:spLocks noChangeArrowheads="1"/>
          </p:cNvSpPr>
          <p:nvPr userDrawn="1"/>
        </p:nvSpPr>
        <p:spPr bwMode="auto">
          <a:xfrm>
            <a:off x="617280" y="4289023"/>
            <a:ext cx="355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200" b="1" spc="-150" dirty="0" err="1" smtClean="0">
                <a:solidFill>
                  <a:srgbClr val="CAEE9C">
                    <a:lumMod val="60000"/>
                    <a:lumOff val="40000"/>
                  </a:srgbClr>
                </a:solidFill>
              </a:rPr>
              <a:t>urakoze</a:t>
            </a:r>
            <a:endParaRPr lang="en-GB" sz="3200" b="1" spc="-150" dirty="0">
              <a:solidFill>
                <a:srgbClr val="CAEE9C">
                  <a:lumMod val="60000"/>
                  <a:lumOff val="40000"/>
                </a:srgbClr>
              </a:solidFill>
            </a:endParaRPr>
          </a:p>
        </p:txBody>
      </p:sp>
      <p:sp>
        <p:nvSpPr>
          <p:cNvPr id="18" name="Text Box 4"/>
          <p:cNvSpPr txBox="1">
            <a:spLocks noChangeArrowheads="1"/>
          </p:cNvSpPr>
          <p:nvPr userDrawn="1"/>
        </p:nvSpPr>
        <p:spPr bwMode="auto">
          <a:xfrm>
            <a:off x="2501735" y="4539381"/>
            <a:ext cx="3556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200" b="1" spc="-150" dirty="0" err="1">
                <a:solidFill>
                  <a:srgbClr val="CAEE9C">
                    <a:lumMod val="75000"/>
                  </a:srgbClr>
                </a:solidFill>
              </a:rPr>
              <a:t>terima</a:t>
            </a:r>
            <a:r>
              <a:rPr lang="en-GB" sz="3200" b="1" spc="-150" dirty="0">
                <a:solidFill>
                  <a:srgbClr val="CAEE9C">
                    <a:lumMod val="75000"/>
                  </a:srgbClr>
                </a:solidFill>
              </a:rPr>
              <a:t> </a:t>
            </a:r>
            <a:r>
              <a:rPr lang="en-GB" sz="3200" b="1" spc="-150" dirty="0" err="1">
                <a:solidFill>
                  <a:srgbClr val="CAEE9C">
                    <a:lumMod val="75000"/>
                  </a:srgbClr>
                </a:solidFill>
              </a:rPr>
              <a:t>kasih</a:t>
            </a:r>
            <a:r>
              <a:rPr lang="en-GB" sz="3200" b="1" spc="-150" dirty="0">
                <a:solidFill>
                  <a:srgbClr val="CAEE9C">
                    <a:lumMod val="75000"/>
                  </a:srgbClr>
                </a:solidFill>
              </a:rPr>
              <a:t> </a:t>
            </a:r>
          </a:p>
        </p:txBody>
      </p:sp>
      <p:sp>
        <p:nvSpPr>
          <p:cNvPr id="19" name="Text Box 4"/>
          <p:cNvSpPr txBox="1">
            <a:spLocks noChangeArrowheads="1"/>
          </p:cNvSpPr>
          <p:nvPr userDrawn="1"/>
        </p:nvSpPr>
        <p:spPr bwMode="auto">
          <a:xfrm>
            <a:off x="4315361" y="4184299"/>
            <a:ext cx="355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200" spc="-150" dirty="0" err="1">
                <a:solidFill>
                  <a:srgbClr val="92D050"/>
                </a:solidFill>
              </a:rPr>
              <a:t>ke</a:t>
            </a:r>
            <a:r>
              <a:rPr lang="en-GB" sz="3200" spc="-150" dirty="0">
                <a:solidFill>
                  <a:srgbClr val="92D050"/>
                </a:solidFill>
              </a:rPr>
              <a:t> </a:t>
            </a:r>
            <a:r>
              <a:rPr lang="en-GB" sz="3200" spc="-150" dirty="0" err="1">
                <a:solidFill>
                  <a:srgbClr val="92D050"/>
                </a:solidFill>
              </a:rPr>
              <a:t>itumetse</a:t>
            </a:r>
            <a:endParaRPr lang="en-GB" sz="3200" spc="-150" dirty="0">
              <a:solidFill>
                <a:srgbClr val="92D050"/>
              </a:solidFill>
            </a:endParaRPr>
          </a:p>
        </p:txBody>
      </p:sp>
      <p:sp>
        <p:nvSpPr>
          <p:cNvPr id="20" name="Text Box 4"/>
          <p:cNvSpPr txBox="1">
            <a:spLocks noChangeArrowheads="1"/>
          </p:cNvSpPr>
          <p:nvPr userDrawn="1"/>
        </p:nvSpPr>
        <p:spPr bwMode="auto">
          <a:xfrm>
            <a:off x="5120975" y="4545688"/>
            <a:ext cx="355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pc="-150" dirty="0" err="1">
                <a:solidFill>
                  <a:srgbClr val="CAEE9C">
                    <a:lumMod val="75000"/>
                  </a:srgbClr>
                </a:solidFill>
              </a:rPr>
              <a:t>dhanyawaad</a:t>
            </a:r>
            <a:endParaRPr lang="en-GB" spc="-150" dirty="0">
              <a:solidFill>
                <a:srgbClr val="CAEE9C">
                  <a:lumMod val="75000"/>
                </a:srgbClr>
              </a:solidFill>
            </a:endParaRPr>
          </a:p>
        </p:txBody>
      </p:sp>
      <p:sp>
        <p:nvSpPr>
          <p:cNvPr id="21" name="Text Box 4"/>
          <p:cNvSpPr txBox="1">
            <a:spLocks noChangeArrowheads="1"/>
          </p:cNvSpPr>
          <p:nvPr userDrawn="1"/>
        </p:nvSpPr>
        <p:spPr bwMode="auto">
          <a:xfrm>
            <a:off x="1018505" y="3555150"/>
            <a:ext cx="355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2800" spc="-150" dirty="0" err="1" smtClean="0">
                <a:solidFill>
                  <a:srgbClr val="CAEE9C">
                    <a:lumMod val="60000"/>
                    <a:lumOff val="40000"/>
                  </a:srgbClr>
                </a:solidFill>
              </a:rPr>
              <a:t>merci</a:t>
            </a:r>
            <a:endParaRPr lang="en-GB" sz="2800" spc="-150" dirty="0">
              <a:solidFill>
                <a:srgbClr val="CAEE9C">
                  <a:lumMod val="60000"/>
                  <a:lumOff val="40000"/>
                </a:srgbClr>
              </a:solidFill>
            </a:endParaRPr>
          </a:p>
        </p:txBody>
      </p:sp>
      <p:sp>
        <p:nvSpPr>
          <p:cNvPr id="22" name="Text Box 4"/>
          <p:cNvSpPr txBox="1">
            <a:spLocks noChangeArrowheads="1"/>
          </p:cNvSpPr>
          <p:nvPr userDrawn="1"/>
        </p:nvSpPr>
        <p:spPr bwMode="auto">
          <a:xfrm>
            <a:off x="5862004" y="3569338"/>
            <a:ext cx="3556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2800" b="1" spc="-150" dirty="0" err="1">
                <a:solidFill>
                  <a:srgbClr val="CAEE9C">
                    <a:lumMod val="60000"/>
                    <a:lumOff val="40000"/>
                  </a:srgbClr>
                </a:solidFill>
              </a:rPr>
              <a:t>efharistó</a:t>
            </a:r>
            <a:endParaRPr lang="en-GB" sz="2800" b="1" spc="-150" dirty="0">
              <a:solidFill>
                <a:srgbClr val="CAEE9C">
                  <a:lumMod val="60000"/>
                  <a:lumOff val="40000"/>
                </a:srgbClr>
              </a:solidFill>
            </a:endParaRPr>
          </a:p>
        </p:txBody>
      </p:sp>
      <p:sp>
        <p:nvSpPr>
          <p:cNvPr id="25" name="Rectangle 24"/>
          <p:cNvSpPr/>
          <p:nvPr userDrawn="1"/>
        </p:nvSpPr>
        <p:spPr>
          <a:xfrm>
            <a:off x="1125396" y="3292006"/>
            <a:ext cx="2752677" cy="523220"/>
          </a:xfrm>
          <a:prstGeom prst="rect">
            <a:avLst/>
          </a:prstGeom>
        </p:spPr>
        <p:txBody>
          <a:bodyPr wrap="none">
            <a:spAutoFit/>
          </a:bodyPr>
          <a:lstStyle/>
          <a:p>
            <a:r>
              <a:rPr lang="en-GB" sz="2800" b="1" spc="-150" dirty="0" err="1">
                <a:solidFill>
                  <a:srgbClr val="CAEE9C">
                    <a:lumMod val="75000"/>
                  </a:srgbClr>
                </a:solidFill>
              </a:rPr>
              <a:t>Assalamualikum</a:t>
            </a:r>
            <a:endParaRPr lang="en-GB" b="1" spc="-150" dirty="0">
              <a:solidFill>
                <a:srgbClr val="CAEE9C">
                  <a:lumMod val="75000"/>
                </a:srgbClr>
              </a:solidFill>
            </a:endParaRPr>
          </a:p>
        </p:txBody>
      </p:sp>
      <p:sp>
        <p:nvSpPr>
          <p:cNvPr id="26" name="TextBox 25"/>
          <p:cNvSpPr txBox="1"/>
          <p:nvPr userDrawn="1"/>
        </p:nvSpPr>
        <p:spPr>
          <a:xfrm>
            <a:off x="4110374" y="4181300"/>
            <a:ext cx="497252" cy="400110"/>
          </a:xfrm>
          <a:prstGeom prst="rect">
            <a:avLst/>
          </a:prstGeom>
          <a:noFill/>
        </p:spPr>
        <p:txBody>
          <a:bodyPr wrap="none" rtlCol="0">
            <a:spAutoFit/>
          </a:bodyPr>
          <a:lstStyle/>
          <a:p>
            <a:r>
              <a:rPr lang="en-GB" sz="2000" b="1" spc="-150" dirty="0" err="1" smtClean="0">
                <a:solidFill>
                  <a:srgbClr val="CAEE9C">
                    <a:lumMod val="60000"/>
                    <a:lumOff val="40000"/>
                  </a:srgbClr>
                </a:solidFill>
              </a:rPr>
              <a:t>tak</a:t>
            </a:r>
            <a:endParaRPr lang="en-GB" sz="2000" b="1" spc="-150" dirty="0">
              <a:solidFill>
                <a:srgbClr val="CAEE9C">
                  <a:lumMod val="60000"/>
                  <a:lumOff val="40000"/>
                </a:srgbClr>
              </a:solidFill>
            </a:endParaRPr>
          </a:p>
        </p:txBody>
      </p:sp>
      <p:sp>
        <p:nvSpPr>
          <p:cNvPr id="28" name="Rectangle 27"/>
          <p:cNvSpPr/>
          <p:nvPr userDrawn="1"/>
        </p:nvSpPr>
        <p:spPr>
          <a:xfrm>
            <a:off x="1416823" y="4158782"/>
            <a:ext cx="671979" cy="369332"/>
          </a:xfrm>
          <a:prstGeom prst="rect">
            <a:avLst/>
          </a:prstGeom>
        </p:spPr>
        <p:txBody>
          <a:bodyPr wrap="none">
            <a:spAutoFit/>
          </a:bodyPr>
          <a:lstStyle/>
          <a:p>
            <a:r>
              <a:rPr lang="fi-FI" sz="1800" b="1" spc="-150" dirty="0">
                <a:solidFill>
                  <a:srgbClr val="CAEE9C">
                    <a:lumMod val="75000"/>
                  </a:srgbClr>
                </a:solidFill>
              </a:rPr>
              <a:t>kiitos</a:t>
            </a:r>
          </a:p>
        </p:txBody>
      </p:sp>
      <p:sp>
        <p:nvSpPr>
          <p:cNvPr id="30" name="Rectangle 29"/>
          <p:cNvSpPr/>
          <p:nvPr userDrawn="1"/>
        </p:nvSpPr>
        <p:spPr>
          <a:xfrm>
            <a:off x="3915393" y="3425416"/>
            <a:ext cx="854721" cy="400110"/>
          </a:xfrm>
          <a:prstGeom prst="rect">
            <a:avLst/>
          </a:prstGeom>
        </p:spPr>
        <p:txBody>
          <a:bodyPr wrap="none">
            <a:spAutoFit/>
          </a:bodyPr>
          <a:lstStyle/>
          <a:p>
            <a:r>
              <a:rPr lang="x-none" sz="2000" spc="-150" dirty="0">
                <a:solidFill>
                  <a:srgbClr val="CAEE9C">
                    <a:lumMod val="75000"/>
                  </a:srgbClr>
                </a:solidFill>
              </a:rPr>
              <a:t>शुक्रिया</a:t>
            </a:r>
          </a:p>
        </p:txBody>
      </p:sp>
      <p:sp>
        <p:nvSpPr>
          <p:cNvPr id="32" name="Rectangle 31"/>
          <p:cNvSpPr/>
          <p:nvPr userDrawn="1"/>
        </p:nvSpPr>
        <p:spPr>
          <a:xfrm>
            <a:off x="791201" y="3800600"/>
            <a:ext cx="1369286" cy="461665"/>
          </a:xfrm>
          <a:prstGeom prst="rect">
            <a:avLst/>
          </a:prstGeom>
        </p:spPr>
        <p:txBody>
          <a:bodyPr wrap="none">
            <a:spAutoFit/>
          </a:bodyPr>
          <a:lstStyle/>
          <a:p>
            <a:r>
              <a:rPr lang="ja-JP" altLang="en-US" spc="-150" dirty="0">
                <a:solidFill>
                  <a:srgbClr val="92D050"/>
                </a:solidFill>
              </a:rPr>
              <a:t>ありがとう</a:t>
            </a:r>
          </a:p>
        </p:txBody>
      </p:sp>
      <p:sp>
        <p:nvSpPr>
          <p:cNvPr id="34" name="Rectangle 33"/>
          <p:cNvSpPr/>
          <p:nvPr userDrawn="1"/>
        </p:nvSpPr>
        <p:spPr>
          <a:xfrm>
            <a:off x="5951280" y="3913287"/>
            <a:ext cx="947695" cy="400110"/>
          </a:xfrm>
          <a:prstGeom prst="rect">
            <a:avLst/>
          </a:prstGeom>
        </p:spPr>
        <p:txBody>
          <a:bodyPr wrap="none">
            <a:spAutoFit/>
          </a:bodyPr>
          <a:lstStyle/>
          <a:p>
            <a:r>
              <a:rPr lang="es-ES" sz="2000" b="1" spc="-150" dirty="0">
                <a:solidFill>
                  <a:srgbClr val="CAEE9C">
                    <a:lumMod val="60000"/>
                    <a:lumOff val="40000"/>
                  </a:srgbClr>
                </a:solidFill>
              </a:rPr>
              <a:t>gracias</a:t>
            </a:r>
          </a:p>
        </p:txBody>
      </p:sp>
      <p:sp>
        <p:nvSpPr>
          <p:cNvPr id="29" name="Text Box 4"/>
          <p:cNvSpPr txBox="1">
            <a:spLocks noChangeArrowheads="1"/>
          </p:cNvSpPr>
          <p:nvPr userDrawn="1"/>
        </p:nvSpPr>
        <p:spPr bwMode="auto">
          <a:xfrm>
            <a:off x="5860025" y="4184299"/>
            <a:ext cx="355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dirty="0" err="1">
                <a:solidFill>
                  <a:srgbClr val="CAEE9C">
                    <a:lumMod val="75000"/>
                  </a:srgbClr>
                </a:solidFill>
              </a:rPr>
              <a:t>zikomo</a:t>
            </a:r>
            <a:endParaRPr lang="en-GB" dirty="0">
              <a:solidFill>
                <a:srgbClr val="CAEE9C">
                  <a:lumMod val="75000"/>
                </a:srgbClr>
              </a:solidFill>
            </a:endParaRPr>
          </a:p>
        </p:txBody>
      </p:sp>
      <p:sp>
        <p:nvSpPr>
          <p:cNvPr id="31" name="Rectangle 30"/>
          <p:cNvSpPr/>
          <p:nvPr userDrawn="1"/>
        </p:nvSpPr>
        <p:spPr>
          <a:xfrm>
            <a:off x="869237" y="4581410"/>
            <a:ext cx="883575" cy="400110"/>
          </a:xfrm>
          <a:prstGeom prst="rect">
            <a:avLst/>
          </a:prstGeom>
        </p:spPr>
        <p:txBody>
          <a:bodyPr wrap="none">
            <a:spAutoFit/>
          </a:bodyPr>
          <a:lstStyle/>
          <a:p>
            <a:r>
              <a:rPr lang="de-DE" sz="2000" dirty="0" smtClean="0">
                <a:solidFill>
                  <a:srgbClr val="CAEE9C">
                    <a:lumMod val="75000"/>
                  </a:srgbClr>
                </a:solidFill>
              </a:rPr>
              <a:t>danke</a:t>
            </a:r>
            <a:endParaRPr lang="de-DE" sz="2000" dirty="0">
              <a:solidFill>
                <a:srgbClr val="CAEE9C">
                  <a:lumMod val="75000"/>
                </a:srgbClr>
              </a:solidFill>
            </a:endParaRP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3" name="Text Placeholder 2"/>
          <p:cNvSpPr>
            <a:spLocks noGrp="1"/>
          </p:cNvSpPr>
          <p:nvPr>
            <p:ph type="body" sz="quarter" idx="11" hasCustomPrompt="1"/>
          </p:nvPr>
        </p:nvSpPr>
        <p:spPr>
          <a:xfrm>
            <a:off x="467543" y="5125169"/>
            <a:ext cx="8209431" cy="914400"/>
          </a:xfrm>
        </p:spPr>
        <p:txBody>
          <a:bodyPr>
            <a:normAutofit/>
          </a:bodyPr>
          <a:lstStyle>
            <a:lvl1pPr marL="0" marR="0" indent="0" algn="ctr" defTabSz="914400" rtl="0" eaLnBrk="1" fontAlgn="auto" latinLnBrk="0" hangingPunct="1">
              <a:lnSpc>
                <a:spcPct val="100000"/>
              </a:lnSpc>
              <a:spcBef>
                <a:spcPct val="20000"/>
              </a:spcBef>
              <a:spcAft>
                <a:spcPts val="0"/>
              </a:spcAft>
              <a:buClr>
                <a:srgbClr val="7BC143"/>
              </a:buClr>
              <a:buSzTx/>
              <a:buFont typeface="Calibri" panose="020F0502020204030204" pitchFamily="34" charset="0"/>
              <a:buNone/>
              <a:tabLst/>
              <a:defRPr lang="en-GB" sz="2400" b="1" smtClean="0">
                <a:solidFill>
                  <a:schemeClr val="accent3">
                    <a:lumMod val="20000"/>
                    <a:lumOff val="80000"/>
                  </a:schemeClr>
                </a:solidFill>
              </a:defRPr>
            </a:lvl1pPr>
          </a:lstStyle>
          <a:p>
            <a:pPr marL="0" marR="0" lvl="0" indent="0" algn="ctr" defTabSz="914400" rtl="0" eaLnBrk="1" fontAlgn="auto" latinLnBrk="0" hangingPunct="1">
              <a:lnSpc>
                <a:spcPct val="100000"/>
              </a:lnSpc>
              <a:spcBef>
                <a:spcPct val="20000"/>
              </a:spcBef>
              <a:spcAft>
                <a:spcPts val="0"/>
              </a:spcAft>
              <a:buClr>
                <a:srgbClr val="7BC143"/>
              </a:buClr>
              <a:buSzTx/>
              <a:buFont typeface="Calibri" panose="020F0502020204030204" pitchFamily="34" charset="0"/>
              <a:buNone/>
              <a:tabLst/>
              <a:defRPr/>
            </a:pPr>
            <a:r>
              <a:rPr lang="en-GB" sz="2000" b="1" dirty="0" smtClean="0">
                <a:solidFill>
                  <a:schemeClr val="accent3">
                    <a:lumMod val="20000"/>
                    <a:lumOff val="80000"/>
                  </a:schemeClr>
                </a:solidFill>
                <a:latin typeface="+mj-lt"/>
              </a:rPr>
              <a:t>Name, CABI Centre</a:t>
            </a:r>
            <a:br>
              <a:rPr lang="en-GB" sz="2000" b="1" dirty="0" smtClean="0">
                <a:solidFill>
                  <a:schemeClr val="accent3">
                    <a:lumMod val="20000"/>
                    <a:lumOff val="80000"/>
                  </a:schemeClr>
                </a:solidFill>
                <a:latin typeface="+mj-lt"/>
              </a:rPr>
            </a:br>
            <a:r>
              <a:rPr lang="en-GB" sz="2000" b="1" dirty="0" smtClean="0">
                <a:solidFill>
                  <a:schemeClr val="accent3">
                    <a:lumMod val="20000"/>
                    <a:lumOff val="80000"/>
                  </a:schemeClr>
                </a:solidFill>
                <a:latin typeface="+mj-lt"/>
              </a:rPr>
              <a:t>email@cabi.org</a:t>
            </a:r>
          </a:p>
          <a:p>
            <a:pPr lvl="0"/>
            <a:endParaRPr lang="en-GB" dirty="0"/>
          </a:p>
        </p:txBody>
      </p:sp>
      <p:sp>
        <p:nvSpPr>
          <p:cNvPr id="27" name="Rectangle 26"/>
          <p:cNvSpPr/>
          <p:nvPr userDrawn="1"/>
        </p:nvSpPr>
        <p:spPr>
          <a:xfrm>
            <a:off x="0" y="-18324"/>
            <a:ext cx="9144000" cy="317562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5" name="TextBox 34"/>
          <p:cNvSpPr txBox="1"/>
          <p:nvPr userDrawn="1"/>
        </p:nvSpPr>
        <p:spPr>
          <a:xfrm>
            <a:off x="3214501" y="1700808"/>
            <a:ext cx="2364750" cy="646331"/>
          </a:xfrm>
          <a:prstGeom prst="rect">
            <a:avLst/>
          </a:prstGeom>
          <a:noFill/>
        </p:spPr>
        <p:txBody>
          <a:bodyPr wrap="none" rtlCol="0">
            <a:spAutoFit/>
          </a:bodyPr>
          <a:lstStyle/>
          <a:p>
            <a:r>
              <a:rPr lang="en-GB" sz="3600" b="1" dirty="0" smtClean="0">
                <a:solidFill>
                  <a:srgbClr val="FFFFFF"/>
                </a:solidFill>
                <a:latin typeface="Arial"/>
              </a:rPr>
              <a:t>thank you</a:t>
            </a:r>
            <a:endParaRPr lang="en-GB" sz="3600" b="1" dirty="0">
              <a:solidFill>
                <a:srgbClr val="FFFFFF"/>
              </a:solidFill>
              <a:latin typeface="Arial"/>
            </a:endParaRPr>
          </a:p>
        </p:txBody>
      </p:sp>
    </p:spTree>
    <p:extLst>
      <p:ext uri="{BB962C8B-B14F-4D97-AF65-F5344CB8AC3E}">
        <p14:creationId xmlns:p14="http://schemas.microsoft.com/office/powerpoint/2010/main" val="344085108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13"/>
          <p:cNvSpPr>
            <a:spLocks noChangeArrowheads="1"/>
          </p:cNvSpPr>
          <p:nvPr userDrawn="1"/>
        </p:nvSpPr>
        <p:spPr bwMode="auto">
          <a:xfrm>
            <a:off x="358775" y="1219201"/>
            <a:ext cx="8421688" cy="2992438"/>
          </a:xfrm>
          <a:prstGeom prst="rect">
            <a:avLst/>
          </a:prstGeom>
          <a:solidFill>
            <a:srgbClr val="C0C0C0"/>
          </a:solidFill>
          <a:ln w="9525">
            <a:noFill/>
            <a:miter lim="800000"/>
            <a:headEnd/>
            <a:tailEnd/>
          </a:ln>
          <a:effectLst/>
        </p:spPr>
        <p:txBody>
          <a:bodyPr wrap="none" anchor="ctr"/>
          <a:lstStyle/>
          <a:p>
            <a:endParaRPr lang="en-GB">
              <a:solidFill>
                <a:srgbClr val="5C5C5C"/>
              </a:solidFill>
            </a:endParaRPr>
          </a:p>
        </p:txBody>
      </p:sp>
      <p:sp>
        <p:nvSpPr>
          <p:cNvPr id="12" name="Rectangle 11"/>
          <p:cNvSpPr/>
          <p:nvPr userDrawn="1"/>
        </p:nvSpPr>
        <p:spPr>
          <a:xfrm>
            <a:off x="358775" y="4211639"/>
            <a:ext cx="8421688" cy="22494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3" name="TextBox 12"/>
          <p:cNvSpPr txBox="1"/>
          <p:nvPr userDrawn="1"/>
        </p:nvSpPr>
        <p:spPr>
          <a:xfrm>
            <a:off x="5775069" y="5740790"/>
            <a:ext cx="2826415" cy="607859"/>
          </a:xfrm>
          <a:prstGeom prst="rect">
            <a:avLst/>
          </a:prstGeom>
          <a:noFill/>
        </p:spPr>
        <p:txBody>
          <a:bodyPr wrap="none" rtlCol="0">
            <a:spAutoFit/>
          </a:bodyPr>
          <a:lstStyle/>
          <a:p>
            <a:pPr algn="r">
              <a:spcAft>
                <a:spcPts val="300"/>
              </a:spcAft>
            </a:pPr>
            <a:r>
              <a:rPr lang="en-GB" sz="1300" b="1" dirty="0" smtClean="0">
                <a:solidFill>
                  <a:srgbClr val="FFFFFF"/>
                </a:solidFill>
              </a:rPr>
              <a:t>www.cabi.org</a:t>
            </a:r>
          </a:p>
          <a:p>
            <a:pPr algn="r">
              <a:spcAft>
                <a:spcPts val="300"/>
              </a:spcAft>
            </a:pPr>
            <a:r>
              <a:rPr lang="en-GB" sz="1800" b="1" dirty="0" smtClean="0">
                <a:solidFill>
                  <a:srgbClr val="FFFFFF"/>
                </a:solidFill>
              </a:rPr>
              <a:t>KNOWLEDGE FOR LIFE</a:t>
            </a:r>
            <a:endParaRPr lang="en-GB" sz="1800" b="1" dirty="0">
              <a:solidFill>
                <a:srgbClr val="FFFFFF"/>
              </a:solidFill>
            </a:endParaRPr>
          </a:p>
        </p:txBody>
      </p:sp>
      <p:sp>
        <p:nvSpPr>
          <p:cNvPr id="3074" name="Rectangle 2"/>
          <p:cNvSpPr>
            <a:spLocks noGrp="1" noChangeArrowheads="1"/>
          </p:cNvSpPr>
          <p:nvPr userDrawn="1">
            <p:ph type="ctrTitle" hasCustomPrompt="1"/>
          </p:nvPr>
        </p:nvSpPr>
        <p:spPr>
          <a:xfrm>
            <a:off x="1654460" y="4398327"/>
            <a:ext cx="6874284" cy="503238"/>
          </a:xfrm>
        </p:spPr>
        <p:txBody>
          <a:bodyPr/>
          <a:lstStyle>
            <a:lvl1pPr algn="r">
              <a:lnSpc>
                <a:spcPct val="80000"/>
              </a:lnSpc>
              <a:defRPr sz="3600">
                <a:solidFill>
                  <a:schemeClr val="bg1"/>
                </a:solidFill>
              </a:defRPr>
            </a:lvl1pPr>
          </a:lstStyle>
          <a:p>
            <a:r>
              <a:rPr lang="en-US" dirty="0" smtClean="0"/>
              <a:t>Click to edit main title</a:t>
            </a:r>
            <a:endParaRPr lang="en-GB" dirty="0"/>
          </a:p>
        </p:txBody>
      </p:sp>
      <p:sp>
        <p:nvSpPr>
          <p:cNvPr id="3075" name="Rectangle 3"/>
          <p:cNvSpPr>
            <a:spLocks noGrp="1" noChangeArrowheads="1"/>
          </p:cNvSpPr>
          <p:nvPr userDrawn="1">
            <p:ph type="subTitle" idx="1" hasCustomPrompt="1"/>
          </p:nvPr>
        </p:nvSpPr>
        <p:spPr>
          <a:xfrm>
            <a:off x="1711961" y="4874578"/>
            <a:ext cx="6825900" cy="396155"/>
          </a:xfrm>
        </p:spPr>
        <p:txBody>
          <a:bodyPr/>
          <a:lstStyle>
            <a:lvl1pPr algn="r">
              <a:tabLst>
                <a:tab pos="1885950" algn="l"/>
              </a:tabLst>
              <a:defRPr sz="2400" b="1">
                <a:solidFill>
                  <a:schemeClr val="bg2">
                    <a:lumMod val="40000"/>
                    <a:lumOff val="60000"/>
                  </a:schemeClr>
                </a:solidFill>
              </a:defRPr>
            </a:lvl1pPr>
          </a:lstStyle>
          <a:p>
            <a:r>
              <a:rPr lang="en-US" dirty="0" smtClean="0"/>
              <a:t>Click to edit subtitle</a:t>
            </a:r>
          </a:p>
        </p:txBody>
      </p:sp>
      <p:pic>
        <p:nvPicPr>
          <p:cNvPr id="1027" name="Picture 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2288" y="4390708"/>
            <a:ext cx="57943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50819" y="339921"/>
            <a:ext cx="1113769" cy="680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8886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Text Placeholder 3"/>
          <p:cNvSpPr>
            <a:spLocks noGrp="1"/>
          </p:cNvSpPr>
          <p:nvPr>
            <p:ph type="body" sz="quarter" idx="10"/>
          </p:nvPr>
        </p:nvSpPr>
        <p:spPr>
          <a:xfrm>
            <a:off x="820738" y="2063750"/>
            <a:ext cx="7927336" cy="458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14428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6" name="Text Placeholder 5"/>
          <p:cNvSpPr>
            <a:spLocks noGrp="1"/>
          </p:cNvSpPr>
          <p:nvPr>
            <p:ph type="body" sz="quarter" idx="10"/>
          </p:nvPr>
        </p:nvSpPr>
        <p:spPr>
          <a:xfrm>
            <a:off x="830262" y="2073275"/>
            <a:ext cx="3873713" cy="4421188"/>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5"/>
          <p:cNvSpPr>
            <a:spLocks noGrp="1"/>
          </p:cNvSpPr>
          <p:nvPr>
            <p:ph type="body" sz="quarter" idx="11"/>
          </p:nvPr>
        </p:nvSpPr>
        <p:spPr>
          <a:xfrm>
            <a:off x="4845377" y="2074846"/>
            <a:ext cx="3923121" cy="4421188"/>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9860123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column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4" name="Content Placeholder 3"/>
          <p:cNvSpPr>
            <a:spLocks noGrp="1"/>
          </p:cNvSpPr>
          <p:nvPr>
            <p:ph sz="half" idx="2"/>
          </p:nvPr>
        </p:nvSpPr>
        <p:spPr>
          <a:xfrm>
            <a:off x="5008383" y="2070755"/>
            <a:ext cx="3749118" cy="4094376"/>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p:txBody>
      </p:sp>
      <p:sp>
        <p:nvSpPr>
          <p:cNvPr id="6" name="Text Placeholder 5"/>
          <p:cNvSpPr>
            <a:spLocks noGrp="1"/>
          </p:cNvSpPr>
          <p:nvPr>
            <p:ph type="body" sz="quarter" idx="10"/>
          </p:nvPr>
        </p:nvSpPr>
        <p:spPr>
          <a:xfrm>
            <a:off x="830263" y="2073275"/>
            <a:ext cx="4033968" cy="4421188"/>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7"/>
          <p:cNvSpPr>
            <a:spLocks noGrp="1"/>
          </p:cNvSpPr>
          <p:nvPr>
            <p:ph type="body" sz="quarter" idx="11"/>
          </p:nvPr>
        </p:nvSpPr>
        <p:spPr>
          <a:xfrm>
            <a:off x="5006222" y="6211888"/>
            <a:ext cx="3751263" cy="292100"/>
          </a:xfrm>
        </p:spPr>
        <p:txBody>
          <a:bodyPr/>
          <a:lstStyle>
            <a:lvl1pPr>
              <a:defRPr sz="1600"/>
            </a:lvl1pPr>
          </a:lstStyle>
          <a:p>
            <a:pPr lvl="0"/>
            <a:r>
              <a:rPr lang="en-US" smtClean="0"/>
              <a:t>Click to edit Master text styles</a:t>
            </a:r>
          </a:p>
        </p:txBody>
      </p:sp>
    </p:spTree>
    <p:extLst>
      <p:ext uri="{BB962C8B-B14F-4D97-AF65-F5344CB8AC3E}">
        <p14:creationId xmlns:p14="http://schemas.microsoft.com/office/powerpoint/2010/main" val="3880392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2pic text">
    <p:spTree>
      <p:nvGrpSpPr>
        <p:cNvPr id="1" name=""/>
        <p:cNvGrpSpPr/>
        <p:nvPr/>
      </p:nvGrpSpPr>
      <p:grpSpPr>
        <a:xfrm>
          <a:off x="0" y="0"/>
          <a:ext cx="0" cy="0"/>
          <a:chOff x="0" y="0"/>
          <a:chExt cx="0" cy="0"/>
        </a:xfrm>
      </p:grpSpPr>
      <p:sp>
        <p:nvSpPr>
          <p:cNvPr id="2" name="Title 1"/>
          <p:cNvSpPr>
            <a:spLocks noGrp="1"/>
          </p:cNvSpPr>
          <p:nvPr>
            <p:ph type="title"/>
          </p:nvPr>
        </p:nvSpPr>
        <p:spPr>
          <a:xfrm>
            <a:off x="820132" y="2750467"/>
            <a:ext cx="7946796" cy="838200"/>
          </a:xfrm>
        </p:spPr>
        <p:txBody>
          <a:bodyPr/>
          <a:lstStyle/>
          <a:p>
            <a:r>
              <a:rPr lang="en-US" smtClean="0"/>
              <a:t>Click to edit Master title style</a:t>
            </a:r>
            <a:endParaRPr lang="en-GB" dirty="0"/>
          </a:p>
        </p:txBody>
      </p:sp>
      <p:sp>
        <p:nvSpPr>
          <p:cNvPr id="4" name="Text Placeholder 3"/>
          <p:cNvSpPr>
            <a:spLocks noGrp="1"/>
          </p:cNvSpPr>
          <p:nvPr>
            <p:ph type="body" sz="quarter" idx="10"/>
          </p:nvPr>
        </p:nvSpPr>
        <p:spPr>
          <a:xfrm>
            <a:off x="820738" y="3695307"/>
            <a:ext cx="7946190" cy="2949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Picture Placeholder 5"/>
          <p:cNvSpPr>
            <a:spLocks noGrp="1" noChangeAspect="1"/>
          </p:cNvSpPr>
          <p:nvPr>
            <p:ph type="pic" sz="quarter" idx="11"/>
          </p:nvPr>
        </p:nvSpPr>
        <p:spPr>
          <a:xfrm>
            <a:off x="849019" y="1206854"/>
            <a:ext cx="1440000" cy="1440000"/>
          </a:xfrm>
          <a:ln w="38100">
            <a:noFill/>
          </a:ln>
        </p:spPr>
        <p:txBody>
          <a:bodyPr/>
          <a:lstStyle/>
          <a:p>
            <a:r>
              <a:rPr lang="en-US" smtClean="0"/>
              <a:t>Click icon to add picture</a:t>
            </a:r>
            <a:endParaRPr lang="en-GB"/>
          </a:p>
        </p:txBody>
      </p:sp>
      <p:sp>
        <p:nvSpPr>
          <p:cNvPr id="7" name="Picture Placeholder 5"/>
          <p:cNvSpPr>
            <a:spLocks noGrp="1" noChangeAspect="1"/>
          </p:cNvSpPr>
          <p:nvPr>
            <p:ph type="pic" sz="quarter" idx="12"/>
          </p:nvPr>
        </p:nvSpPr>
        <p:spPr>
          <a:xfrm>
            <a:off x="2453148" y="1207777"/>
            <a:ext cx="1440000" cy="1440000"/>
          </a:xfrm>
          <a:ln w="38100">
            <a:noFill/>
          </a:ln>
        </p:spPr>
        <p:txBody>
          <a:bodyPr/>
          <a:lstStyle/>
          <a:p>
            <a:r>
              <a:rPr lang="en-US" smtClean="0"/>
              <a:t>Click icon to add picture</a:t>
            </a:r>
            <a:endParaRPr lang="en-GB"/>
          </a:p>
        </p:txBody>
      </p:sp>
    </p:spTree>
    <p:extLst>
      <p:ext uri="{BB962C8B-B14F-4D97-AF65-F5344CB8AC3E}">
        <p14:creationId xmlns:p14="http://schemas.microsoft.com/office/powerpoint/2010/main" val="24046856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case study">
    <p:spTree>
      <p:nvGrpSpPr>
        <p:cNvPr id="1" name=""/>
        <p:cNvGrpSpPr/>
        <p:nvPr/>
      </p:nvGrpSpPr>
      <p:grpSpPr>
        <a:xfrm>
          <a:off x="0" y="0"/>
          <a:ext cx="0" cy="0"/>
          <a:chOff x="0" y="0"/>
          <a:chExt cx="0" cy="0"/>
        </a:xfrm>
      </p:grpSpPr>
      <p:sp>
        <p:nvSpPr>
          <p:cNvPr id="8" name="Rectangle 7"/>
          <p:cNvSpPr/>
          <p:nvPr userDrawn="1"/>
        </p:nvSpPr>
        <p:spPr>
          <a:xfrm>
            <a:off x="245097" y="0"/>
            <a:ext cx="2880000" cy="68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 name="Rectangle 4"/>
          <p:cNvSpPr/>
          <p:nvPr/>
        </p:nvSpPr>
        <p:spPr>
          <a:xfrm>
            <a:off x="245097" y="0"/>
            <a:ext cx="2880000" cy="68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4" name="Text Placeholder 3"/>
          <p:cNvSpPr>
            <a:spLocks noGrp="1"/>
          </p:cNvSpPr>
          <p:nvPr>
            <p:ph type="body" sz="half" idx="2"/>
          </p:nvPr>
        </p:nvSpPr>
        <p:spPr>
          <a:xfrm>
            <a:off x="334652" y="5118755"/>
            <a:ext cx="2747914" cy="152714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320511" y="603315"/>
            <a:ext cx="2771481" cy="1246564"/>
          </a:xfrm>
        </p:spPr>
        <p:txBody>
          <a:bodyPr anchor="b"/>
          <a:lstStyle>
            <a:lvl1pPr algn="l">
              <a:defRPr sz="3200" b="1">
                <a:solidFill>
                  <a:schemeClr val="bg1"/>
                </a:solidFill>
              </a:defRPr>
            </a:lvl1pPr>
          </a:lstStyle>
          <a:p>
            <a:r>
              <a:rPr lang="en-US" smtClean="0"/>
              <a:t>Click to edit Master title style</a:t>
            </a:r>
            <a:endParaRPr lang="en-GB" dirty="0"/>
          </a:p>
        </p:txBody>
      </p:sp>
      <p:sp>
        <p:nvSpPr>
          <p:cNvPr id="7" name="Picture Placeholder 6"/>
          <p:cNvSpPr>
            <a:spLocks noGrp="1"/>
          </p:cNvSpPr>
          <p:nvPr>
            <p:ph type="pic" sz="quarter" idx="10"/>
          </p:nvPr>
        </p:nvSpPr>
        <p:spPr>
          <a:xfrm>
            <a:off x="245866" y="2036175"/>
            <a:ext cx="2880000" cy="2880000"/>
          </a:xfrm>
        </p:spPr>
        <p:txBody>
          <a:bodyPr/>
          <a:lstStyle/>
          <a:p>
            <a:r>
              <a:rPr lang="en-US" smtClean="0"/>
              <a:t>Click icon to add picture</a:t>
            </a:r>
            <a:endParaRPr lang="en-GB" dirty="0"/>
          </a:p>
        </p:txBody>
      </p:sp>
      <p:sp>
        <p:nvSpPr>
          <p:cNvPr id="9" name="Text Placeholder 8"/>
          <p:cNvSpPr>
            <a:spLocks noGrp="1"/>
          </p:cNvSpPr>
          <p:nvPr>
            <p:ph type="body" sz="quarter" idx="11"/>
          </p:nvPr>
        </p:nvSpPr>
        <p:spPr>
          <a:xfrm>
            <a:off x="3308351" y="1979613"/>
            <a:ext cx="5477430" cy="4665662"/>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10"/>
          <p:cNvSpPr>
            <a:spLocks noGrp="1"/>
          </p:cNvSpPr>
          <p:nvPr>
            <p:ph type="body" sz="quarter" idx="12"/>
          </p:nvPr>
        </p:nvSpPr>
        <p:spPr>
          <a:xfrm>
            <a:off x="3298826" y="1168498"/>
            <a:ext cx="5477530" cy="669925"/>
          </a:xfrm>
        </p:spPr>
        <p:txBody>
          <a:bodyPr/>
          <a:lstStyle>
            <a:lvl1pPr>
              <a:defRPr b="1"/>
            </a:lvl1pPr>
          </a:lstStyle>
          <a:p>
            <a:pPr lvl="0"/>
            <a:r>
              <a:rPr lang="en-US" smtClean="0"/>
              <a:t>Click to edit Master text styles</a:t>
            </a:r>
          </a:p>
        </p:txBody>
      </p:sp>
    </p:spTree>
    <p:extLst>
      <p:ext uri="{BB962C8B-B14F-4D97-AF65-F5344CB8AC3E}">
        <p14:creationId xmlns:p14="http://schemas.microsoft.com/office/powerpoint/2010/main" val="1414198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mber Countries">
    <p:spTree>
      <p:nvGrpSpPr>
        <p:cNvPr id="1" name=""/>
        <p:cNvGrpSpPr/>
        <p:nvPr/>
      </p:nvGrpSpPr>
      <p:grpSpPr>
        <a:xfrm>
          <a:off x="0" y="0"/>
          <a:ext cx="0" cy="0"/>
          <a:chOff x="0" y="0"/>
          <a:chExt cx="0" cy="0"/>
        </a:xfrm>
      </p:grpSpPr>
      <p:sp>
        <p:nvSpPr>
          <p:cNvPr id="2" name="TextBox 6"/>
          <p:cNvSpPr txBox="1">
            <a:spLocks noChangeArrowheads="1"/>
          </p:cNvSpPr>
          <p:nvPr userDrawn="1"/>
        </p:nvSpPr>
        <p:spPr bwMode="auto">
          <a:xfrm>
            <a:off x="179388" y="5503863"/>
            <a:ext cx="6985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2600" b="1">
                <a:solidFill>
                  <a:srgbClr val="2E2E2E"/>
                </a:solidFill>
                <a:cs typeface="Arial" charset="0"/>
              </a:rPr>
              <a:t>we work on behalf of 48 member countries</a:t>
            </a:r>
          </a:p>
        </p:txBody>
      </p:sp>
      <p:pic>
        <p:nvPicPr>
          <p:cNvPr id="3" name="Picture 7"/>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9388" y="758825"/>
            <a:ext cx="8823325"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6142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8" name="Rectangle 2"/>
          <p:cNvSpPr>
            <a:spLocks noChangeArrowheads="1"/>
          </p:cNvSpPr>
          <p:nvPr userDrawn="1"/>
        </p:nvSpPr>
        <p:spPr bwMode="auto">
          <a:xfrm>
            <a:off x="0" y="2208211"/>
            <a:ext cx="9144000" cy="3060000"/>
          </a:xfrm>
          <a:prstGeom prst="rect">
            <a:avLst/>
          </a:prstGeom>
          <a:solidFill>
            <a:srgbClr val="5BBF21"/>
          </a:solidFill>
          <a:ln w="9525">
            <a:noFill/>
            <a:miter lim="800000"/>
            <a:headEnd/>
            <a:tailEnd/>
          </a:ln>
        </p:spPr>
        <p:txBody>
          <a:bodyPr wrap="none" anchor="ctr"/>
          <a:lstStyle/>
          <a:p>
            <a:pPr algn="ctr"/>
            <a:endParaRPr lang="en-US">
              <a:solidFill>
                <a:srgbClr val="5C5C5C"/>
              </a:solidFill>
            </a:endParaRPr>
          </a:p>
        </p:txBody>
      </p:sp>
      <p:sp>
        <p:nvSpPr>
          <p:cNvPr id="2" name="Title 1"/>
          <p:cNvSpPr>
            <a:spLocks noGrp="1"/>
          </p:cNvSpPr>
          <p:nvPr>
            <p:ph type="title"/>
          </p:nvPr>
        </p:nvSpPr>
        <p:spPr>
          <a:xfrm>
            <a:off x="509047" y="1619250"/>
            <a:ext cx="7937369" cy="435793"/>
          </a:xfrm>
        </p:spPr>
        <p:txBody>
          <a:bodyPr/>
          <a:lstStyle/>
          <a:p>
            <a:r>
              <a:rPr lang="en-US" smtClean="0"/>
              <a:t>Click to edit Master title style</a:t>
            </a:r>
            <a:endParaRPr lang="en-GB" dirty="0"/>
          </a:p>
        </p:txBody>
      </p:sp>
      <p:sp>
        <p:nvSpPr>
          <p:cNvPr id="5" name="Rectangle 2"/>
          <p:cNvSpPr>
            <a:spLocks noChangeArrowheads="1"/>
          </p:cNvSpPr>
          <p:nvPr/>
        </p:nvSpPr>
        <p:spPr bwMode="auto">
          <a:xfrm>
            <a:off x="0" y="2208211"/>
            <a:ext cx="9144000" cy="3060000"/>
          </a:xfrm>
          <a:prstGeom prst="rect">
            <a:avLst/>
          </a:prstGeom>
          <a:solidFill>
            <a:schemeClr val="bg2"/>
          </a:solidFill>
          <a:ln w="9525">
            <a:noFill/>
            <a:miter lim="800000"/>
            <a:headEnd/>
            <a:tailEnd/>
          </a:ln>
        </p:spPr>
        <p:txBody>
          <a:bodyPr wrap="none" anchor="ctr"/>
          <a:lstStyle/>
          <a:p>
            <a:pPr algn="ctr"/>
            <a:endParaRPr lang="en-US">
              <a:solidFill>
                <a:srgbClr val="5C5C5C"/>
              </a:solidFill>
            </a:endParaRPr>
          </a:p>
        </p:txBody>
      </p:sp>
      <p:sp>
        <p:nvSpPr>
          <p:cNvPr id="6" name="Picture Placeholder 5"/>
          <p:cNvSpPr>
            <a:spLocks noGrp="1"/>
          </p:cNvSpPr>
          <p:nvPr>
            <p:ph type="pic" sz="quarter" idx="10"/>
          </p:nvPr>
        </p:nvSpPr>
        <p:spPr>
          <a:xfrm>
            <a:off x="509587" y="2206800"/>
            <a:ext cx="3060000" cy="3060000"/>
          </a:xfrm>
        </p:spPr>
        <p:txBody>
          <a:bodyPr/>
          <a:lstStyle/>
          <a:p>
            <a:r>
              <a:rPr lang="en-US" smtClean="0"/>
              <a:t>Click icon to add picture</a:t>
            </a:r>
            <a:endParaRPr lang="en-GB"/>
          </a:p>
        </p:txBody>
      </p:sp>
      <p:sp>
        <p:nvSpPr>
          <p:cNvPr id="7" name="Text Placeholder 8"/>
          <p:cNvSpPr>
            <a:spLocks noGrp="1"/>
          </p:cNvSpPr>
          <p:nvPr>
            <p:ph type="body" sz="quarter" idx="11"/>
          </p:nvPr>
        </p:nvSpPr>
        <p:spPr>
          <a:xfrm>
            <a:off x="3714750" y="2338388"/>
            <a:ext cx="5024438" cy="2836862"/>
          </a:xfrm>
        </p:spPr>
        <p:txBody>
          <a:bodyPr/>
          <a:lstStyle>
            <a:lvl1pPr>
              <a:defRPr sz="2400">
                <a:solidFill>
                  <a:schemeClr val="bg1"/>
                </a:solidFill>
              </a:defRPr>
            </a:lvl1pPr>
            <a:lvl2pPr>
              <a:buClr>
                <a:schemeClr val="bg1"/>
              </a:buClr>
              <a:defRPr sz="2400">
                <a:solidFill>
                  <a:schemeClr val="bg1"/>
                </a:solidFill>
              </a:defRPr>
            </a:lvl2pPr>
            <a:lvl3pPr>
              <a:buClr>
                <a:schemeClr val="bg1"/>
              </a:buClr>
              <a:defRPr sz="2400">
                <a:solidFill>
                  <a:schemeClr val="bg1"/>
                </a:solidFill>
              </a:defRPr>
            </a:lvl3pPr>
            <a:lvl4pPr>
              <a:buClr>
                <a:schemeClr val="bg1"/>
              </a:buClr>
              <a:defRPr sz="2400">
                <a:solidFill>
                  <a:schemeClr val="bg1"/>
                </a:solidFill>
              </a:defRPr>
            </a:lvl4pPr>
            <a:lvl5pPr>
              <a:buClr>
                <a:schemeClr val="bg1"/>
              </a:buClr>
              <a:defRPr sz="2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1540565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ign-off">
    <p:spTree>
      <p:nvGrpSpPr>
        <p:cNvPr id="1" name=""/>
        <p:cNvGrpSpPr/>
        <p:nvPr/>
      </p:nvGrpSpPr>
      <p:grpSpPr>
        <a:xfrm>
          <a:off x="0" y="0"/>
          <a:ext cx="0" cy="0"/>
          <a:chOff x="0" y="0"/>
          <a:chExt cx="0" cy="0"/>
        </a:xfrm>
      </p:grpSpPr>
      <p:grpSp>
        <p:nvGrpSpPr>
          <p:cNvPr id="8" name="Group 7"/>
          <p:cNvGrpSpPr/>
          <p:nvPr userDrawn="1"/>
        </p:nvGrpSpPr>
        <p:grpSpPr>
          <a:xfrm>
            <a:off x="358775" y="5218113"/>
            <a:ext cx="8426450" cy="1293812"/>
            <a:chOff x="358775" y="5218113"/>
            <a:chExt cx="8426450" cy="1293812"/>
          </a:xfrm>
        </p:grpSpPr>
        <p:sp>
          <p:nvSpPr>
            <p:cNvPr id="3" name="Rectangle 2"/>
            <p:cNvSpPr/>
            <p:nvPr userDrawn="1"/>
          </p:nvSpPr>
          <p:spPr>
            <a:xfrm>
              <a:off x="358775" y="5218113"/>
              <a:ext cx="8426450" cy="1293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 name="TextBox 6"/>
            <p:cNvSpPr txBox="1"/>
            <p:nvPr userDrawn="1"/>
          </p:nvSpPr>
          <p:spPr>
            <a:xfrm>
              <a:off x="5449949" y="5598550"/>
              <a:ext cx="2826415" cy="607859"/>
            </a:xfrm>
            <a:prstGeom prst="rect">
              <a:avLst/>
            </a:prstGeom>
            <a:noFill/>
          </p:spPr>
          <p:txBody>
            <a:bodyPr wrap="none" rtlCol="0">
              <a:spAutoFit/>
            </a:bodyPr>
            <a:lstStyle/>
            <a:p>
              <a:pPr algn="r">
                <a:spcAft>
                  <a:spcPts val="300"/>
                </a:spcAft>
              </a:pPr>
              <a:r>
                <a:rPr lang="en-GB" sz="1300" b="1" dirty="0" smtClean="0">
                  <a:solidFill>
                    <a:srgbClr val="FFFFFF"/>
                  </a:solidFill>
                </a:rPr>
                <a:t>www.cabi.org</a:t>
              </a:r>
            </a:p>
            <a:p>
              <a:pPr algn="r">
                <a:spcAft>
                  <a:spcPts val="300"/>
                </a:spcAft>
              </a:pPr>
              <a:r>
                <a:rPr lang="en-GB" sz="1800" b="1" dirty="0" smtClean="0">
                  <a:solidFill>
                    <a:srgbClr val="FFFFFF"/>
                  </a:solidFill>
                </a:rPr>
                <a:t>KNOWLEDGE FOR LIFE</a:t>
              </a:r>
              <a:endParaRPr lang="en-GB" sz="1800" b="1" dirty="0">
                <a:solidFill>
                  <a:srgbClr val="FFFFFF"/>
                </a:solidFill>
              </a:endParaRPr>
            </a:p>
          </p:txBody>
        </p:sp>
      </p:grpSp>
      <p:sp>
        <p:nvSpPr>
          <p:cNvPr id="4" name="Text Placeholder 3"/>
          <p:cNvSpPr>
            <a:spLocks noGrp="1"/>
          </p:cNvSpPr>
          <p:nvPr>
            <p:ph type="body" sz="quarter" idx="10"/>
          </p:nvPr>
        </p:nvSpPr>
        <p:spPr>
          <a:xfrm>
            <a:off x="942975" y="1989138"/>
            <a:ext cx="7219950" cy="2159000"/>
          </a:xfrm>
        </p:spPr>
        <p:txBody>
          <a:bodyPr/>
          <a:lstStyle/>
          <a:p>
            <a:pPr lvl="0"/>
            <a:r>
              <a:rPr lang="en-US" smtClean="0"/>
              <a:t>Click to edit Master text styles</a:t>
            </a:r>
          </a:p>
        </p:txBody>
      </p:sp>
    </p:spTree>
    <p:extLst>
      <p:ext uri="{BB962C8B-B14F-4D97-AF65-F5344CB8AC3E}">
        <p14:creationId xmlns:p14="http://schemas.microsoft.com/office/powerpoint/2010/main" val="10118768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94268003"/>
      </p:ext>
    </p:extLst>
  </p:cSld>
  <p:clrMapOvr>
    <a:masterClrMapping/>
  </p:clrMapOvr>
  <p:transition advClick="0" advTm="15000">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1_text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56064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objec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820131" y="2064469"/>
            <a:ext cx="7937369" cy="3799003"/>
          </a:xfrm>
        </p:spPr>
        <p:txBody>
          <a:bodyPr/>
          <a:lstStyle/>
          <a:p>
            <a:pPr lvl="0"/>
            <a:r>
              <a:rPr lang="en-US" smtClean="0"/>
              <a:t>Click to edit Master text styles</a:t>
            </a:r>
          </a:p>
        </p:txBody>
      </p:sp>
      <p:sp>
        <p:nvSpPr>
          <p:cNvPr id="5" name="Text Placeholder 4"/>
          <p:cNvSpPr>
            <a:spLocks noGrp="1"/>
          </p:cNvSpPr>
          <p:nvPr>
            <p:ph type="body" sz="quarter" idx="10"/>
          </p:nvPr>
        </p:nvSpPr>
        <p:spPr>
          <a:xfrm>
            <a:off x="811213" y="5910263"/>
            <a:ext cx="7946288" cy="660400"/>
          </a:xfrm>
        </p:spPr>
        <p:txBody>
          <a:bodyPr/>
          <a:lstStyle/>
          <a:p>
            <a:pPr lvl="0"/>
            <a:r>
              <a:rPr lang="en-US" smtClean="0"/>
              <a:t>Click to edit Master text styles</a:t>
            </a:r>
          </a:p>
        </p:txBody>
      </p:sp>
    </p:spTree>
    <p:extLst>
      <p:ext uri="{BB962C8B-B14F-4D97-AF65-F5344CB8AC3E}">
        <p14:creationId xmlns:p14="http://schemas.microsoft.com/office/powerpoint/2010/main" val="14115346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1"/>
            <a:ext cx="9144000" cy="4725143"/>
          </a:xfr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smtClean="0"/>
              <a:t>You may insert your own picture (Click icon to add picture), no line bordering picture. </a:t>
            </a:r>
            <a:endParaRPr lang="en-GB" dirty="0" smtClean="0">
              <a:latin typeface="Arial" panose="020B0604020202020204" pitchFamily="34" charset="0"/>
            </a:endParaRPr>
          </a:p>
        </p:txBody>
      </p:sp>
      <p:sp>
        <p:nvSpPr>
          <p:cNvPr id="7" name="Rectangle 6"/>
          <p:cNvSpPr/>
          <p:nvPr userDrawn="1"/>
        </p:nvSpPr>
        <p:spPr>
          <a:xfrm>
            <a:off x="-9164" y="4725144"/>
            <a:ext cx="9153164" cy="2157341"/>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sp>
        <p:nvSpPr>
          <p:cNvPr id="3" name="Subtitle 2"/>
          <p:cNvSpPr>
            <a:spLocks noGrp="1"/>
          </p:cNvSpPr>
          <p:nvPr>
            <p:ph type="subTitle" idx="1" hasCustomPrompt="1"/>
          </p:nvPr>
        </p:nvSpPr>
        <p:spPr>
          <a:xfrm>
            <a:off x="107504" y="4725144"/>
            <a:ext cx="8928992" cy="749024"/>
          </a:xfrm>
        </p:spPr>
        <p:txBody>
          <a:bodyPr anchor="ctr">
            <a:normAutofit/>
          </a:bodyPr>
          <a:lstStyle>
            <a:lvl1pPr marL="0" indent="0" algn="ctr">
              <a:buNone/>
              <a:defRPr sz="2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Subtitle here</a:t>
            </a:r>
          </a:p>
        </p:txBody>
      </p:sp>
      <p:sp>
        <p:nvSpPr>
          <p:cNvPr id="30" name="Text Placeholder 29"/>
          <p:cNvSpPr>
            <a:spLocks noGrp="1"/>
          </p:cNvSpPr>
          <p:nvPr>
            <p:ph type="body" sz="quarter" idx="11" hasCustomPrompt="1"/>
          </p:nvPr>
        </p:nvSpPr>
        <p:spPr>
          <a:xfrm>
            <a:off x="107504" y="5474567"/>
            <a:ext cx="8928991" cy="326042"/>
          </a:xfrm>
        </p:spPr>
        <p:txBody>
          <a:bodyPr>
            <a:normAutofit/>
          </a:bodyPr>
          <a:lstStyle>
            <a:lvl1pPr marL="0" indent="0" algn="ctr">
              <a:buNone/>
              <a:defRPr sz="1400" b="1" baseline="0">
                <a:solidFill>
                  <a:schemeClr val="accent3">
                    <a:lumMod val="40000"/>
                    <a:lumOff val="60000"/>
                  </a:schemeClr>
                </a:solidFill>
              </a:defRPr>
            </a:lvl1pPr>
          </a:lstStyle>
          <a:p>
            <a:pPr lvl="0"/>
            <a:r>
              <a:rPr lang="en-US" dirty="0" smtClean="0"/>
              <a:t>Data collected by (names of contributors and production team)</a:t>
            </a:r>
            <a:endParaRPr lang="en-GB" dirty="0"/>
          </a:p>
        </p:txBody>
      </p:sp>
      <p:sp>
        <p:nvSpPr>
          <p:cNvPr id="32" name="Text Placeholder 31"/>
          <p:cNvSpPr>
            <a:spLocks noGrp="1"/>
          </p:cNvSpPr>
          <p:nvPr>
            <p:ph type="body" sz="quarter" idx="12" hasCustomPrompt="1"/>
          </p:nvPr>
        </p:nvSpPr>
        <p:spPr>
          <a:xfrm>
            <a:off x="102922" y="5812508"/>
            <a:ext cx="8928991" cy="341007"/>
          </a:xfrm>
        </p:spPr>
        <p:txBody>
          <a:bodyPr>
            <a:normAutofit/>
          </a:bodyPr>
          <a:lstStyle>
            <a:lvl1pPr marL="0" indent="0" algn="ctr">
              <a:buNone/>
              <a:defRPr sz="1400" b="1" baseline="0">
                <a:solidFill>
                  <a:schemeClr val="accent3">
                    <a:lumMod val="40000"/>
                    <a:lumOff val="60000"/>
                  </a:schemeClr>
                </a:solidFill>
              </a:defRPr>
            </a:lvl1pPr>
          </a:lstStyle>
          <a:p>
            <a:pPr lvl="0"/>
            <a:r>
              <a:rPr lang="en-GB" dirty="0" smtClean="0"/>
              <a:t>Analysis and Compilation by (names of contributors)</a:t>
            </a:r>
            <a:endParaRPr lang="en-GB" dirty="0"/>
          </a:p>
        </p:txBody>
      </p:sp>
      <p:sp>
        <p:nvSpPr>
          <p:cNvPr id="33" name="Text Placeholder 31"/>
          <p:cNvSpPr>
            <a:spLocks noGrp="1"/>
          </p:cNvSpPr>
          <p:nvPr>
            <p:ph type="body" sz="quarter" idx="13" hasCustomPrompt="1"/>
          </p:nvPr>
        </p:nvSpPr>
        <p:spPr>
          <a:xfrm>
            <a:off x="107504" y="6163317"/>
            <a:ext cx="8928990" cy="341007"/>
          </a:xfrm>
        </p:spPr>
        <p:txBody>
          <a:bodyPr>
            <a:normAutofit/>
          </a:bodyPr>
          <a:lstStyle>
            <a:lvl1pPr marL="0" indent="0" algn="ctr">
              <a:buNone/>
              <a:defRPr sz="1400" b="1" baseline="0">
                <a:solidFill>
                  <a:schemeClr val="accent3">
                    <a:lumMod val="40000"/>
                    <a:lumOff val="60000"/>
                  </a:schemeClr>
                </a:solidFill>
              </a:defRPr>
            </a:lvl1pPr>
          </a:lstStyle>
          <a:p>
            <a:pPr lvl="0"/>
            <a:r>
              <a:rPr lang="en-GB" dirty="0" smtClean="0"/>
              <a:t>Presenters name, date, event</a:t>
            </a:r>
            <a:endParaRPr lang="en-GB"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26" name="Title 25"/>
          <p:cNvSpPr>
            <a:spLocks noGrp="1"/>
          </p:cNvSpPr>
          <p:nvPr>
            <p:ph type="title" hasCustomPrompt="1"/>
          </p:nvPr>
        </p:nvSpPr>
        <p:spPr>
          <a:xfrm>
            <a:off x="571023" y="3510136"/>
            <a:ext cx="8229600" cy="1143000"/>
          </a:xfrm>
        </p:spPr>
        <p:txBody>
          <a:bodyPr>
            <a:normAutofit/>
          </a:bodyPr>
          <a:lstStyle>
            <a:lvl1pPr>
              <a:defRPr sz="3600" b="1" cap="none" spc="0" baseline="0">
                <a:ln>
                  <a:noFill/>
                </a:ln>
                <a:solidFill>
                  <a:schemeClr val="bg1"/>
                </a:solidFill>
                <a:effectLst/>
              </a:defRPr>
            </a:lvl1pPr>
          </a:lstStyle>
          <a:p>
            <a:r>
              <a:rPr lang="en-US" dirty="0" smtClean="0"/>
              <a:t>Presentation heading here</a:t>
            </a:r>
            <a:br>
              <a:rPr lang="en-US" dirty="0" smtClean="0"/>
            </a:br>
            <a:r>
              <a:rPr lang="en-US" dirty="0" smtClean="0"/>
              <a:t>2nd line if needed</a:t>
            </a:r>
            <a:endParaRPr lang="en-GB" dirty="0"/>
          </a:p>
        </p:txBody>
      </p:sp>
    </p:spTree>
    <p:extLst>
      <p:ext uri="{BB962C8B-B14F-4D97-AF65-F5344CB8AC3E}">
        <p14:creationId xmlns:p14="http://schemas.microsoft.com/office/powerpoint/2010/main" val="2042545529"/>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14162"/>
            <a:ext cx="9144000" cy="6156000"/>
          </a:xfr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lang="en-GB" baseline="0" dirty="0" smtClean="0">
                <a:solidFill>
                  <a:schemeClr val="bg1"/>
                </a:solidFill>
              </a:defRPr>
            </a:lvl1pPr>
          </a:lstStyle>
          <a:p>
            <a:r>
              <a:rPr lang="en-GB" dirty="0" smtClean="0"/>
              <a:t>You may insert your own picture (Click icon to add picture), no line bordering picture. </a:t>
            </a:r>
            <a:endParaRPr lang="en-GB" dirty="0" smtClean="0">
              <a:latin typeface="Arial" panose="020B0604020202020204" pitchFamily="34" charset="0"/>
            </a:endParaRPr>
          </a:p>
        </p:txBody>
      </p:sp>
      <p:sp>
        <p:nvSpPr>
          <p:cNvPr id="2" name="Title 1"/>
          <p:cNvSpPr>
            <a:spLocks noGrp="1"/>
          </p:cNvSpPr>
          <p:nvPr>
            <p:ph type="title"/>
          </p:nvPr>
        </p:nvSpPr>
        <p:spPr>
          <a:xfrm>
            <a:off x="179511" y="4869160"/>
            <a:ext cx="8229600" cy="1143000"/>
          </a:xfrm>
        </p:spPr>
        <p:txBody>
          <a:bodyPr/>
          <a:lstStyle>
            <a:lvl1pPr algn="l">
              <a:defRPr b="1" cap="none" spc="0">
                <a:ln>
                  <a:noFill/>
                </a:ln>
                <a:solidFill>
                  <a:schemeClr val="bg1"/>
                </a:solidFill>
                <a:effectLst/>
                <a:latin typeface="+mj-lt"/>
              </a:defRPr>
            </a:lvl1pPr>
          </a:lstStyle>
          <a:p>
            <a:r>
              <a:rPr lang="en-US" smtClean="0"/>
              <a:t>Click to edit Master title style</a:t>
            </a:r>
            <a:endParaRPr lang="en-GB" dirty="0"/>
          </a:p>
        </p:txBody>
      </p:sp>
    </p:spTree>
    <p:extLst>
      <p:ext uri="{BB962C8B-B14F-4D97-AF65-F5344CB8AC3E}">
        <p14:creationId xmlns:p14="http://schemas.microsoft.com/office/powerpoint/2010/main" val="17028027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ur mission Slide">
    <p:spTree>
      <p:nvGrpSpPr>
        <p:cNvPr id="1" name=""/>
        <p:cNvGrpSpPr/>
        <p:nvPr/>
      </p:nvGrpSpPr>
      <p:grpSpPr>
        <a:xfrm>
          <a:off x="0" y="0"/>
          <a:ext cx="0" cy="0"/>
          <a:chOff x="0" y="0"/>
          <a:chExt cx="0" cy="0"/>
        </a:xfrm>
      </p:grpSpPr>
      <p:sp>
        <p:nvSpPr>
          <p:cNvPr id="7" name="Rectangle 6"/>
          <p:cNvSpPr/>
          <p:nvPr userDrawn="1"/>
        </p:nvSpPr>
        <p:spPr>
          <a:xfrm>
            <a:off x="0" y="2684435"/>
            <a:ext cx="9144000" cy="4173565"/>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5" name="TextBox 4"/>
          <p:cNvSpPr txBox="1"/>
          <p:nvPr userDrawn="1"/>
        </p:nvSpPr>
        <p:spPr>
          <a:xfrm>
            <a:off x="437960" y="3602501"/>
            <a:ext cx="7154234" cy="3108543"/>
          </a:xfrm>
          <a:prstGeom prst="rect">
            <a:avLst/>
          </a:prstGeom>
          <a:noFill/>
        </p:spPr>
        <p:txBody>
          <a:bodyPr wrap="square" rtlCol="0">
            <a:spAutoFit/>
          </a:bodyPr>
          <a:lstStyle/>
          <a:p>
            <a:pPr>
              <a:defRPr/>
            </a:pPr>
            <a:endParaRPr lang="en-US" sz="2800" b="1" dirty="0" smtClean="0">
              <a:solidFill>
                <a:srgbClr val="FFFFFF"/>
              </a:solidFill>
              <a:latin typeface="Arial"/>
            </a:endParaRPr>
          </a:p>
          <a:p>
            <a:pPr>
              <a:defRPr/>
            </a:pPr>
            <a:r>
              <a:rPr lang="en-US" sz="2800" b="1" dirty="0" smtClean="0">
                <a:solidFill>
                  <a:srgbClr val="FFFFFF"/>
                </a:solidFill>
                <a:latin typeface="Arial"/>
              </a:rPr>
              <a:t>CABI is a not-for-profit international organization that improves people’s lives by providing information and applying scientific expertise to solve problems in agriculture and the environment</a:t>
            </a:r>
            <a:endParaRPr lang="en-GB" sz="2800" b="1" dirty="0" smtClean="0">
              <a:solidFill>
                <a:srgbClr val="FFFFFF"/>
              </a:solidFill>
              <a:latin typeface="Arial"/>
            </a:endParaRPr>
          </a:p>
          <a:p>
            <a:endParaRPr lang="en-GB" sz="2800" b="1" dirty="0">
              <a:solidFill>
                <a:srgbClr val="FFFFFF"/>
              </a:solidFill>
              <a:latin typeface="Arial"/>
            </a:endParaRPr>
          </a:p>
        </p:txBody>
      </p:sp>
      <p:sp>
        <p:nvSpPr>
          <p:cNvPr id="10" name="TextBox 9"/>
          <p:cNvSpPr txBox="1"/>
          <p:nvPr userDrawn="1"/>
        </p:nvSpPr>
        <p:spPr>
          <a:xfrm>
            <a:off x="386494" y="2924944"/>
            <a:ext cx="2800767" cy="1200329"/>
          </a:xfrm>
          <a:prstGeom prst="rect">
            <a:avLst/>
          </a:prstGeom>
          <a:noFill/>
        </p:spPr>
        <p:txBody>
          <a:bodyPr wrap="none" rtlCol="0">
            <a:spAutoFit/>
          </a:bodyPr>
          <a:lstStyle/>
          <a:p>
            <a:endParaRPr lang="en-GB" sz="3600" b="1" dirty="0" smtClean="0">
              <a:solidFill>
                <a:srgbClr val="FFFFFF"/>
              </a:solidFill>
              <a:latin typeface="Arial"/>
            </a:endParaRPr>
          </a:p>
          <a:p>
            <a:r>
              <a:rPr lang="en-GB" sz="3600" b="1" dirty="0" smtClean="0">
                <a:solidFill>
                  <a:srgbClr val="FFFFFF"/>
                </a:solidFill>
                <a:latin typeface="Arial"/>
              </a:rPr>
              <a:t>our mission</a:t>
            </a:r>
            <a:endParaRPr lang="en-GB" sz="3600" b="1" dirty="0">
              <a:solidFill>
                <a:srgbClr val="FFFFFF"/>
              </a:solidFill>
              <a:latin typeface="Arial"/>
            </a:endParaRPr>
          </a:p>
        </p:txBody>
      </p:sp>
      <p:sp>
        <p:nvSpPr>
          <p:cNvPr id="11" name="Rectangle 10"/>
          <p:cNvSpPr/>
          <p:nvPr userDrawn="1"/>
        </p:nvSpPr>
        <p:spPr>
          <a:xfrm>
            <a:off x="0" y="-18324"/>
            <a:ext cx="9144000" cy="317562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38053892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hat is CABI Slide">
    <p:spTree>
      <p:nvGrpSpPr>
        <p:cNvPr id="1" name=""/>
        <p:cNvGrpSpPr/>
        <p:nvPr/>
      </p:nvGrpSpPr>
      <p:grpSpPr>
        <a:xfrm>
          <a:off x="0" y="0"/>
          <a:ext cx="0" cy="0"/>
          <a:chOff x="0" y="0"/>
          <a:chExt cx="0" cy="0"/>
        </a:xfrm>
      </p:grpSpPr>
      <p:sp>
        <p:nvSpPr>
          <p:cNvPr id="7" name="Rectangle 6"/>
          <p:cNvSpPr/>
          <p:nvPr userDrawn="1"/>
        </p:nvSpPr>
        <p:spPr>
          <a:xfrm>
            <a:off x="0" y="2684435"/>
            <a:ext cx="9144000" cy="4173565"/>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4" name="TextBox 3"/>
          <p:cNvSpPr txBox="1"/>
          <p:nvPr userDrawn="1"/>
        </p:nvSpPr>
        <p:spPr>
          <a:xfrm>
            <a:off x="380442" y="3580643"/>
            <a:ext cx="6685129" cy="2677656"/>
          </a:xfrm>
          <a:prstGeom prst="rect">
            <a:avLst/>
          </a:prstGeom>
          <a:noFill/>
        </p:spPr>
        <p:txBody>
          <a:bodyPr wrap="square" rtlCol="0">
            <a:spAutoFit/>
          </a:bodyPr>
          <a:lstStyle/>
          <a:p>
            <a:pPr>
              <a:defRPr/>
            </a:pPr>
            <a:endParaRPr lang="en-GB" sz="2800" b="1" dirty="0" smtClean="0">
              <a:solidFill>
                <a:srgbClr val="FFFFFF"/>
              </a:solidFill>
              <a:latin typeface="Arial"/>
            </a:endParaRPr>
          </a:p>
          <a:p>
            <a:pPr>
              <a:defRPr/>
            </a:pPr>
            <a:endParaRPr lang="en-GB" sz="2800" b="1" dirty="0" smtClean="0">
              <a:solidFill>
                <a:srgbClr val="FFFFFF"/>
              </a:solidFill>
              <a:latin typeface="Arial"/>
            </a:endParaRPr>
          </a:p>
          <a:p>
            <a:pPr>
              <a:defRPr/>
            </a:pPr>
            <a:r>
              <a:rPr lang="en-GB" sz="2800" b="1" dirty="0" smtClean="0">
                <a:solidFill>
                  <a:srgbClr val="FFFFFF"/>
                </a:solidFill>
                <a:latin typeface="Arial"/>
              </a:rPr>
              <a:t>CABI</a:t>
            </a:r>
            <a:r>
              <a:rPr lang="en-GB" sz="2800" dirty="0" smtClean="0">
                <a:solidFill>
                  <a:srgbClr val="FFFFFF"/>
                </a:solidFill>
                <a:latin typeface="Arial"/>
              </a:rPr>
              <a:t> </a:t>
            </a:r>
            <a:r>
              <a:rPr lang="en-GB" altLang="en-US" sz="2800" b="1" dirty="0" smtClean="0">
                <a:solidFill>
                  <a:srgbClr val="FFFFFF"/>
                </a:solidFill>
                <a:latin typeface="Arial"/>
              </a:rPr>
              <a:t>is a not-for-profit science-based development and information organization </a:t>
            </a:r>
          </a:p>
          <a:p>
            <a:r>
              <a:rPr lang="en-GB" sz="2800" dirty="0" smtClean="0">
                <a:solidFill>
                  <a:srgbClr val="FFFFFF"/>
                </a:solidFill>
                <a:latin typeface="Arial"/>
              </a:rPr>
              <a:t> </a:t>
            </a:r>
            <a:endParaRPr lang="en-GB" sz="2800" dirty="0">
              <a:solidFill>
                <a:srgbClr val="FFFFFF"/>
              </a:solidFill>
              <a:latin typeface="Arial"/>
            </a:endParaRPr>
          </a:p>
        </p:txBody>
      </p:sp>
      <p:sp>
        <p:nvSpPr>
          <p:cNvPr id="5" name="TextBox 4"/>
          <p:cNvSpPr txBox="1"/>
          <p:nvPr userDrawn="1"/>
        </p:nvSpPr>
        <p:spPr>
          <a:xfrm>
            <a:off x="386494" y="2924944"/>
            <a:ext cx="3288080" cy="1200329"/>
          </a:xfrm>
          <a:prstGeom prst="rect">
            <a:avLst/>
          </a:prstGeom>
          <a:noFill/>
        </p:spPr>
        <p:txBody>
          <a:bodyPr wrap="none" rtlCol="0">
            <a:spAutoFit/>
          </a:bodyPr>
          <a:lstStyle/>
          <a:p>
            <a:endParaRPr lang="en-GB" sz="3600" b="1" dirty="0" smtClean="0">
              <a:solidFill>
                <a:srgbClr val="FFFFFF"/>
              </a:solidFill>
              <a:latin typeface="Arial"/>
            </a:endParaRPr>
          </a:p>
          <a:p>
            <a:r>
              <a:rPr lang="en-GB" sz="3600" b="1" dirty="0" smtClean="0">
                <a:solidFill>
                  <a:srgbClr val="FFFFFF"/>
                </a:solidFill>
                <a:latin typeface="Arial"/>
              </a:rPr>
              <a:t>what is CABI?</a:t>
            </a:r>
            <a:endParaRPr lang="en-GB" sz="3600" b="1" dirty="0">
              <a:solidFill>
                <a:srgbClr val="FFFFFF"/>
              </a:solidFill>
              <a:latin typeface="Arial"/>
            </a:endParaRPr>
          </a:p>
        </p:txBody>
      </p:sp>
      <p:sp>
        <p:nvSpPr>
          <p:cNvPr id="13" name="Rectangle 12"/>
          <p:cNvSpPr/>
          <p:nvPr userDrawn="1"/>
        </p:nvSpPr>
        <p:spPr>
          <a:xfrm>
            <a:off x="0" y="-18324"/>
            <a:ext cx="9144000" cy="317562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524308588"/>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hat does CABI do Slide">
    <p:spTree>
      <p:nvGrpSpPr>
        <p:cNvPr id="1" name=""/>
        <p:cNvGrpSpPr/>
        <p:nvPr/>
      </p:nvGrpSpPr>
      <p:grpSpPr>
        <a:xfrm>
          <a:off x="0" y="0"/>
          <a:ext cx="0" cy="0"/>
          <a:chOff x="0" y="0"/>
          <a:chExt cx="0" cy="0"/>
        </a:xfrm>
      </p:grpSpPr>
      <p:sp>
        <p:nvSpPr>
          <p:cNvPr id="7" name="Rectangle 6"/>
          <p:cNvSpPr/>
          <p:nvPr userDrawn="1"/>
        </p:nvSpPr>
        <p:spPr>
          <a:xfrm>
            <a:off x="-19874" y="2684435"/>
            <a:ext cx="9163873" cy="4173565"/>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12" name="TextBox 11"/>
          <p:cNvSpPr txBox="1"/>
          <p:nvPr userDrawn="1"/>
        </p:nvSpPr>
        <p:spPr>
          <a:xfrm>
            <a:off x="380442" y="3580643"/>
            <a:ext cx="6685129" cy="3108543"/>
          </a:xfrm>
          <a:prstGeom prst="rect">
            <a:avLst/>
          </a:prstGeom>
          <a:noFill/>
        </p:spPr>
        <p:txBody>
          <a:bodyPr wrap="square" rtlCol="0">
            <a:spAutoFit/>
          </a:bodyPr>
          <a:lstStyle/>
          <a:p>
            <a:pPr>
              <a:defRPr/>
            </a:pPr>
            <a:endParaRPr lang="en-GB" sz="2800" b="1" dirty="0" smtClean="0">
              <a:solidFill>
                <a:srgbClr val="FFFFFF"/>
              </a:solidFill>
              <a:latin typeface="Arial"/>
            </a:endParaRPr>
          </a:p>
          <a:p>
            <a:pPr>
              <a:defRPr/>
            </a:pPr>
            <a:endParaRPr lang="en-GB" sz="2800" b="1" dirty="0" smtClean="0">
              <a:solidFill>
                <a:srgbClr val="FFFFFF"/>
              </a:solidFill>
              <a:latin typeface="Arial"/>
            </a:endParaRPr>
          </a:p>
          <a:p>
            <a:pPr>
              <a:defRPr/>
            </a:pPr>
            <a:r>
              <a:rPr lang="en-GB" sz="2800" b="1" dirty="0" smtClean="0">
                <a:solidFill>
                  <a:srgbClr val="FFFFFF"/>
                </a:solidFill>
                <a:latin typeface="Arial"/>
              </a:rPr>
              <a:t>CABI addresses issues of global concern such as food security, through science, information and communication</a:t>
            </a:r>
          </a:p>
          <a:p>
            <a:r>
              <a:rPr lang="en-GB" sz="2800" dirty="0" smtClean="0">
                <a:solidFill>
                  <a:srgbClr val="FFFFFF"/>
                </a:solidFill>
                <a:latin typeface="Arial"/>
              </a:rPr>
              <a:t> </a:t>
            </a:r>
            <a:endParaRPr lang="en-GB" sz="2800" dirty="0">
              <a:solidFill>
                <a:srgbClr val="FFFFFF"/>
              </a:solidFill>
              <a:latin typeface="Arial"/>
            </a:endParaRPr>
          </a:p>
        </p:txBody>
      </p:sp>
      <p:sp>
        <p:nvSpPr>
          <p:cNvPr id="13" name="TextBox 12"/>
          <p:cNvSpPr txBox="1"/>
          <p:nvPr userDrawn="1"/>
        </p:nvSpPr>
        <p:spPr>
          <a:xfrm>
            <a:off x="386494" y="2924944"/>
            <a:ext cx="4673074" cy="1200329"/>
          </a:xfrm>
          <a:prstGeom prst="rect">
            <a:avLst/>
          </a:prstGeom>
          <a:noFill/>
        </p:spPr>
        <p:txBody>
          <a:bodyPr wrap="none" rtlCol="0">
            <a:spAutoFit/>
          </a:bodyPr>
          <a:lstStyle/>
          <a:p>
            <a:endParaRPr lang="en-GB" sz="3600" b="1" dirty="0" smtClean="0">
              <a:solidFill>
                <a:srgbClr val="FFFFFF"/>
              </a:solidFill>
              <a:latin typeface="Arial"/>
            </a:endParaRPr>
          </a:p>
          <a:p>
            <a:r>
              <a:rPr lang="en-GB" sz="3600" b="1" dirty="0" smtClean="0">
                <a:solidFill>
                  <a:srgbClr val="FFFFFF"/>
                </a:solidFill>
                <a:latin typeface="Arial"/>
              </a:rPr>
              <a:t>what does CABI do?</a:t>
            </a:r>
            <a:endParaRPr lang="en-GB" sz="3600" b="1" dirty="0">
              <a:solidFill>
                <a:srgbClr val="FFFFFF"/>
              </a:solidFill>
              <a:latin typeface="Arial"/>
            </a:endParaRPr>
          </a:p>
        </p:txBody>
      </p:sp>
      <p:sp>
        <p:nvSpPr>
          <p:cNvPr id="15" name="Rectangle 14"/>
          <p:cNvSpPr/>
          <p:nvPr userDrawn="1"/>
        </p:nvSpPr>
        <p:spPr>
          <a:xfrm>
            <a:off x="-19874" y="-171400"/>
            <a:ext cx="9163874" cy="3328702"/>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10609106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lobal Reach">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31825" y="1427163"/>
            <a:ext cx="7856538" cy="404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userDrawn="1"/>
        </p:nvSpPr>
        <p:spPr>
          <a:xfrm>
            <a:off x="3247983" y="3691583"/>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4" name="Oval 3"/>
          <p:cNvSpPr/>
          <p:nvPr userDrawn="1"/>
        </p:nvSpPr>
        <p:spPr>
          <a:xfrm>
            <a:off x="3031952" y="285032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5" name="Oval 4"/>
          <p:cNvSpPr/>
          <p:nvPr userDrawn="1"/>
        </p:nvSpPr>
        <p:spPr>
          <a:xfrm>
            <a:off x="2793063" y="3693506"/>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6" name="Oval 5"/>
          <p:cNvSpPr/>
          <p:nvPr userDrawn="1"/>
        </p:nvSpPr>
        <p:spPr>
          <a:xfrm>
            <a:off x="3376316" y="4159368"/>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7" name="Oval 6"/>
          <p:cNvSpPr/>
          <p:nvPr userDrawn="1"/>
        </p:nvSpPr>
        <p:spPr>
          <a:xfrm>
            <a:off x="5796657" y="327367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Oval 7"/>
          <p:cNvSpPr/>
          <p:nvPr userDrawn="1"/>
        </p:nvSpPr>
        <p:spPr>
          <a:xfrm>
            <a:off x="4570454" y="259249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Oval 8"/>
          <p:cNvSpPr/>
          <p:nvPr userDrawn="1"/>
        </p:nvSpPr>
        <p:spPr>
          <a:xfrm>
            <a:off x="6054553" y="348435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0" name="Oval 9"/>
          <p:cNvSpPr/>
          <p:nvPr userDrawn="1"/>
        </p:nvSpPr>
        <p:spPr>
          <a:xfrm>
            <a:off x="4642464" y="2729162"/>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1" name="Oval 10"/>
          <p:cNvSpPr/>
          <p:nvPr userDrawn="1"/>
        </p:nvSpPr>
        <p:spPr>
          <a:xfrm>
            <a:off x="5209018" y="397486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2" name="Oval 11"/>
          <p:cNvSpPr/>
          <p:nvPr userDrawn="1"/>
        </p:nvSpPr>
        <p:spPr>
          <a:xfrm>
            <a:off x="4449292" y="2585141"/>
            <a:ext cx="50400" cy="50400"/>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Oval 12"/>
          <p:cNvSpPr/>
          <p:nvPr userDrawn="1"/>
        </p:nvSpPr>
        <p:spPr>
          <a:xfrm>
            <a:off x="4976223" y="2851490"/>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4" name="Oval 13"/>
          <p:cNvSpPr/>
          <p:nvPr userDrawn="1"/>
        </p:nvSpPr>
        <p:spPr>
          <a:xfrm>
            <a:off x="6514723" y="3842985"/>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5" name="Oval 14"/>
          <p:cNvSpPr/>
          <p:nvPr userDrawn="1"/>
        </p:nvSpPr>
        <p:spPr>
          <a:xfrm>
            <a:off x="6802764" y="2899473"/>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6" name="Oval 15"/>
          <p:cNvSpPr/>
          <p:nvPr userDrawn="1"/>
        </p:nvSpPr>
        <p:spPr>
          <a:xfrm>
            <a:off x="7386463" y="4686008"/>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nvGrpSpPr>
          <p:cNvPr id="17" name="Group 21"/>
          <p:cNvGrpSpPr>
            <a:grpSpLocks/>
          </p:cNvGrpSpPr>
          <p:nvPr userDrawn="1"/>
        </p:nvGrpSpPr>
        <p:grpSpPr bwMode="auto">
          <a:xfrm>
            <a:off x="1582738" y="976313"/>
            <a:ext cx="996950" cy="673100"/>
            <a:chOff x="1877735" y="1691634"/>
            <a:chExt cx="996049" cy="673346"/>
          </a:xfrm>
        </p:grpSpPr>
        <p:pic>
          <p:nvPicPr>
            <p:cNvPr id="18" name="Picture 3" descr="\\CABIUK-APPS04\Portfolio\Assets\MarketingImageLibrary\Flags\Flags for Web - GIF\United Kingdom - Flag.gif"/>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7760" y="1691634"/>
              <a:ext cx="90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3"/>
            <p:cNvSpPr txBox="1">
              <a:spLocks noChangeArrowheads="1"/>
            </p:cNvSpPr>
            <p:nvPr/>
          </p:nvSpPr>
          <p:spPr bwMode="auto">
            <a:xfrm>
              <a:off x="1907760" y="2195703"/>
              <a:ext cx="91290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UK  </a:t>
              </a:r>
              <a:r>
                <a:rPr lang="en-GB" sz="1100">
                  <a:solidFill>
                    <a:srgbClr val="5C5C5C"/>
                  </a:solidFill>
                  <a:cs typeface="Arial" charset="0"/>
                </a:rPr>
                <a:t>215</a:t>
              </a:r>
            </a:p>
          </p:txBody>
        </p:sp>
        <p:cxnSp>
          <p:nvCxnSpPr>
            <p:cNvPr id="20" name="Straight Connector 19"/>
            <p:cNvCxnSpPr/>
            <p:nvPr/>
          </p:nvCxnSpPr>
          <p:spPr>
            <a:xfrm>
              <a:off x="1877735" y="236498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5"/>
          <p:cNvGrpSpPr>
            <a:grpSpLocks/>
          </p:cNvGrpSpPr>
          <p:nvPr userDrawn="1"/>
        </p:nvGrpSpPr>
        <p:grpSpPr bwMode="auto">
          <a:xfrm>
            <a:off x="2838450" y="985838"/>
            <a:ext cx="996950" cy="671512"/>
            <a:chOff x="3348837" y="1699008"/>
            <a:chExt cx="996049" cy="672242"/>
          </a:xfrm>
        </p:grpSpPr>
        <p:pic>
          <p:nvPicPr>
            <p:cNvPr id="22" name="Picture 26"/>
            <p:cNvPicPr>
              <a:picLocks/>
            </p:cNvPicPr>
            <p:nvPr/>
          </p:nvPicPr>
          <p:blipFill>
            <a:blip r:embed="rId4" cstate="email">
              <a:extLst>
                <a:ext uri="{28A0092B-C50C-407E-A947-70E740481C1C}">
                  <a14:useLocalDpi xmlns:a14="http://schemas.microsoft.com/office/drawing/2010/main"/>
                </a:ext>
              </a:extLst>
            </a:blip>
            <a:srcRect/>
            <a:stretch>
              <a:fillRect/>
            </a:stretch>
          </p:blipFill>
          <p:spPr bwMode="auto">
            <a:xfrm>
              <a:off x="3378862" y="1699008"/>
              <a:ext cx="900000" cy="432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 name="TextBox 27"/>
            <p:cNvSpPr txBox="1">
              <a:spLocks noChangeArrowheads="1"/>
            </p:cNvSpPr>
            <p:nvPr/>
          </p:nvSpPr>
          <p:spPr bwMode="auto">
            <a:xfrm>
              <a:off x="3378862" y="2201973"/>
              <a:ext cx="9360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Netherlands </a:t>
              </a:r>
              <a:r>
                <a:rPr lang="en-GB" sz="1100">
                  <a:solidFill>
                    <a:srgbClr val="5C5C5C"/>
                  </a:solidFill>
                  <a:cs typeface="Arial" charset="0"/>
                </a:rPr>
                <a:t>3</a:t>
              </a:r>
            </a:p>
          </p:txBody>
        </p:sp>
        <p:cxnSp>
          <p:nvCxnSpPr>
            <p:cNvPr id="24" name="Straight Connector 23"/>
            <p:cNvCxnSpPr/>
            <p:nvPr/>
          </p:nvCxnSpPr>
          <p:spPr>
            <a:xfrm>
              <a:off x="3348837" y="237125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9"/>
          <p:cNvGrpSpPr>
            <a:grpSpLocks/>
          </p:cNvGrpSpPr>
          <p:nvPr userDrawn="1"/>
        </p:nvGrpSpPr>
        <p:grpSpPr bwMode="auto">
          <a:xfrm>
            <a:off x="4108450" y="976313"/>
            <a:ext cx="1031875" cy="674687"/>
            <a:chOff x="4758005" y="1699008"/>
            <a:chExt cx="1032657" cy="675497"/>
          </a:xfrm>
        </p:grpSpPr>
        <p:pic>
          <p:nvPicPr>
            <p:cNvPr id="26" name="Picture 4" descr="\\CABIUK-APPS04\Portfolio\Assets\MarketingImageLibrary\Flags\Flags for Web - GIF\Switzerland - Flag copy.gif"/>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88030" y="1699008"/>
              <a:ext cx="90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1"/>
            <p:cNvSpPr txBox="1">
              <a:spLocks noChangeArrowheads="1"/>
            </p:cNvSpPr>
            <p:nvPr/>
          </p:nvSpPr>
          <p:spPr bwMode="auto">
            <a:xfrm>
              <a:off x="4788030" y="2187174"/>
              <a:ext cx="10026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Switzerland </a:t>
              </a:r>
              <a:r>
                <a:rPr lang="en-GB" sz="1100">
                  <a:solidFill>
                    <a:srgbClr val="5C5C5C"/>
                  </a:solidFill>
                  <a:cs typeface="Arial" charset="0"/>
                </a:rPr>
                <a:t>27</a:t>
              </a:r>
            </a:p>
          </p:txBody>
        </p:sp>
        <p:cxnSp>
          <p:nvCxnSpPr>
            <p:cNvPr id="28" name="Straight Connector 27"/>
            <p:cNvCxnSpPr/>
            <p:nvPr/>
          </p:nvCxnSpPr>
          <p:spPr>
            <a:xfrm>
              <a:off x="4758005" y="2374505"/>
              <a:ext cx="9961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33"/>
          <p:cNvGrpSpPr>
            <a:grpSpLocks/>
          </p:cNvGrpSpPr>
          <p:nvPr userDrawn="1"/>
        </p:nvGrpSpPr>
        <p:grpSpPr bwMode="auto">
          <a:xfrm>
            <a:off x="6731000" y="966788"/>
            <a:ext cx="1016000" cy="665162"/>
            <a:chOff x="7696357" y="2752915"/>
            <a:chExt cx="1016639" cy="665924"/>
          </a:xfrm>
        </p:grpSpPr>
        <p:sp>
          <p:nvSpPr>
            <p:cNvPr id="30" name="TextBox 34"/>
            <p:cNvSpPr txBox="1">
              <a:spLocks noChangeArrowheads="1"/>
            </p:cNvSpPr>
            <p:nvPr/>
          </p:nvSpPr>
          <p:spPr bwMode="auto">
            <a:xfrm>
              <a:off x="7800089" y="3227305"/>
              <a:ext cx="91290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Bulgaria  </a:t>
              </a:r>
              <a:r>
                <a:rPr lang="en-GB" sz="1100">
                  <a:solidFill>
                    <a:srgbClr val="5C5C5C"/>
                  </a:solidFill>
                  <a:cs typeface="Arial" charset="0"/>
                </a:rPr>
                <a:t>1</a:t>
              </a:r>
            </a:p>
          </p:txBody>
        </p:sp>
        <p:pic>
          <p:nvPicPr>
            <p:cNvPr id="31" name="Picture 35"/>
            <p:cNvPicPr>
              <a:picLocks/>
            </p:cNvPicPr>
            <p:nvPr/>
          </p:nvPicPr>
          <p:blipFill>
            <a:blip r:embed="rId6" cstate="email">
              <a:extLst>
                <a:ext uri="{28A0092B-C50C-407E-A947-70E740481C1C}">
                  <a14:useLocalDpi xmlns:a14="http://schemas.microsoft.com/office/drawing/2010/main"/>
                </a:ext>
              </a:extLst>
            </a:blip>
            <a:srcRect/>
            <a:stretch>
              <a:fillRect/>
            </a:stretch>
          </p:blipFill>
          <p:spPr bwMode="auto">
            <a:xfrm>
              <a:off x="7793057" y="2752915"/>
              <a:ext cx="900000" cy="432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Connector 31"/>
            <p:cNvCxnSpPr/>
            <p:nvPr/>
          </p:nvCxnSpPr>
          <p:spPr>
            <a:xfrm>
              <a:off x="7696357" y="3418839"/>
              <a:ext cx="10086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7"/>
          <p:cNvGrpSpPr>
            <a:grpSpLocks/>
          </p:cNvGrpSpPr>
          <p:nvPr userDrawn="1"/>
        </p:nvGrpSpPr>
        <p:grpSpPr bwMode="auto">
          <a:xfrm>
            <a:off x="260350" y="976313"/>
            <a:ext cx="1028700" cy="669925"/>
            <a:chOff x="374195" y="1700760"/>
            <a:chExt cx="1029365" cy="670949"/>
          </a:xfrm>
        </p:grpSpPr>
        <p:pic>
          <p:nvPicPr>
            <p:cNvPr id="34" name="Picture 38"/>
            <p:cNvPicPr>
              <a:picLocks/>
            </p:cNvPicPr>
            <p:nvPr/>
          </p:nvPicPr>
          <p:blipFill>
            <a:blip r:embed="rId7" cstate="email">
              <a:extLst>
                <a:ext uri="{28A0092B-C50C-407E-A947-70E740481C1C}">
                  <a14:useLocalDpi xmlns:a14="http://schemas.microsoft.com/office/drawing/2010/main"/>
                </a:ext>
              </a:extLst>
            </a:blip>
            <a:srcRect/>
            <a:stretch>
              <a:fillRect/>
            </a:stretch>
          </p:blipFill>
          <p:spPr bwMode="auto">
            <a:xfrm>
              <a:off x="400928" y="1700760"/>
              <a:ext cx="900000" cy="432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 name="TextBox 39"/>
            <p:cNvSpPr txBox="1">
              <a:spLocks noChangeArrowheads="1"/>
            </p:cNvSpPr>
            <p:nvPr/>
          </p:nvSpPr>
          <p:spPr bwMode="auto">
            <a:xfrm>
              <a:off x="400928" y="2179573"/>
              <a:ext cx="10026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USA  </a:t>
              </a:r>
              <a:r>
                <a:rPr lang="en-GB" sz="1100">
                  <a:solidFill>
                    <a:srgbClr val="5C5C5C"/>
                  </a:solidFill>
                  <a:cs typeface="Arial" charset="0"/>
                </a:rPr>
                <a:t>3</a:t>
              </a:r>
            </a:p>
          </p:txBody>
        </p:sp>
        <p:cxnSp>
          <p:nvCxnSpPr>
            <p:cNvPr id="36" name="Straight Connector 35"/>
            <p:cNvCxnSpPr/>
            <p:nvPr/>
          </p:nvCxnSpPr>
          <p:spPr>
            <a:xfrm>
              <a:off x="374195" y="2371709"/>
              <a:ext cx="9960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41"/>
          <p:cNvGrpSpPr>
            <a:grpSpLocks/>
          </p:cNvGrpSpPr>
          <p:nvPr userDrawn="1"/>
        </p:nvGrpSpPr>
        <p:grpSpPr bwMode="auto">
          <a:xfrm>
            <a:off x="280988" y="1763713"/>
            <a:ext cx="1447800" cy="706437"/>
            <a:chOff x="367845" y="3789050"/>
            <a:chExt cx="1446550" cy="706377"/>
          </a:xfrm>
        </p:grpSpPr>
        <p:pic>
          <p:nvPicPr>
            <p:cNvPr id="38" name="Picture 10" descr="\\CABIUK-APPS04\Portfolio\Assets\MarketingImageLibrary\Flags\Flags for Web - GIF\Trinidad &amp; Tobago - Flag copy.gif"/>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7845" y="3789050"/>
              <a:ext cx="90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43"/>
            <p:cNvSpPr txBox="1">
              <a:spLocks noChangeArrowheads="1"/>
            </p:cNvSpPr>
            <p:nvPr/>
          </p:nvSpPr>
          <p:spPr bwMode="auto">
            <a:xfrm>
              <a:off x="374195" y="4297166"/>
              <a:ext cx="14402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Trinidad &amp; Tobago </a:t>
              </a:r>
              <a:r>
                <a:rPr lang="en-GB" sz="1100">
                  <a:solidFill>
                    <a:srgbClr val="5C5C5C"/>
                  </a:solidFill>
                  <a:cs typeface="Arial" charset="0"/>
                </a:rPr>
                <a:t>4</a:t>
              </a:r>
            </a:p>
          </p:txBody>
        </p:sp>
        <p:cxnSp>
          <p:nvCxnSpPr>
            <p:cNvPr id="40" name="Straight Connector 39"/>
            <p:cNvCxnSpPr/>
            <p:nvPr/>
          </p:nvCxnSpPr>
          <p:spPr>
            <a:xfrm>
              <a:off x="374190" y="4495427"/>
              <a:ext cx="13608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5"/>
          <p:cNvGrpSpPr>
            <a:grpSpLocks/>
          </p:cNvGrpSpPr>
          <p:nvPr userDrawn="1"/>
        </p:nvGrpSpPr>
        <p:grpSpPr bwMode="auto">
          <a:xfrm>
            <a:off x="4949825" y="5200650"/>
            <a:ext cx="1162050" cy="711200"/>
            <a:chOff x="3186703" y="5727274"/>
            <a:chExt cx="1161734" cy="711141"/>
          </a:xfrm>
        </p:grpSpPr>
        <p:pic>
          <p:nvPicPr>
            <p:cNvPr id="42" name="Picture 9" descr="\\CABIUK-APPS04\Portfolio\Assets\MarketingImageLibrary\Flags\Flags for Web - GIF\Kenya - Flag copy.gif"/>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45805" y="5727274"/>
              <a:ext cx="90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7"/>
            <p:cNvSpPr txBox="1">
              <a:spLocks noChangeArrowheads="1"/>
            </p:cNvSpPr>
            <p:nvPr/>
          </p:nvSpPr>
          <p:spPr bwMode="auto">
            <a:xfrm>
              <a:off x="3345805" y="6257853"/>
              <a:ext cx="10026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Kenya  </a:t>
              </a:r>
              <a:r>
                <a:rPr lang="en-GB" sz="1100">
                  <a:solidFill>
                    <a:srgbClr val="5C5C5C"/>
                  </a:solidFill>
                  <a:cs typeface="Arial" charset="0"/>
                </a:rPr>
                <a:t>40</a:t>
              </a:r>
            </a:p>
          </p:txBody>
        </p:sp>
        <p:cxnSp>
          <p:nvCxnSpPr>
            <p:cNvPr id="44" name="Straight Connector 43"/>
            <p:cNvCxnSpPr/>
            <p:nvPr/>
          </p:nvCxnSpPr>
          <p:spPr>
            <a:xfrm>
              <a:off x="3186703" y="6438415"/>
              <a:ext cx="10569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p:nvPr userDrawn="1"/>
        </p:nvCxnSpPr>
        <p:spPr>
          <a:xfrm>
            <a:off x="2579688" y="1647825"/>
            <a:ext cx="1876425" cy="944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3835400" y="1651000"/>
            <a:ext cx="741363" cy="9477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flipH="1">
            <a:off x="4665663" y="1651000"/>
            <a:ext cx="438150" cy="10779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flipH="1">
            <a:off x="5021263" y="1624013"/>
            <a:ext cx="1709737" cy="12509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flipH="1">
            <a:off x="4897438" y="1651000"/>
            <a:ext cx="500062" cy="1084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flipH="1">
            <a:off x="6561138" y="3335338"/>
            <a:ext cx="1401762" cy="530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flipH="1">
            <a:off x="7424738" y="4213225"/>
            <a:ext cx="533400" cy="4794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flipH="1" flipV="1">
            <a:off x="6092825" y="3522663"/>
            <a:ext cx="1528763" cy="1527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flipH="1" flipV="1">
            <a:off x="5835650" y="3313113"/>
            <a:ext cx="2165350" cy="25828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flipV="1">
            <a:off x="4949825" y="4021138"/>
            <a:ext cx="282575" cy="18907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a:off x="787400" y="4184650"/>
            <a:ext cx="25892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1255713" y="3298825"/>
            <a:ext cx="1536700" cy="4175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1647825" y="2470150"/>
            <a:ext cx="1600200" cy="1244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1255713" y="1646238"/>
            <a:ext cx="1776412" cy="1227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H="1">
            <a:off x="3348038" y="3524250"/>
            <a:ext cx="1335087" cy="23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flipH="1">
            <a:off x="6842125" y="2481263"/>
            <a:ext cx="1111250" cy="4254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p:cNvSpPr/>
          <p:nvPr userDrawn="1"/>
        </p:nvSpPr>
        <p:spPr>
          <a:xfrm>
            <a:off x="6241234" y="3342790"/>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62" name="Oval 61"/>
          <p:cNvSpPr/>
          <p:nvPr userDrawn="1"/>
        </p:nvSpPr>
        <p:spPr>
          <a:xfrm>
            <a:off x="4858494" y="272916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cxnSp>
        <p:nvCxnSpPr>
          <p:cNvPr id="63" name="Straight Connector 62"/>
          <p:cNvCxnSpPr/>
          <p:nvPr userDrawn="1"/>
        </p:nvCxnSpPr>
        <p:spPr>
          <a:xfrm flipH="1">
            <a:off x="6278563" y="1617663"/>
            <a:ext cx="1711325" cy="1743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8"/>
          <p:cNvGrpSpPr>
            <a:grpSpLocks/>
          </p:cNvGrpSpPr>
          <p:nvPr userDrawn="1"/>
        </p:nvGrpSpPr>
        <p:grpSpPr bwMode="auto">
          <a:xfrm>
            <a:off x="5397500" y="976313"/>
            <a:ext cx="995363" cy="669925"/>
            <a:chOff x="6131916" y="1739750"/>
            <a:chExt cx="996049" cy="670170"/>
          </a:xfrm>
        </p:grpSpPr>
        <p:sp>
          <p:nvSpPr>
            <p:cNvPr id="65" name="TextBox 69"/>
            <p:cNvSpPr txBox="1">
              <a:spLocks noChangeArrowheads="1"/>
            </p:cNvSpPr>
            <p:nvPr/>
          </p:nvSpPr>
          <p:spPr bwMode="auto">
            <a:xfrm>
              <a:off x="6200723" y="2218386"/>
              <a:ext cx="91290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Hungary  </a:t>
              </a:r>
              <a:r>
                <a:rPr lang="en-GB" sz="1100">
                  <a:solidFill>
                    <a:srgbClr val="5C5C5C"/>
                  </a:solidFill>
                  <a:cs typeface="Arial" charset="0"/>
                </a:rPr>
                <a:t>1</a:t>
              </a:r>
            </a:p>
          </p:txBody>
        </p:sp>
        <p:cxnSp>
          <p:nvCxnSpPr>
            <p:cNvPr id="66" name="Straight Connector 65"/>
            <p:cNvCxnSpPr/>
            <p:nvPr/>
          </p:nvCxnSpPr>
          <p:spPr>
            <a:xfrm>
              <a:off x="6131916" y="240992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7" name="Picture 3"/>
            <p:cNvPicPr>
              <a:picLocks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189176" y="1739750"/>
              <a:ext cx="900000" cy="432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8" name="TextBox 72"/>
          <p:cNvSpPr txBox="1">
            <a:spLocks noChangeArrowheads="1"/>
          </p:cNvSpPr>
          <p:nvPr userDrawn="1"/>
        </p:nvSpPr>
        <p:spPr bwMode="auto">
          <a:xfrm>
            <a:off x="8034338" y="1416050"/>
            <a:ext cx="102235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Bangladesh  </a:t>
            </a:r>
            <a:r>
              <a:rPr lang="en-GB" sz="1100">
                <a:solidFill>
                  <a:srgbClr val="5C5C5C"/>
                </a:solidFill>
                <a:cs typeface="Arial" charset="0"/>
              </a:rPr>
              <a:t>1</a:t>
            </a:r>
          </a:p>
        </p:txBody>
      </p:sp>
      <p:cxnSp>
        <p:nvCxnSpPr>
          <p:cNvPr id="69" name="Straight Connector 68"/>
          <p:cNvCxnSpPr/>
          <p:nvPr userDrawn="1"/>
        </p:nvCxnSpPr>
        <p:spPr>
          <a:xfrm>
            <a:off x="7985125" y="1616075"/>
            <a:ext cx="9652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0" name="Picture 4"/>
          <p:cNvPicPr>
            <a:picLocks noChangeArrowheads="1"/>
          </p:cNvPicPr>
          <p:nvPr userDrawn="1"/>
        </p:nvPicPr>
        <p:blipFill>
          <a:blip r:embed="rId11">
            <a:extLst>
              <a:ext uri="{28A0092B-C50C-407E-A947-70E740481C1C}">
                <a14:useLocalDpi xmlns:a14="http://schemas.microsoft.com/office/drawing/2010/main"/>
              </a:ext>
            </a:extLst>
          </a:blip>
          <a:srcRect/>
          <a:stretch>
            <a:fillRect/>
          </a:stretch>
        </p:blipFill>
        <p:spPr bwMode="auto">
          <a:xfrm>
            <a:off x="8018463" y="966788"/>
            <a:ext cx="865187" cy="431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 name="Group 75"/>
          <p:cNvGrpSpPr>
            <a:grpSpLocks/>
          </p:cNvGrpSpPr>
          <p:nvPr userDrawn="1"/>
        </p:nvGrpSpPr>
        <p:grpSpPr bwMode="auto">
          <a:xfrm>
            <a:off x="7621588" y="4357688"/>
            <a:ext cx="1416050" cy="838200"/>
            <a:chOff x="7602377" y="5942099"/>
            <a:chExt cx="1415412" cy="839048"/>
          </a:xfrm>
        </p:grpSpPr>
        <p:cxnSp>
          <p:nvCxnSpPr>
            <p:cNvPr id="72" name="Straight Connector 71"/>
            <p:cNvCxnSpPr/>
            <p:nvPr/>
          </p:nvCxnSpPr>
          <p:spPr>
            <a:xfrm>
              <a:off x="7602377" y="6631771"/>
              <a:ext cx="13408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7"/>
            <p:cNvGrpSpPr>
              <a:grpSpLocks/>
            </p:cNvGrpSpPr>
            <p:nvPr/>
          </p:nvGrpSpPr>
          <p:grpSpPr bwMode="auto">
            <a:xfrm>
              <a:off x="8008246" y="5942099"/>
              <a:ext cx="1009543" cy="839048"/>
              <a:chOff x="6626619" y="5917569"/>
              <a:chExt cx="1009543" cy="839048"/>
            </a:xfrm>
          </p:grpSpPr>
          <p:sp>
            <p:nvSpPr>
              <p:cNvPr id="74" name="TextBox 78"/>
              <p:cNvSpPr txBox="1">
                <a:spLocks noChangeArrowheads="1"/>
              </p:cNvSpPr>
              <p:nvPr/>
            </p:nvSpPr>
            <p:spPr bwMode="auto">
              <a:xfrm>
                <a:off x="6633530" y="6418063"/>
                <a:ext cx="10026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India  </a:t>
                </a:r>
                <a:r>
                  <a:rPr lang="en-GB" sz="1100">
                    <a:solidFill>
                      <a:srgbClr val="5C5C5C"/>
                    </a:solidFill>
                    <a:cs typeface="Arial" charset="0"/>
                  </a:rPr>
                  <a:t>28</a:t>
                </a:r>
              </a:p>
              <a:p>
                <a:pPr eaLnBrk="1" hangingPunct="1"/>
                <a:endParaRPr lang="en-GB" sz="1100">
                  <a:solidFill>
                    <a:srgbClr val="5C5C5C"/>
                  </a:solidFill>
                  <a:cs typeface="Arial" charset="0"/>
                </a:endParaRPr>
              </a:p>
            </p:txBody>
          </p:sp>
          <p:pic>
            <p:nvPicPr>
              <p:cNvPr id="75" name="Picture 7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626967" y="5917569"/>
                <a:ext cx="904467" cy="440182"/>
              </a:xfrm>
              <a:prstGeom prst="rect">
                <a:avLst/>
              </a:prstGeom>
              <a:ln w="12700">
                <a:solidFill>
                  <a:schemeClr val="tx1">
                    <a:lumMod val="90000"/>
                    <a:lumOff val="10000"/>
                  </a:schemeClr>
                </a:solidFill>
              </a:ln>
            </p:spPr>
          </p:pic>
          <p:pic>
            <p:nvPicPr>
              <p:cNvPr id="76" name="Picture 80"/>
              <p:cNvPicPr>
                <a:picLocks noChangeAspect="1"/>
              </p:cNvPicPr>
              <p:nvPr/>
            </p:nvPicPr>
            <p:blipFill>
              <a:blip r:embed="rId12" cstate="print">
                <a:extLst>
                  <a:ext uri="{28A0092B-C50C-407E-A947-70E740481C1C}">
                    <a14:useLocalDpi xmlns:a14="http://schemas.microsoft.com/office/drawing/2010/main"/>
                  </a:ext>
                </a:extLst>
              </a:blip>
              <a:srcRect l="26588" t="34010" r="28413" b="32996"/>
              <a:stretch>
                <a:fillRect/>
              </a:stretch>
            </p:blipFill>
            <p:spPr bwMode="auto">
              <a:xfrm>
                <a:off x="6929729" y="6064466"/>
                <a:ext cx="298200" cy="14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7" name="Oval 76"/>
          <p:cNvSpPr/>
          <p:nvPr userDrawn="1"/>
        </p:nvSpPr>
        <p:spPr>
          <a:xfrm>
            <a:off x="4450766" y="3786452"/>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78" name="Oval 77"/>
          <p:cNvSpPr/>
          <p:nvPr userDrawn="1"/>
        </p:nvSpPr>
        <p:spPr>
          <a:xfrm>
            <a:off x="5107991" y="3906467"/>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79" name="Oval 78"/>
          <p:cNvSpPr/>
          <p:nvPr userDrawn="1"/>
        </p:nvSpPr>
        <p:spPr>
          <a:xfrm>
            <a:off x="5276266" y="372549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80" name="Picture 84"/>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306388" y="5214938"/>
            <a:ext cx="877887" cy="431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 name="TextBox 85"/>
          <p:cNvSpPr txBox="1">
            <a:spLocks noChangeArrowheads="1"/>
          </p:cNvSpPr>
          <p:nvPr userDrawn="1"/>
        </p:nvSpPr>
        <p:spPr bwMode="auto">
          <a:xfrm>
            <a:off x="292100" y="5722938"/>
            <a:ext cx="91281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Ghana  6</a:t>
            </a:r>
            <a:endParaRPr lang="en-GB" sz="1100">
              <a:solidFill>
                <a:srgbClr val="5C5C5C"/>
              </a:solidFill>
              <a:cs typeface="Arial" charset="0"/>
            </a:endParaRPr>
          </a:p>
        </p:txBody>
      </p:sp>
      <p:cxnSp>
        <p:nvCxnSpPr>
          <p:cNvPr id="82" name="Straight Connector 81"/>
          <p:cNvCxnSpPr/>
          <p:nvPr userDrawn="1"/>
        </p:nvCxnSpPr>
        <p:spPr>
          <a:xfrm>
            <a:off x="301625" y="5903913"/>
            <a:ext cx="900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1193800" y="3825875"/>
            <a:ext cx="3263900" cy="20780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8"/>
          <p:cNvGrpSpPr>
            <a:grpSpLocks/>
          </p:cNvGrpSpPr>
          <p:nvPr userDrawn="1"/>
        </p:nvGrpSpPr>
        <p:grpSpPr bwMode="auto">
          <a:xfrm>
            <a:off x="3857625" y="5222875"/>
            <a:ext cx="1003300" cy="684213"/>
            <a:chOff x="2200763" y="6031612"/>
            <a:chExt cx="1002802" cy="685664"/>
          </a:xfrm>
        </p:grpSpPr>
        <p:pic>
          <p:nvPicPr>
            <p:cNvPr id="85" name="Picture 89"/>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2210288" y="6031612"/>
              <a:ext cx="865561" cy="43278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 name="TextBox 90"/>
            <p:cNvSpPr txBox="1">
              <a:spLocks noChangeArrowheads="1"/>
            </p:cNvSpPr>
            <p:nvPr/>
          </p:nvSpPr>
          <p:spPr bwMode="auto">
            <a:xfrm>
              <a:off x="2200933" y="6531703"/>
              <a:ext cx="10026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Uganda  </a:t>
              </a:r>
              <a:r>
                <a:rPr lang="en-GB" sz="1100">
                  <a:solidFill>
                    <a:srgbClr val="5C5C5C"/>
                  </a:solidFill>
                  <a:cs typeface="Arial" charset="0"/>
                </a:rPr>
                <a:t>1</a:t>
              </a:r>
            </a:p>
          </p:txBody>
        </p:sp>
        <p:cxnSp>
          <p:nvCxnSpPr>
            <p:cNvPr id="87" name="Straight Connector 86"/>
            <p:cNvCxnSpPr/>
            <p:nvPr/>
          </p:nvCxnSpPr>
          <p:spPr>
            <a:xfrm flipV="1">
              <a:off x="2200763" y="6717276"/>
              <a:ext cx="9393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8" name="Straight Connector 87"/>
          <p:cNvCxnSpPr/>
          <p:nvPr userDrawn="1"/>
        </p:nvCxnSpPr>
        <p:spPr>
          <a:xfrm flipH="1">
            <a:off x="4797425" y="3952875"/>
            <a:ext cx="333375" cy="19589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oup 93"/>
          <p:cNvGrpSpPr>
            <a:grpSpLocks/>
          </p:cNvGrpSpPr>
          <p:nvPr userDrawn="1"/>
        </p:nvGrpSpPr>
        <p:grpSpPr bwMode="auto">
          <a:xfrm>
            <a:off x="6440488" y="5200650"/>
            <a:ext cx="950912" cy="684213"/>
            <a:chOff x="5354624" y="5964870"/>
            <a:chExt cx="950181" cy="683759"/>
          </a:xfrm>
        </p:grpSpPr>
        <p:pic>
          <p:nvPicPr>
            <p:cNvPr id="90" name="Picture 94"/>
            <p:cNvPicPr>
              <a:picLocks/>
            </p:cNvPicPr>
            <p:nvPr/>
          </p:nvPicPr>
          <p:blipFill>
            <a:blip r:embed="rId15" cstate="print">
              <a:extLst>
                <a:ext uri="{28A0092B-C50C-407E-A947-70E740481C1C}">
                  <a14:useLocalDpi xmlns:a14="http://schemas.microsoft.com/office/drawing/2010/main"/>
                </a:ext>
              </a:extLst>
            </a:blip>
            <a:srcRect l="456" t="954" r="272" b="954"/>
            <a:stretch>
              <a:fillRect/>
            </a:stretch>
          </p:blipFill>
          <p:spPr bwMode="auto">
            <a:xfrm>
              <a:off x="5384301" y="5964870"/>
              <a:ext cx="878400" cy="432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 name="TextBox 95"/>
            <p:cNvSpPr txBox="1">
              <a:spLocks noChangeArrowheads="1"/>
            </p:cNvSpPr>
            <p:nvPr/>
          </p:nvSpPr>
          <p:spPr bwMode="auto">
            <a:xfrm>
              <a:off x="5384300" y="6464392"/>
              <a:ext cx="89550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Ethiopia  </a:t>
              </a:r>
              <a:r>
                <a:rPr lang="en-GB" sz="1100">
                  <a:solidFill>
                    <a:srgbClr val="5C5C5C"/>
                  </a:solidFill>
                  <a:cs typeface="Arial" charset="0"/>
                </a:rPr>
                <a:t>1</a:t>
              </a:r>
            </a:p>
          </p:txBody>
        </p:sp>
        <p:cxnSp>
          <p:nvCxnSpPr>
            <p:cNvPr id="92" name="Straight Connector 91"/>
            <p:cNvCxnSpPr/>
            <p:nvPr/>
          </p:nvCxnSpPr>
          <p:spPr>
            <a:xfrm flipV="1">
              <a:off x="5354624" y="6648629"/>
              <a:ext cx="9501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userDrawn="1"/>
        </p:nvCxnSpPr>
        <p:spPr>
          <a:xfrm flipH="1" flipV="1">
            <a:off x="5314950" y="3763963"/>
            <a:ext cx="1125538" cy="21224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oup 98"/>
          <p:cNvGrpSpPr>
            <a:grpSpLocks/>
          </p:cNvGrpSpPr>
          <p:nvPr userDrawn="1"/>
        </p:nvGrpSpPr>
        <p:grpSpPr bwMode="auto">
          <a:xfrm>
            <a:off x="7954963" y="3541713"/>
            <a:ext cx="1092200" cy="671512"/>
            <a:chOff x="7910475" y="4286397"/>
            <a:chExt cx="1091870" cy="670501"/>
          </a:xfrm>
        </p:grpSpPr>
        <p:grpSp>
          <p:nvGrpSpPr>
            <p:cNvPr id="95" name="Group 99"/>
            <p:cNvGrpSpPr>
              <a:grpSpLocks/>
            </p:cNvGrpSpPr>
            <p:nvPr/>
          </p:nvGrpSpPr>
          <p:grpSpPr bwMode="auto">
            <a:xfrm>
              <a:off x="7910475" y="4755112"/>
              <a:ext cx="1091870" cy="201786"/>
              <a:chOff x="7755394" y="6264203"/>
              <a:chExt cx="1091870" cy="201786"/>
            </a:xfrm>
          </p:grpSpPr>
          <p:sp>
            <p:nvSpPr>
              <p:cNvPr id="97" name="TextBox 101"/>
              <p:cNvSpPr txBox="1">
                <a:spLocks noChangeArrowheads="1"/>
              </p:cNvSpPr>
              <p:nvPr/>
            </p:nvSpPr>
            <p:spPr bwMode="auto">
              <a:xfrm>
                <a:off x="7844632" y="6264203"/>
                <a:ext cx="10026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Australia  </a:t>
                </a:r>
                <a:r>
                  <a:rPr lang="en-GB" sz="1100">
                    <a:solidFill>
                      <a:srgbClr val="5C5C5C"/>
                    </a:solidFill>
                    <a:cs typeface="Arial" charset="0"/>
                  </a:rPr>
                  <a:t>1</a:t>
                </a:r>
              </a:p>
            </p:txBody>
          </p:sp>
          <p:cxnSp>
            <p:nvCxnSpPr>
              <p:cNvPr id="98" name="Straight Connector 97"/>
              <p:cNvCxnSpPr/>
              <p:nvPr/>
            </p:nvCxnSpPr>
            <p:spPr>
              <a:xfrm>
                <a:off x="7755394" y="6465989"/>
                <a:ext cx="9966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6" name="Picture 95"/>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999348" y="4286397"/>
              <a:ext cx="883970" cy="432735"/>
            </a:xfrm>
            <a:prstGeom prst="rect">
              <a:avLst/>
            </a:prstGeom>
            <a:ln w="9525">
              <a:solidFill>
                <a:schemeClr val="tx1">
                  <a:lumMod val="75000"/>
                  <a:lumOff val="25000"/>
                </a:schemeClr>
              </a:solidFill>
            </a:ln>
          </p:spPr>
        </p:pic>
      </p:grpSp>
      <p:grpSp>
        <p:nvGrpSpPr>
          <p:cNvPr id="99" name="Group 103"/>
          <p:cNvGrpSpPr>
            <a:grpSpLocks/>
          </p:cNvGrpSpPr>
          <p:nvPr userDrawn="1"/>
        </p:nvGrpSpPr>
        <p:grpSpPr bwMode="auto">
          <a:xfrm>
            <a:off x="7958138" y="2638425"/>
            <a:ext cx="1103312" cy="696913"/>
            <a:chOff x="7913650" y="3383453"/>
            <a:chExt cx="1104263" cy="696350"/>
          </a:xfrm>
        </p:grpSpPr>
        <p:grpSp>
          <p:nvGrpSpPr>
            <p:cNvPr id="100" name="Group 104"/>
            <p:cNvGrpSpPr>
              <a:grpSpLocks/>
            </p:cNvGrpSpPr>
            <p:nvPr/>
          </p:nvGrpSpPr>
          <p:grpSpPr bwMode="auto">
            <a:xfrm>
              <a:off x="7913650" y="3880826"/>
              <a:ext cx="1104263" cy="198977"/>
              <a:chOff x="7754491" y="5216714"/>
              <a:chExt cx="1104263" cy="198977"/>
            </a:xfrm>
          </p:grpSpPr>
          <p:sp>
            <p:nvSpPr>
              <p:cNvPr id="102" name="TextBox 106"/>
              <p:cNvSpPr txBox="1">
                <a:spLocks noChangeArrowheads="1"/>
              </p:cNvSpPr>
              <p:nvPr/>
            </p:nvSpPr>
            <p:spPr bwMode="auto">
              <a:xfrm>
                <a:off x="7856122" y="5216714"/>
                <a:ext cx="10026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Malaysia  </a:t>
                </a:r>
                <a:r>
                  <a:rPr lang="en-GB" sz="1100">
                    <a:solidFill>
                      <a:srgbClr val="5C5C5C"/>
                    </a:solidFill>
                    <a:cs typeface="Arial" charset="0"/>
                  </a:rPr>
                  <a:t>25</a:t>
                </a:r>
              </a:p>
            </p:txBody>
          </p:sp>
          <p:cxnSp>
            <p:nvCxnSpPr>
              <p:cNvPr id="103" name="Straight Connector 102"/>
              <p:cNvCxnSpPr/>
              <p:nvPr/>
            </p:nvCxnSpPr>
            <p:spPr>
              <a:xfrm>
                <a:off x="7754491" y="5415691"/>
                <a:ext cx="9962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1" name="Picture 100"/>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996271" y="3383453"/>
              <a:ext cx="883411" cy="433038"/>
            </a:xfrm>
            <a:prstGeom prst="rect">
              <a:avLst/>
            </a:prstGeom>
            <a:ln w="9525">
              <a:solidFill>
                <a:schemeClr val="tx1">
                  <a:lumMod val="75000"/>
                  <a:lumOff val="25000"/>
                </a:schemeClr>
              </a:solidFill>
            </a:ln>
          </p:spPr>
        </p:pic>
      </p:grpSp>
      <p:grpSp>
        <p:nvGrpSpPr>
          <p:cNvPr id="104" name="Group 108"/>
          <p:cNvGrpSpPr>
            <a:grpSpLocks/>
          </p:cNvGrpSpPr>
          <p:nvPr userDrawn="1"/>
        </p:nvGrpSpPr>
        <p:grpSpPr bwMode="auto">
          <a:xfrm>
            <a:off x="7953375" y="1838325"/>
            <a:ext cx="1104900" cy="642938"/>
            <a:chOff x="7908721" y="2582962"/>
            <a:chExt cx="1104996" cy="643186"/>
          </a:xfrm>
        </p:grpSpPr>
        <p:grpSp>
          <p:nvGrpSpPr>
            <p:cNvPr id="105" name="Group 109"/>
            <p:cNvGrpSpPr>
              <a:grpSpLocks/>
            </p:cNvGrpSpPr>
            <p:nvPr/>
          </p:nvGrpSpPr>
          <p:grpSpPr bwMode="auto">
            <a:xfrm>
              <a:off x="7908721" y="3052429"/>
              <a:ext cx="1104996" cy="173719"/>
              <a:chOff x="7737050" y="4258335"/>
              <a:chExt cx="1104996" cy="173719"/>
            </a:xfrm>
          </p:grpSpPr>
          <p:sp>
            <p:nvSpPr>
              <p:cNvPr id="107" name="TextBox 111"/>
              <p:cNvSpPr txBox="1">
                <a:spLocks noChangeArrowheads="1"/>
              </p:cNvSpPr>
              <p:nvPr/>
            </p:nvSpPr>
            <p:spPr bwMode="auto">
              <a:xfrm>
                <a:off x="7839414" y="4258335"/>
                <a:ext cx="10026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China  </a:t>
                </a:r>
                <a:r>
                  <a:rPr lang="en-GB" sz="1100">
                    <a:solidFill>
                      <a:srgbClr val="5C5C5C"/>
                    </a:solidFill>
                    <a:cs typeface="Arial" charset="0"/>
                  </a:rPr>
                  <a:t>8</a:t>
                </a:r>
              </a:p>
            </p:txBody>
          </p:sp>
          <p:cxnSp>
            <p:nvCxnSpPr>
              <p:cNvPr id="108" name="Straight Connector 107"/>
              <p:cNvCxnSpPr/>
              <p:nvPr/>
            </p:nvCxnSpPr>
            <p:spPr>
              <a:xfrm>
                <a:off x="7737050" y="4432054"/>
                <a:ext cx="9954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6" name="Picture 105"/>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996042" y="2582962"/>
              <a:ext cx="884314" cy="433555"/>
            </a:xfrm>
            <a:prstGeom prst="rect">
              <a:avLst/>
            </a:prstGeom>
            <a:ln w="9525">
              <a:solidFill>
                <a:schemeClr val="tx1">
                  <a:lumMod val="75000"/>
                  <a:lumOff val="25000"/>
                </a:schemeClr>
              </a:solidFill>
            </a:ln>
          </p:spPr>
        </p:pic>
      </p:grpSp>
      <p:grpSp>
        <p:nvGrpSpPr>
          <p:cNvPr id="109" name="Group 113"/>
          <p:cNvGrpSpPr>
            <a:grpSpLocks/>
          </p:cNvGrpSpPr>
          <p:nvPr userDrawn="1"/>
        </p:nvGrpSpPr>
        <p:grpSpPr bwMode="auto">
          <a:xfrm>
            <a:off x="8001000" y="5208588"/>
            <a:ext cx="1041400" cy="687387"/>
            <a:chOff x="7052945" y="5952516"/>
            <a:chExt cx="1040518" cy="687951"/>
          </a:xfrm>
        </p:grpSpPr>
        <p:grpSp>
          <p:nvGrpSpPr>
            <p:cNvPr id="110" name="Group 114"/>
            <p:cNvGrpSpPr>
              <a:grpSpLocks/>
            </p:cNvGrpSpPr>
            <p:nvPr/>
          </p:nvGrpSpPr>
          <p:grpSpPr bwMode="auto">
            <a:xfrm>
              <a:off x="7052945" y="6460810"/>
              <a:ext cx="1040518" cy="179657"/>
              <a:chOff x="7052945" y="6360451"/>
              <a:chExt cx="1040518" cy="179657"/>
            </a:xfrm>
          </p:grpSpPr>
          <p:sp>
            <p:nvSpPr>
              <p:cNvPr id="112" name="TextBox 116"/>
              <p:cNvSpPr txBox="1">
                <a:spLocks noChangeArrowheads="1"/>
              </p:cNvSpPr>
              <p:nvPr/>
            </p:nvSpPr>
            <p:spPr bwMode="auto">
              <a:xfrm>
                <a:off x="7090831" y="6360451"/>
                <a:ext cx="10026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Pakistan  115</a:t>
                </a:r>
                <a:endParaRPr lang="en-GB" sz="1100">
                  <a:solidFill>
                    <a:srgbClr val="5C5C5C"/>
                  </a:solidFill>
                  <a:cs typeface="Arial" charset="0"/>
                </a:endParaRPr>
              </a:p>
            </p:txBody>
          </p:sp>
          <p:cxnSp>
            <p:nvCxnSpPr>
              <p:cNvPr id="113" name="Straight Connector 112"/>
              <p:cNvCxnSpPr/>
              <p:nvPr/>
            </p:nvCxnSpPr>
            <p:spPr>
              <a:xfrm>
                <a:off x="7052945" y="6540108"/>
                <a:ext cx="9104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1" name="Picture 115"/>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7093155" y="5952516"/>
              <a:ext cx="877751" cy="43278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4" name="Group 118"/>
          <p:cNvGrpSpPr>
            <a:grpSpLocks/>
          </p:cNvGrpSpPr>
          <p:nvPr userDrawn="1"/>
        </p:nvGrpSpPr>
        <p:grpSpPr bwMode="auto">
          <a:xfrm>
            <a:off x="285750" y="3535363"/>
            <a:ext cx="1003300" cy="647700"/>
            <a:chOff x="242092" y="4279978"/>
            <a:chExt cx="1002632" cy="647692"/>
          </a:xfrm>
        </p:grpSpPr>
        <p:grpSp>
          <p:nvGrpSpPr>
            <p:cNvPr id="115" name="Group 119"/>
            <p:cNvGrpSpPr>
              <a:grpSpLocks/>
            </p:cNvGrpSpPr>
            <p:nvPr/>
          </p:nvGrpSpPr>
          <p:grpSpPr bwMode="auto">
            <a:xfrm>
              <a:off x="242092" y="4751553"/>
              <a:ext cx="1002632" cy="176117"/>
              <a:chOff x="377649" y="5261360"/>
              <a:chExt cx="1002632" cy="176117"/>
            </a:xfrm>
          </p:grpSpPr>
          <p:sp>
            <p:nvSpPr>
              <p:cNvPr id="117" name="TextBox 121"/>
              <p:cNvSpPr txBox="1">
                <a:spLocks noChangeArrowheads="1"/>
              </p:cNvSpPr>
              <p:nvPr/>
            </p:nvSpPr>
            <p:spPr bwMode="auto">
              <a:xfrm>
                <a:off x="377649" y="5261360"/>
                <a:ext cx="10026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Brazil </a:t>
                </a:r>
                <a:r>
                  <a:rPr lang="en-GB" sz="1100">
                    <a:solidFill>
                      <a:srgbClr val="5C5C5C"/>
                    </a:solidFill>
                    <a:cs typeface="Arial" charset="0"/>
                  </a:rPr>
                  <a:t>4</a:t>
                </a:r>
              </a:p>
            </p:txBody>
          </p:sp>
          <p:cxnSp>
            <p:nvCxnSpPr>
              <p:cNvPr id="118" name="Straight Connector 117"/>
              <p:cNvCxnSpPr/>
              <p:nvPr/>
            </p:nvCxnSpPr>
            <p:spPr>
              <a:xfrm>
                <a:off x="380822" y="5437477"/>
                <a:ext cx="9962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6" name="Picture 120"/>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243778" y="4279978"/>
              <a:ext cx="878400" cy="43919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9" name="Group 123"/>
          <p:cNvGrpSpPr>
            <a:grpSpLocks/>
          </p:cNvGrpSpPr>
          <p:nvPr userDrawn="1"/>
        </p:nvGrpSpPr>
        <p:grpSpPr bwMode="auto">
          <a:xfrm>
            <a:off x="263525" y="2638425"/>
            <a:ext cx="1003300" cy="661988"/>
            <a:chOff x="219839" y="3382528"/>
            <a:chExt cx="1003324" cy="662919"/>
          </a:xfrm>
        </p:grpSpPr>
        <p:grpSp>
          <p:nvGrpSpPr>
            <p:cNvPr id="120" name="Group 124"/>
            <p:cNvGrpSpPr>
              <a:grpSpLocks/>
            </p:cNvGrpSpPr>
            <p:nvPr/>
          </p:nvGrpSpPr>
          <p:grpSpPr bwMode="auto">
            <a:xfrm>
              <a:off x="219839" y="3860524"/>
              <a:ext cx="1003324" cy="184923"/>
              <a:chOff x="366055" y="3272291"/>
              <a:chExt cx="1003324" cy="184923"/>
            </a:xfrm>
          </p:grpSpPr>
          <p:sp>
            <p:nvSpPr>
              <p:cNvPr id="122" name="TextBox 126"/>
              <p:cNvSpPr txBox="1">
                <a:spLocks noChangeArrowheads="1"/>
              </p:cNvSpPr>
              <p:nvPr/>
            </p:nvSpPr>
            <p:spPr bwMode="auto">
              <a:xfrm>
                <a:off x="366747" y="3272291"/>
                <a:ext cx="10026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Costa Rica  </a:t>
                </a:r>
                <a:r>
                  <a:rPr lang="en-GB" sz="1100">
                    <a:solidFill>
                      <a:srgbClr val="5C5C5C"/>
                    </a:solidFill>
                    <a:cs typeface="Arial" charset="0"/>
                  </a:rPr>
                  <a:t>1</a:t>
                </a:r>
              </a:p>
            </p:txBody>
          </p:sp>
          <p:cxnSp>
            <p:nvCxnSpPr>
              <p:cNvPr id="123" name="Straight Connector 122"/>
              <p:cNvCxnSpPr/>
              <p:nvPr/>
            </p:nvCxnSpPr>
            <p:spPr>
              <a:xfrm>
                <a:off x="366055" y="3457214"/>
                <a:ext cx="995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1" name="Picture 125"/>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51208" y="3382528"/>
              <a:ext cx="882000" cy="44099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24" name="Group 128"/>
          <p:cNvGrpSpPr>
            <a:grpSpLocks/>
          </p:cNvGrpSpPr>
          <p:nvPr userDrawn="1"/>
        </p:nvGrpSpPr>
        <p:grpSpPr bwMode="auto">
          <a:xfrm>
            <a:off x="280988" y="4338638"/>
            <a:ext cx="912812" cy="681037"/>
            <a:chOff x="237429" y="5083197"/>
            <a:chExt cx="912907" cy="680427"/>
          </a:xfrm>
        </p:grpSpPr>
        <p:pic>
          <p:nvPicPr>
            <p:cNvPr id="125" name="Picture 2" descr="\\CABIUK-IMAGE\images\General\Flags of the World\Flags - Uniform Size\Flags - Uniform Size - for Web\Chile.gif"/>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56257" y="5083197"/>
              <a:ext cx="886475" cy="4432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6" name="TextBox 130"/>
            <p:cNvSpPr txBox="1">
              <a:spLocks noChangeArrowheads="1"/>
            </p:cNvSpPr>
            <p:nvPr/>
          </p:nvSpPr>
          <p:spPr bwMode="auto">
            <a:xfrm>
              <a:off x="237429" y="5582307"/>
              <a:ext cx="91290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Chile  </a:t>
              </a:r>
              <a:r>
                <a:rPr lang="en-GB" sz="1100">
                  <a:solidFill>
                    <a:srgbClr val="5C5C5C"/>
                  </a:solidFill>
                  <a:cs typeface="Arial" charset="0"/>
                </a:rPr>
                <a:t>1</a:t>
              </a:r>
            </a:p>
          </p:txBody>
        </p:sp>
        <p:cxnSp>
          <p:nvCxnSpPr>
            <p:cNvPr id="127" name="Straight Connector 126"/>
            <p:cNvCxnSpPr/>
            <p:nvPr/>
          </p:nvCxnSpPr>
          <p:spPr>
            <a:xfrm>
              <a:off x="246955" y="5763624"/>
              <a:ext cx="8986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8" name="Oval 127"/>
          <p:cNvSpPr/>
          <p:nvPr userDrawn="1"/>
        </p:nvSpPr>
        <p:spPr>
          <a:xfrm>
            <a:off x="3098923" y="453164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cxnSp>
        <p:nvCxnSpPr>
          <p:cNvPr id="129" name="Straight Connector 128"/>
          <p:cNvCxnSpPr/>
          <p:nvPr userDrawn="1"/>
        </p:nvCxnSpPr>
        <p:spPr>
          <a:xfrm flipV="1">
            <a:off x="1181100" y="4554538"/>
            <a:ext cx="1917700" cy="465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Rectangle 134"/>
          <p:cNvSpPr>
            <a:spLocks noChangeArrowheads="1"/>
          </p:cNvSpPr>
          <p:nvPr userDrawn="1"/>
        </p:nvSpPr>
        <p:spPr bwMode="auto">
          <a:xfrm>
            <a:off x="153988" y="333375"/>
            <a:ext cx="89709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b="1">
                <a:solidFill>
                  <a:srgbClr val="5C5C5C"/>
                </a:solidFill>
                <a:cs typeface="Arial" charset="0"/>
              </a:rPr>
              <a:t>Global reach </a:t>
            </a:r>
            <a:r>
              <a:rPr lang="en-GB">
                <a:solidFill>
                  <a:srgbClr val="5C5C5C"/>
                </a:solidFill>
                <a:cs typeface="Arial" charset="0"/>
              </a:rPr>
              <a:t>We have 480+ staff across 21 locations worldwide</a:t>
            </a:r>
          </a:p>
        </p:txBody>
      </p:sp>
      <p:cxnSp>
        <p:nvCxnSpPr>
          <p:cNvPr id="131" name="Straight Connector 130"/>
          <p:cNvCxnSpPr/>
          <p:nvPr userDrawn="1"/>
        </p:nvCxnSpPr>
        <p:spPr>
          <a:xfrm>
            <a:off x="2447925" y="5903913"/>
            <a:ext cx="900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TextBox 136"/>
          <p:cNvSpPr txBox="1">
            <a:spLocks noChangeArrowheads="1"/>
          </p:cNvSpPr>
          <p:nvPr userDrawn="1"/>
        </p:nvSpPr>
        <p:spPr bwMode="auto">
          <a:xfrm>
            <a:off x="2438400" y="5707063"/>
            <a:ext cx="91281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100" b="1">
                <a:solidFill>
                  <a:srgbClr val="5C5C5C"/>
                </a:solidFill>
                <a:cs typeface="Arial" charset="0"/>
              </a:rPr>
              <a:t>Niger </a:t>
            </a:r>
            <a:r>
              <a:rPr lang="en-GB" sz="1100">
                <a:solidFill>
                  <a:srgbClr val="5C5C5C"/>
                </a:solidFill>
                <a:cs typeface="Arial" charset="0"/>
              </a:rPr>
              <a:t>1</a:t>
            </a:r>
          </a:p>
        </p:txBody>
      </p:sp>
      <p:pic>
        <p:nvPicPr>
          <p:cNvPr id="133" name="Picture 137"/>
          <p:cNvPicPr>
            <a:picLocks/>
          </p:cNvPicPr>
          <p:nvPr userDrawn="1"/>
        </p:nvPicPr>
        <p:blipFill>
          <a:blip r:embed="rId23" cstate="print">
            <a:extLst>
              <a:ext uri="{28A0092B-C50C-407E-A947-70E740481C1C}">
                <a14:useLocalDpi xmlns:a14="http://schemas.microsoft.com/office/drawing/2010/main"/>
              </a:ext>
            </a:extLst>
          </a:blip>
          <a:srcRect/>
          <a:stretch>
            <a:fillRect/>
          </a:stretch>
        </p:blipFill>
        <p:spPr bwMode="auto">
          <a:xfrm>
            <a:off x="2447925" y="5235575"/>
            <a:ext cx="863600"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4" name="Oval 133"/>
          <p:cNvSpPr/>
          <p:nvPr userDrawn="1"/>
        </p:nvSpPr>
        <p:spPr>
          <a:xfrm>
            <a:off x="4687633" y="351922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extLst>
      <p:ext uri="{BB962C8B-B14F-4D97-AF65-F5344CB8AC3E}">
        <p14:creationId xmlns:p14="http://schemas.microsoft.com/office/powerpoint/2010/main" val="5557502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BI in Brief">
    <p:spTree>
      <p:nvGrpSpPr>
        <p:cNvPr id="1" name=""/>
        <p:cNvGrpSpPr/>
        <p:nvPr/>
      </p:nvGrpSpPr>
      <p:grpSpPr>
        <a:xfrm>
          <a:off x="0" y="0"/>
          <a:ext cx="0" cy="0"/>
          <a:chOff x="0" y="0"/>
          <a:chExt cx="0" cy="0"/>
        </a:xfrm>
      </p:grpSpPr>
      <p:sp>
        <p:nvSpPr>
          <p:cNvPr id="4" name="Rectangle 3"/>
          <p:cNvSpPr/>
          <p:nvPr userDrawn="1"/>
        </p:nvSpPr>
        <p:spPr>
          <a:xfrm>
            <a:off x="3419871" y="1484784"/>
            <a:ext cx="5472607" cy="4401205"/>
          </a:xfrm>
          <a:prstGeom prst="rect">
            <a:avLst/>
          </a:prstGeom>
        </p:spPr>
        <p:txBody>
          <a:bodyPr wrap="square">
            <a:spAutoFit/>
          </a:bodyPr>
          <a:lstStyle/>
          <a:p>
            <a:pPr marL="342900" indent="-342900">
              <a:buClr>
                <a:srgbClr val="78BE20"/>
              </a:buClr>
              <a:buFont typeface="Arial" panose="020B0604020202020204" pitchFamily="34" charset="0"/>
              <a:buChar char="●"/>
            </a:pPr>
            <a:r>
              <a:rPr lang="en-GB" sz="2000" b="1" dirty="0" smtClean="0">
                <a:solidFill>
                  <a:srgbClr val="78BE20"/>
                </a:solidFill>
              </a:rPr>
              <a:t>Not-for-profit</a:t>
            </a:r>
            <a:r>
              <a:rPr lang="en-GB" sz="2000" dirty="0" smtClean="0">
                <a:solidFill>
                  <a:srgbClr val="5C5C5C"/>
                </a:solidFill>
              </a:rPr>
              <a:t> </a:t>
            </a:r>
            <a:r>
              <a:rPr lang="en-GB" sz="2000" dirty="0" smtClean="0">
                <a:solidFill>
                  <a:srgbClr val="000000"/>
                </a:solidFill>
              </a:rPr>
              <a:t>intergovernmental organisation established in </a:t>
            </a:r>
            <a:r>
              <a:rPr lang="en-GB" sz="2000" b="1" dirty="0" smtClean="0">
                <a:solidFill>
                  <a:srgbClr val="78BE20"/>
                </a:solidFill>
              </a:rPr>
              <a:t>1910</a:t>
            </a:r>
            <a:r>
              <a:rPr lang="en-GB" sz="2000" dirty="0" smtClean="0">
                <a:solidFill>
                  <a:srgbClr val="5C5C5C"/>
                </a:solidFill>
              </a:rPr>
              <a:t> </a:t>
            </a:r>
            <a:r>
              <a:rPr lang="en-GB" sz="2000" dirty="0" smtClean="0">
                <a:solidFill>
                  <a:srgbClr val="000000"/>
                </a:solidFill>
              </a:rPr>
              <a:t>by a UN treaty</a:t>
            </a:r>
          </a:p>
          <a:p>
            <a:pPr marL="342900" indent="-342900">
              <a:buClr>
                <a:srgbClr val="78BE20"/>
              </a:buClr>
              <a:buFont typeface="Arial" panose="020B0604020202020204" pitchFamily="34" charset="0"/>
              <a:buChar char="●"/>
            </a:pPr>
            <a:r>
              <a:rPr lang="en-GB" sz="2000" dirty="0" smtClean="0">
                <a:solidFill>
                  <a:srgbClr val="000000"/>
                </a:solidFill>
              </a:rPr>
              <a:t>Provides scientific expertise and information about </a:t>
            </a:r>
            <a:r>
              <a:rPr lang="en-GB" sz="2000" b="1" dirty="0" smtClean="0">
                <a:solidFill>
                  <a:srgbClr val="78BE20"/>
                </a:solidFill>
              </a:rPr>
              <a:t>agriculture</a:t>
            </a:r>
            <a:r>
              <a:rPr lang="en-GB" sz="2000" dirty="0" smtClean="0">
                <a:solidFill>
                  <a:srgbClr val="5C5C5C"/>
                </a:solidFill>
              </a:rPr>
              <a:t> </a:t>
            </a:r>
            <a:r>
              <a:rPr lang="en-GB" sz="2000" dirty="0" smtClean="0">
                <a:solidFill>
                  <a:srgbClr val="000000"/>
                </a:solidFill>
              </a:rPr>
              <a:t>and the </a:t>
            </a:r>
            <a:r>
              <a:rPr lang="en-GB" sz="2000" b="1" dirty="0" smtClean="0">
                <a:solidFill>
                  <a:srgbClr val="78BE20"/>
                </a:solidFill>
              </a:rPr>
              <a:t>environment</a:t>
            </a:r>
          </a:p>
          <a:p>
            <a:pPr marL="342900" indent="-342900">
              <a:buClr>
                <a:srgbClr val="78BE20"/>
              </a:buClr>
              <a:buFont typeface="Arial" panose="020B0604020202020204" pitchFamily="34" charset="0"/>
              <a:buChar char="●"/>
            </a:pPr>
            <a:r>
              <a:rPr lang="en-GB" sz="2000" dirty="0" smtClean="0">
                <a:solidFill>
                  <a:srgbClr val="000000"/>
                </a:solidFill>
              </a:rPr>
              <a:t>Expertise in: scientific publishing and international development</a:t>
            </a:r>
          </a:p>
          <a:p>
            <a:pPr marL="342900" indent="-342900">
              <a:buClr>
                <a:srgbClr val="78BE20"/>
              </a:buClr>
              <a:buFont typeface="Arial" panose="020B0604020202020204" pitchFamily="34" charset="0"/>
              <a:buChar char="●"/>
            </a:pPr>
            <a:r>
              <a:rPr lang="en-GB" sz="2000" dirty="0" smtClean="0">
                <a:solidFill>
                  <a:srgbClr val="000000"/>
                </a:solidFill>
              </a:rPr>
              <a:t>Owned by</a:t>
            </a:r>
            <a:r>
              <a:rPr lang="en-GB" sz="2000" dirty="0" smtClean="0">
                <a:solidFill>
                  <a:srgbClr val="5C5C5C"/>
                </a:solidFill>
              </a:rPr>
              <a:t> </a:t>
            </a:r>
            <a:r>
              <a:rPr lang="en-GB" sz="2000" b="1" dirty="0" smtClean="0">
                <a:solidFill>
                  <a:srgbClr val="78BE20"/>
                </a:solidFill>
              </a:rPr>
              <a:t>48 member countries</a:t>
            </a:r>
          </a:p>
          <a:p>
            <a:pPr marL="342900" indent="-342900">
              <a:buClr>
                <a:srgbClr val="78BE20"/>
              </a:buClr>
              <a:buFont typeface="Arial" panose="020B0604020202020204" pitchFamily="34" charset="0"/>
              <a:buChar char="●"/>
            </a:pPr>
            <a:r>
              <a:rPr lang="en-GB" sz="2000" b="1" dirty="0" smtClean="0">
                <a:solidFill>
                  <a:srgbClr val="78BE20"/>
                </a:solidFill>
              </a:rPr>
              <a:t>400 staff worldwide </a:t>
            </a:r>
            <a:r>
              <a:rPr lang="en-GB" sz="2000" dirty="0" smtClean="0">
                <a:solidFill>
                  <a:srgbClr val="000000"/>
                </a:solidFill>
              </a:rPr>
              <a:t>in 21 locations</a:t>
            </a:r>
          </a:p>
          <a:p>
            <a:pPr marL="342900" indent="-342900">
              <a:buClr>
                <a:srgbClr val="78BE20"/>
              </a:buClr>
              <a:buFont typeface="Arial" panose="020B0604020202020204" pitchFamily="34" charset="0"/>
              <a:buChar char="●"/>
            </a:pPr>
            <a:r>
              <a:rPr lang="en-GB" sz="2000" dirty="0" smtClean="0">
                <a:solidFill>
                  <a:srgbClr val="000000"/>
                </a:solidFill>
              </a:rPr>
              <a:t>Annual turn-over</a:t>
            </a:r>
            <a:r>
              <a:rPr lang="en-GB" sz="2000" dirty="0" smtClean="0">
                <a:solidFill>
                  <a:srgbClr val="5C5C5C"/>
                </a:solidFill>
              </a:rPr>
              <a:t> </a:t>
            </a:r>
            <a:r>
              <a:rPr lang="en-GB" sz="2000" b="1" dirty="0" smtClean="0">
                <a:solidFill>
                  <a:srgbClr val="78BE20"/>
                </a:solidFill>
              </a:rPr>
              <a:t>£28m </a:t>
            </a:r>
            <a:r>
              <a:rPr lang="en-GB" sz="2000" dirty="0" smtClean="0">
                <a:solidFill>
                  <a:srgbClr val="000000"/>
                </a:solidFill>
              </a:rPr>
              <a:t>(2013)</a:t>
            </a:r>
          </a:p>
          <a:p>
            <a:pPr marL="342900" indent="-342900">
              <a:buClr>
                <a:srgbClr val="78BE20"/>
              </a:buClr>
              <a:buFont typeface="Arial" panose="020B0604020202020204" pitchFamily="34" charset="0"/>
              <a:buChar char="●"/>
            </a:pPr>
            <a:r>
              <a:rPr lang="en-GB" sz="2000" dirty="0" smtClean="0">
                <a:solidFill>
                  <a:srgbClr val="000000"/>
                </a:solidFill>
              </a:rPr>
              <a:t>Compliant with requirements for</a:t>
            </a:r>
            <a:r>
              <a:rPr lang="en-GB" sz="2000" dirty="0" smtClean="0">
                <a:solidFill>
                  <a:srgbClr val="5C5C5C"/>
                </a:solidFill>
              </a:rPr>
              <a:t> </a:t>
            </a:r>
            <a:r>
              <a:rPr lang="en-GB" sz="2000" b="1" dirty="0" smtClean="0">
                <a:solidFill>
                  <a:srgbClr val="78BE20"/>
                </a:solidFill>
              </a:rPr>
              <a:t>Joint Management</a:t>
            </a:r>
            <a:r>
              <a:rPr lang="en-GB" sz="2000" dirty="0" smtClean="0">
                <a:solidFill>
                  <a:srgbClr val="5C5C5C"/>
                </a:solidFill>
              </a:rPr>
              <a:t> </a:t>
            </a:r>
            <a:r>
              <a:rPr lang="en-GB" sz="2000" dirty="0" smtClean="0">
                <a:solidFill>
                  <a:srgbClr val="000000"/>
                </a:solidFill>
              </a:rPr>
              <a:t>of strategic EC programmes, following successful 4-pillar audit in 2011</a:t>
            </a:r>
          </a:p>
        </p:txBody>
      </p:sp>
      <p:sp>
        <p:nvSpPr>
          <p:cNvPr id="5" name="Rectangle 4"/>
          <p:cNvSpPr/>
          <p:nvPr userDrawn="1"/>
        </p:nvSpPr>
        <p:spPr>
          <a:xfrm>
            <a:off x="3419871" y="450850"/>
            <a:ext cx="2400016" cy="523220"/>
          </a:xfrm>
          <a:prstGeom prst="rect">
            <a:avLst/>
          </a:prstGeom>
        </p:spPr>
        <p:txBody>
          <a:bodyPr wrap="none">
            <a:spAutoFit/>
          </a:bodyPr>
          <a:lstStyle/>
          <a:p>
            <a:r>
              <a:rPr lang="en-GB" sz="2800" b="1" dirty="0" smtClean="0">
                <a:solidFill>
                  <a:srgbClr val="5C5C5C"/>
                </a:solidFill>
              </a:rPr>
              <a:t>CABI in Brief</a:t>
            </a:r>
            <a:endParaRPr lang="en-GB" sz="2800" b="1" dirty="0">
              <a:solidFill>
                <a:srgbClr val="5C5C5C"/>
              </a:solidFill>
            </a:endParaRPr>
          </a:p>
        </p:txBody>
      </p:sp>
      <p:sp>
        <p:nvSpPr>
          <p:cNvPr id="6" name="Rectangle 5"/>
          <p:cNvSpPr/>
          <p:nvPr userDrawn="1"/>
        </p:nvSpPr>
        <p:spPr>
          <a:xfrm>
            <a:off x="0" y="-12184"/>
            <a:ext cx="3132138" cy="6142051"/>
          </a:xfrm>
          <a:prstGeom prst="rect">
            <a:avLst/>
          </a:prstGeom>
          <a:blipFill>
            <a:blip r:embed="rId2" cstate="email">
              <a:extLst>
                <a:ext uri="{28A0092B-C50C-407E-A947-70E740481C1C}">
                  <a14:useLocalDpi xmlns:a14="http://schemas.microsoft.com/office/drawing/2010/main"/>
                </a:ext>
              </a:extLst>
            </a:blip>
            <a:srcRect/>
            <a:stretch>
              <a:fillRect t="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419383588"/>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ember Countries">
    <p:spTree>
      <p:nvGrpSpPr>
        <p:cNvPr id="1" name=""/>
        <p:cNvGrpSpPr/>
        <p:nvPr/>
      </p:nvGrpSpPr>
      <p:grpSpPr>
        <a:xfrm>
          <a:off x="0" y="0"/>
          <a:ext cx="0" cy="0"/>
          <a:chOff x="0" y="0"/>
          <a:chExt cx="0" cy="0"/>
        </a:xfrm>
      </p:grpSpPr>
      <p:sp>
        <p:nvSpPr>
          <p:cNvPr id="3" name="TextBox 2"/>
          <p:cNvSpPr txBox="1"/>
          <p:nvPr userDrawn="1"/>
        </p:nvSpPr>
        <p:spPr>
          <a:xfrm>
            <a:off x="179512" y="5503234"/>
            <a:ext cx="3708066" cy="492443"/>
          </a:xfrm>
          <a:prstGeom prst="rect">
            <a:avLst/>
          </a:prstGeom>
          <a:noFill/>
        </p:spPr>
        <p:txBody>
          <a:bodyPr wrap="none" rtlCol="0">
            <a:spAutoFit/>
          </a:bodyPr>
          <a:lstStyle/>
          <a:p>
            <a:r>
              <a:rPr lang="en-GB" sz="2600" b="1" dirty="0" smtClean="0">
                <a:solidFill>
                  <a:srgbClr val="4C4C4C"/>
                </a:solidFill>
              </a:rPr>
              <a:t>our member countries</a:t>
            </a:r>
            <a:endParaRPr lang="en-GB" sz="2600" b="1" dirty="0">
              <a:solidFill>
                <a:srgbClr val="4C4C4C"/>
              </a:solidFill>
            </a:endParaRPr>
          </a:p>
        </p:txBody>
      </p:sp>
      <p:grpSp>
        <p:nvGrpSpPr>
          <p:cNvPr id="6" name="Group 5"/>
          <p:cNvGrpSpPr>
            <a:grpSpLocks/>
          </p:cNvGrpSpPr>
          <p:nvPr userDrawn="1"/>
        </p:nvGrpSpPr>
        <p:grpSpPr bwMode="auto">
          <a:xfrm>
            <a:off x="295262" y="366620"/>
            <a:ext cx="8559106" cy="4999038"/>
            <a:chOff x="341530" y="1583795"/>
            <a:chExt cx="8439487" cy="5000170"/>
          </a:xfrm>
        </p:grpSpPr>
        <p:grpSp>
          <p:nvGrpSpPr>
            <p:cNvPr id="7" name="Group 88"/>
            <p:cNvGrpSpPr>
              <a:grpSpLocks/>
            </p:cNvGrpSpPr>
            <p:nvPr/>
          </p:nvGrpSpPr>
          <p:grpSpPr bwMode="auto">
            <a:xfrm>
              <a:off x="341531" y="1583795"/>
              <a:ext cx="8429306" cy="720781"/>
              <a:chOff x="335436" y="1455048"/>
              <a:chExt cx="8429306" cy="720781"/>
            </a:xfrm>
          </p:grpSpPr>
          <p:sp>
            <p:nvSpPr>
              <p:cNvPr id="58" name="TextBox 138"/>
              <p:cNvSpPr txBox="1">
                <a:spLocks noChangeArrowheads="1"/>
              </p:cNvSpPr>
              <p:nvPr/>
            </p:nvSpPr>
            <p:spPr bwMode="auto">
              <a:xfrm>
                <a:off x="335436" y="1898830"/>
                <a:ext cx="84293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dirty="0">
                    <a:solidFill>
                      <a:srgbClr val="262626"/>
                    </a:solidFill>
                  </a:rPr>
                  <a:t>       Anguilla                      Australia               The Bahamas              Bangladesh                Bermuda                   Botswana                British Virgin                   Brunei</a:t>
                </a:r>
                <a:br>
                  <a:rPr lang="en-GB" altLang="en-US" sz="900" dirty="0">
                    <a:solidFill>
                      <a:srgbClr val="262626"/>
                    </a:solidFill>
                  </a:rPr>
                </a:br>
                <a:r>
                  <a:rPr lang="en-GB" altLang="en-US" sz="900" dirty="0">
                    <a:solidFill>
                      <a:srgbClr val="262626"/>
                    </a:solidFill>
                  </a:rPr>
                  <a:t>                                                                                                                                                                                                                   Islands                     Darussalam</a:t>
                </a:r>
              </a:p>
            </p:txBody>
          </p:sp>
          <p:pic>
            <p:nvPicPr>
              <p:cNvPr id="59" name="Picture 5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435" y="1458224"/>
                <a:ext cx="884272" cy="433486"/>
              </a:xfrm>
              <a:prstGeom prst="rect">
                <a:avLst/>
              </a:prstGeom>
              <a:ln w="9525">
                <a:solidFill>
                  <a:schemeClr val="tx1">
                    <a:lumMod val="75000"/>
                    <a:lumOff val="25000"/>
                  </a:schemeClr>
                </a:solidFill>
              </a:ln>
            </p:spPr>
          </p:pic>
          <p:pic>
            <p:nvPicPr>
              <p:cNvPr id="60" name="Picture 5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1328" y="1458224"/>
                <a:ext cx="884272" cy="433486"/>
              </a:xfrm>
              <a:prstGeom prst="rect">
                <a:avLst/>
              </a:prstGeom>
              <a:ln w="9525">
                <a:solidFill>
                  <a:schemeClr val="tx1">
                    <a:lumMod val="75000"/>
                    <a:lumOff val="25000"/>
                  </a:schemeClr>
                </a:solidFill>
              </a:ln>
            </p:spPr>
          </p:pic>
          <p:pic>
            <p:nvPicPr>
              <p:cNvPr id="61" name="Picture 6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9284" y="1458224"/>
                <a:ext cx="877923" cy="433486"/>
              </a:xfrm>
              <a:prstGeom prst="rect">
                <a:avLst/>
              </a:prstGeom>
              <a:ln w="9525">
                <a:solidFill>
                  <a:schemeClr val="tx1">
                    <a:lumMod val="75000"/>
                    <a:lumOff val="25000"/>
                  </a:schemeClr>
                </a:solidFill>
              </a:ln>
            </p:spPr>
          </p:pic>
          <p:pic>
            <p:nvPicPr>
              <p:cNvPr id="62" name="Picture 6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01053" y="1455048"/>
                <a:ext cx="877923" cy="433486"/>
              </a:xfrm>
              <a:prstGeom prst="rect">
                <a:avLst/>
              </a:prstGeom>
              <a:ln w="9525">
                <a:solidFill>
                  <a:schemeClr val="tx1">
                    <a:lumMod val="75000"/>
                    <a:lumOff val="25000"/>
                  </a:schemeClr>
                </a:solidFill>
              </a:ln>
            </p:spPr>
          </p:pic>
          <p:pic>
            <p:nvPicPr>
              <p:cNvPr id="63" name="Picture 6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58370" y="1458224"/>
                <a:ext cx="876335" cy="433486"/>
              </a:xfrm>
              <a:prstGeom prst="rect">
                <a:avLst/>
              </a:prstGeom>
              <a:ln w="9525">
                <a:solidFill>
                  <a:schemeClr val="tx1">
                    <a:lumMod val="75000"/>
                    <a:lumOff val="25000"/>
                  </a:schemeClr>
                </a:solidFill>
              </a:ln>
            </p:spPr>
          </p:pic>
          <p:pic>
            <p:nvPicPr>
              <p:cNvPr id="64" name="Picture 6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42676" y="1458224"/>
                <a:ext cx="884272" cy="433486"/>
              </a:xfrm>
              <a:prstGeom prst="rect">
                <a:avLst/>
              </a:prstGeom>
              <a:ln w="9525">
                <a:solidFill>
                  <a:schemeClr val="tx1">
                    <a:lumMod val="75000"/>
                    <a:lumOff val="25000"/>
                  </a:schemeClr>
                </a:solidFill>
              </a:ln>
            </p:spPr>
          </p:pic>
          <p:pic>
            <p:nvPicPr>
              <p:cNvPr id="65" name="Picture 6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14281" y="1458224"/>
                <a:ext cx="877923" cy="427135"/>
              </a:xfrm>
              <a:prstGeom prst="rect">
                <a:avLst/>
              </a:prstGeom>
              <a:ln w="9525">
                <a:solidFill>
                  <a:schemeClr val="tx1">
                    <a:lumMod val="75000"/>
                    <a:lumOff val="25000"/>
                  </a:schemeClr>
                </a:solidFill>
              </a:ln>
            </p:spPr>
          </p:pic>
          <p:pic>
            <p:nvPicPr>
              <p:cNvPr id="66" name="Picture 6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81124" y="1458224"/>
                <a:ext cx="884273" cy="433486"/>
              </a:xfrm>
              <a:prstGeom prst="rect">
                <a:avLst/>
              </a:prstGeom>
              <a:ln w="9525">
                <a:solidFill>
                  <a:schemeClr val="tx1">
                    <a:lumMod val="75000"/>
                    <a:lumOff val="25000"/>
                  </a:schemeClr>
                </a:solidFill>
              </a:ln>
            </p:spPr>
          </p:pic>
        </p:grpSp>
        <p:grpSp>
          <p:nvGrpSpPr>
            <p:cNvPr id="8" name="Group 90"/>
            <p:cNvGrpSpPr>
              <a:grpSpLocks/>
            </p:cNvGrpSpPr>
            <p:nvPr/>
          </p:nvGrpSpPr>
          <p:grpSpPr bwMode="auto">
            <a:xfrm>
              <a:off x="347625" y="4156342"/>
              <a:ext cx="8433392" cy="713519"/>
              <a:chOff x="341530" y="4027595"/>
              <a:chExt cx="8433392" cy="713519"/>
            </a:xfrm>
          </p:grpSpPr>
          <p:sp>
            <p:nvSpPr>
              <p:cNvPr id="49" name="TextBox 120"/>
              <p:cNvSpPr txBox="1">
                <a:spLocks noChangeArrowheads="1"/>
              </p:cNvSpPr>
              <p:nvPr/>
            </p:nvSpPr>
            <p:spPr bwMode="auto">
              <a:xfrm>
                <a:off x="341530" y="4464115"/>
                <a:ext cx="84333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       Malaysia                    Mauritius                  Montserrat                  Myanmar            The Netherlands*              Nigeria                     Pakistan                  Papua New</a:t>
                </a:r>
                <a:br>
                  <a:rPr lang="en-GB" altLang="en-US" sz="900">
                    <a:solidFill>
                      <a:srgbClr val="262626"/>
                    </a:solidFill>
                  </a:rPr>
                </a:br>
                <a:r>
                  <a:rPr lang="en-GB" altLang="en-US" sz="900">
                    <a:solidFill>
                      <a:srgbClr val="262626"/>
                    </a:solidFill>
                  </a:rPr>
                  <a:t>                                                                                                                                                                                                                                                     Guinea</a:t>
                </a:r>
              </a:p>
            </p:txBody>
          </p:sp>
          <p:pic>
            <p:nvPicPr>
              <p:cNvPr id="50" name="Picture 4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1785" y="4027380"/>
                <a:ext cx="884272" cy="431898"/>
              </a:xfrm>
              <a:prstGeom prst="rect">
                <a:avLst/>
              </a:prstGeom>
              <a:ln w="9525">
                <a:solidFill>
                  <a:schemeClr val="tx1">
                    <a:lumMod val="75000"/>
                    <a:lumOff val="25000"/>
                  </a:schemeClr>
                </a:solidFill>
              </a:ln>
            </p:spPr>
          </p:pic>
          <p:pic>
            <p:nvPicPr>
              <p:cNvPr id="51" name="Picture 5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27678" y="4027380"/>
                <a:ext cx="877922" cy="431898"/>
              </a:xfrm>
              <a:prstGeom prst="rect">
                <a:avLst/>
              </a:prstGeom>
              <a:ln w="9525">
                <a:solidFill>
                  <a:schemeClr val="tx1">
                    <a:lumMod val="75000"/>
                    <a:lumOff val="25000"/>
                  </a:schemeClr>
                </a:solidFill>
              </a:ln>
            </p:spPr>
          </p:pic>
          <p:pic>
            <p:nvPicPr>
              <p:cNvPr id="52" name="Picture 5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02458" y="4027380"/>
                <a:ext cx="882685" cy="431898"/>
              </a:xfrm>
              <a:prstGeom prst="rect">
                <a:avLst/>
              </a:prstGeom>
              <a:ln w="9525">
                <a:solidFill>
                  <a:schemeClr val="tx1">
                    <a:lumMod val="75000"/>
                    <a:lumOff val="25000"/>
                  </a:schemeClr>
                </a:solidFill>
              </a:ln>
            </p:spPr>
          </p:pic>
          <p:pic>
            <p:nvPicPr>
              <p:cNvPr id="53" name="Picture 5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601052" y="4027380"/>
                <a:ext cx="877923" cy="431898"/>
              </a:xfrm>
              <a:prstGeom prst="rect">
                <a:avLst/>
              </a:prstGeom>
              <a:ln w="9525">
                <a:solidFill>
                  <a:schemeClr val="tx1">
                    <a:lumMod val="75000"/>
                    <a:lumOff val="25000"/>
                  </a:schemeClr>
                </a:solidFill>
              </a:ln>
            </p:spPr>
          </p:pic>
          <p:pic>
            <p:nvPicPr>
              <p:cNvPr id="54" name="Picture 5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664720" y="4027380"/>
                <a:ext cx="884273" cy="431898"/>
              </a:xfrm>
              <a:prstGeom prst="rect">
                <a:avLst/>
              </a:prstGeom>
              <a:ln w="9525">
                <a:solidFill>
                  <a:schemeClr val="tx1">
                    <a:lumMod val="75000"/>
                    <a:lumOff val="25000"/>
                  </a:schemeClr>
                </a:solidFill>
              </a:ln>
            </p:spPr>
          </p:pic>
          <p:pic>
            <p:nvPicPr>
              <p:cNvPr id="55" name="Picture 5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742676" y="4027380"/>
                <a:ext cx="882685" cy="431898"/>
              </a:xfrm>
              <a:prstGeom prst="rect">
                <a:avLst/>
              </a:prstGeom>
              <a:ln w="9525">
                <a:solidFill>
                  <a:schemeClr val="tx1">
                    <a:lumMod val="75000"/>
                    <a:lumOff val="25000"/>
                  </a:schemeClr>
                </a:solidFill>
              </a:ln>
            </p:spPr>
          </p:pic>
          <p:pic>
            <p:nvPicPr>
              <p:cNvPr id="56" name="Picture 5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814281" y="4027380"/>
                <a:ext cx="877923" cy="431898"/>
              </a:xfrm>
              <a:prstGeom prst="rect">
                <a:avLst/>
              </a:prstGeom>
              <a:ln w="9525">
                <a:solidFill>
                  <a:schemeClr val="tx1">
                    <a:lumMod val="75000"/>
                    <a:lumOff val="25000"/>
                  </a:schemeClr>
                </a:solidFill>
              </a:ln>
            </p:spPr>
          </p:pic>
          <p:pic>
            <p:nvPicPr>
              <p:cNvPr id="57" name="Picture 5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884298" y="4027380"/>
                <a:ext cx="877923" cy="431898"/>
              </a:xfrm>
              <a:prstGeom prst="rect">
                <a:avLst/>
              </a:prstGeom>
              <a:ln w="9525">
                <a:solidFill>
                  <a:schemeClr val="tx1">
                    <a:lumMod val="75000"/>
                    <a:lumOff val="25000"/>
                  </a:schemeClr>
                </a:solidFill>
              </a:ln>
            </p:spPr>
          </p:pic>
        </p:grpSp>
        <p:grpSp>
          <p:nvGrpSpPr>
            <p:cNvPr id="9" name="Group 91"/>
            <p:cNvGrpSpPr>
              <a:grpSpLocks/>
            </p:cNvGrpSpPr>
            <p:nvPr/>
          </p:nvGrpSpPr>
          <p:grpSpPr bwMode="auto">
            <a:xfrm>
              <a:off x="347625" y="4997907"/>
              <a:ext cx="8420271" cy="720080"/>
              <a:chOff x="341530" y="4869160"/>
              <a:chExt cx="8420271" cy="720080"/>
            </a:xfrm>
          </p:grpSpPr>
          <p:sp>
            <p:nvSpPr>
              <p:cNvPr id="40" name="TextBox 111"/>
              <p:cNvSpPr txBox="1">
                <a:spLocks noChangeArrowheads="1"/>
              </p:cNvSpPr>
              <p:nvPr/>
            </p:nvSpPr>
            <p:spPr bwMode="auto">
              <a:xfrm>
                <a:off x="341531" y="5312241"/>
                <a:ext cx="84202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The Philippines                Rwanda                 Sierra Leone                  Solomon                South Africa                Sri Lanka                   St Helena                 Switzerland </a:t>
                </a:r>
                <a:br>
                  <a:rPr lang="en-GB" altLang="en-US" sz="900">
                    <a:solidFill>
                      <a:srgbClr val="262626"/>
                    </a:solidFill>
                  </a:rPr>
                </a:br>
                <a:r>
                  <a:rPr lang="en-GB" altLang="en-US" sz="900">
                    <a:solidFill>
                      <a:srgbClr val="262626"/>
                    </a:solidFill>
                  </a:rPr>
                  <a:t>                                                                                                               Islands</a:t>
                </a:r>
              </a:p>
            </p:txBody>
          </p:sp>
          <p:pic>
            <p:nvPicPr>
              <p:cNvPr id="41" name="Picture 4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41785" y="4868946"/>
                <a:ext cx="884272" cy="433486"/>
              </a:xfrm>
              <a:prstGeom prst="rect">
                <a:avLst/>
              </a:prstGeom>
              <a:ln w="9525">
                <a:solidFill>
                  <a:schemeClr val="tx1">
                    <a:lumMod val="75000"/>
                    <a:lumOff val="25000"/>
                  </a:schemeClr>
                </a:solidFill>
              </a:ln>
            </p:spPr>
          </p:pic>
          <p:pic>
            <p:nvPicPr>
              <p:cNvPr id="42" name="Picture 4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21328" y="4868946"/>
                <a:ext cx="884272" cy="433486"/>
              </a:xfrm>
              <a:prstGeom prst="rect">
                <a:avLst/>
              </a:prstGeom>
              <a:ln w="9525">
                <a:solidFill>
                  <a:schemeClr val="tx1">
                    <a:lumMod val="75000"/>
                    <a:lumOff val="25000"/>
                  </a:schemeClr>
                </a:solidFill>
              </a:ln>
            </p:spPr>
          </p:pic>
          <p:pic>
            <p:nvPicPr>
              <p:cNvPr id="43" name="Picture 4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502458" y="4868946"/>
                <a:ext cx="882685" cy="433486"/>
              </a:xfrm>
              <a:prstGeom prst="rect">
                <a:avLst/>
              </a:prstGeom>
              <a:ln w="9525">
                <a:solidFill>
                  <a:schemeClr val="tx1">
                    <a:lumMod val="75000"/>
                    <a:lumOff val="25000"/>
                  </a:schemeClr>
                </a:solidFill>
              </a:ln>
            </p:spPr>
          </p:pic>
          <p:pic>
            <p:nvPicPr>
              <p:cNvPr id="44" name="Picture 43"/>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601052" y="4868946"/>
                <a:ext cx="877923" cy="433486"/>
              </a:xfrm>
              <a:prstGeom prst="rect">
                <a:avLst/>
              </a:prstGeom>
              <a:ln w="9525">
                <a:solidFill>
                  <a:schemeClr val="tx1">
                    <a:lumMod val="75000"/>
                    <a:lumOff val="25000"/>
                  </a:schemeClr>
                </a:solidFill>
              </a:ln>
            </p:spPr>
          </p:pic>
          <p:pic>
            <p:nvPicPr>
              <p:cNvPr id="45" name="Picture 44"/>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664720" y="4868946"/>
                <a:ext cx="884273" cy="433486"/>
              </a:xfrm>
              <a:prstGeom prst="rect">
                <a:avLst/>
              </a:prstGeom>
              <a:ln w="9525">
                <a:solidFill>
                  <a:schemeClr val="tx1">
                    <a:lumMod val="75000"/>
                    <a:lumOff val="25000"/>
                  </a:schemeClr>
                </a:solidFill>
              </a:ln>
            </p:spPr>
          </p:pic>
          <p:pic>
            <p:nvPicPr>
              <p:cNvPr id="46" name="Picture 45"/>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742676" y="4868946"/>
                <a:ext cx="884272" cy="433486"/>
              </a:xfrm>
              <a:prstGeom prst="rect">
                <a:avLst/>
              </a:prstGeom>
              <a:ln w="9525">
                <a:solidFill>
                  <a:schemeClr val="tx1">
                    <a:lumMod val="75000"/>
                    <a:lumOff val="25000"/>
                  </a:schemeClr>
                </a:solidFill>
              </a:ln>
            </p:spPr>
          </p:pic>
          <p:pic>
            <p:nvPicPr>
              <p:cNvPr id="47" name="Picture 46"/>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6814280" y="4868946"/>
                <a:ext cx="877923" cy="433486"/>
              </a:xfrm>
              <a:prstGeom prst="rect">
                <a:avLst/>
              </a:prstGeom>
              <a:ln w="9525">
                <a:solidFill>
                  <a:schemeClr val="tx1">
                    <a:lumMod val="75000"/>
                    <a:lumOff val="25000"/>
                  </a:schemeClr>
                </a:solidFill>
              </a:ln>
            </p:spPr>
          </p:pic>
          <p:pic>
            <p:nvPicPr>
              <p:cNvPr id="48" name="Picture 47"/>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879536" y="4868946"/>
                <a:ext cx="877922" cy="433486"/>
              </a:xfrm>
              <a:prstGeom prst="rect">
                <a:avLst/>
              </a:prstGeom>
              <a:ln w="9525">
                <a:solidFill>
                  <a:schemeClr val="tx1">
                    <a:lumMod val="75000"/>
                    <a:lumOff val="25000"/>
                  </a:schemeClr>
                </a:solidFill>
              </a:ln>
            </p:spPr>
          </p:pic>
        </p:grpSp>
        <p:grpSp>
          <p:nvGrpSpPr>
            <p:cNvPr id="10" name="Group 92"/>
            <p:cNvGrpSpPr>
              <a:grpSpLocks/>
            </p:cNvGrpSpPr>
            <p:nvPr/>
          </p:nvGrpSpPr>
          <p:grpSpPr bwMode="auto">
            <a:xfrm>
              <a:off x="858932" y="5862153"/>
              <a:ext cx="7418478" cy="721812"/>
              <a:chOff x="852837" y="5733406"/>
              <a:chExt cx="7418478" cy="721812"/>
            </a:xfrm>
          </p:grpSpPr>
          <p:sp>
            <p:nvSpPr>
              <p:cNvPr id="32" name="TextBox 103"/>
              <p:cNvSpPr txBox="1">
                <a:spLocks noChangeArrowheads="1"/>
              </p:cNvSpPr>
              <p:nvPr/>
            </p:nvSpPr>
            <p:spPr bwMode="auto">
              <a:xfrm>
                <a:off x="852837" y="6178219"/>
                <a:ext cx="74184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dirty="0">
                    <a:solidFill>
                      <a:srgbClr val="262626"/>
                    </a:solidFill>
                  </a:rPr>
                  <a:t>      Tanzania                    Trinidad &amp;                   Uganda                       United                      Vietnam                      Zambia                     Zimbabwe</a:t>
                </a:r>
                <a:br>
                  <a:rPr lang="en-GB" altLang="en-US" sz="900" dirty="0">
                    <a:solidFill>
                      <a:srgbClr val="262626"/>
                    </a:solidFill>
                  </a:rPr>
                </a:br>
                <a:r>
                  <a:rPr lang="en-GB" altLang="en-US" sz="900" dirty="0">
                    <a:solidFill>
                      <a:srgbClr val="262626"/>
                    </a:solidFill>
                  </a:rPr>
                  <a:t>                                           Tobago                                                       Kingdom</a:t>
                </a:r>
              </a:p>
              <a:p>
                <a:pPr eaLnBrk="1" hangingPunct="1">
                  <a:spcBef>
                    <a:spcPct val="0"/>
                  </a:spcBef>
                </a:pPr>
                <a:r>
                  <a:rPr lang="en-GB" altLang="en-US" sz="900" dirty="0">
                    <a:solidFill>
                      <a:srgbClr val="262626"/>
                    </a:solidFill>
                  </a:rPr>
                  <a:t>							* Associate Member</a:t>
                </a:r>
              </a:p>
            </p:txBody>
          </p:sp>
          <p:pic>
            <p:nvPicPr>
              <p:cNvPr id="33" name="Picture 32"/>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852981" y="5732742"/>
                <a:ext cx="884272" cy="433486"/>
              </a:xfrm>
              <a:prstGeom prst="rect">
                <a:avLst/>
              </a:prstGeom>
              <a:ln w="9525">
                <a:solidFill>
                  <a:schemeClr val="tx1">
                    <a:lumMod val="75000"/>
                    <a:lumOff val="25000"/>
                  </a:schemeClr>
                </a:solidFill>
              </a:ln>
            </p:spPr>
          </p:pic>
          <p:pic>
            <p:nvPicPr>
              <p:cNvPr id="34" name="Picture 33"/>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961100" y="5732742"/>
                <a:ext cx="877922" cy="433486"/>
              </a:xfrm>
              <a:prstGeom prst="rect">
                <a:avLst/>
              </a:prstGeom>
              <a:ln w="9525">
                <a:solidFill>
                  <a:schemeClr val="tx1">
                    <a:lumMod val="75000"/>
                    <a:lumOff val="25000"/>
                  </a:schemeClr>
                </a:solidFill>
              </a:ln>
            </p:spPr>
          </p:pic>
          <p:pic>
            <p:nvPicPr>
              <p:cNvPr id="35" name="Picture 34"/>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042230" y="5732742"/>
                <a:ext cx="884273" cy="433486"/>
              </a:xfrm>
              <a:prstGeom prst="rect">
                <a:avLst/>
              </a:prstGeom>
              <a:ln w="9525">
                <a:solidFill>
                  <a:schemeClr val="tx1">
                    <a:lumMod val="75000"/>
                    <a:lumOff val="25000"/>
                  </a:schemeClr>
                </a:solidFill>
              </a:ln>
            </p:spPr>
          </p:pic>
          <p:pic>
            <p:nvPicPr>
              <p:cNvPr id="36" name="Picture 35"/>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129712" y="5732742"/>
                <a:ext cx="884272" cy="433486"/>
              </a:xfrm>
              <a:prstGeom prst="rect">
                <a:avLst/>
              </a:prstGeom>
              <a:ln w="9525">
                <a:solidFill>
                  <a:schemeClr val="tx1">
                    <a:lumMod val="75000"/>
                    <a:lumOff val="25000"/>
                  </a:schemeClr>
                </a:solidFill>
              </a:ln>
            </p:spPr>
          </p:pic>
          <p:pic>
            <p:nvPicPr>
              <p:cNvPr id="37" name="Picture 36"/>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5202905" y="5732742"/>
                <a:ext cx="877922" cy="433486"/>
              </a:xfrm>
              <a:prstGeom prst="rect">
                <a:avLst/>
              </a:prstGeom>
              <a:ln w="9525">
                <a:solidFill>
                  <a:schemeClr val="tx1">
                    <a:lumMod val="75000"/>
                    <a:lumOff val="25000"/>
                  </a:schemeClr>
                </a:solidFill>
              </a:ln>
            </p:spPr>
          </p:pic>
          <p:pic>
            <p:nvPicPr>
              <p:cNvPr id="38" name="Picture 37"/>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6298323" y="5732742"/>
                <a:ext cx="884272" cy="433486"/>
              </a:xfrm>
              <a:prstGeom prst="rect">
                <a:avLst/>
              </a:prstGeom>
              <a:ln w="9525">
                <a:solidFill>
                  <a:schemeClr val="tx1">
                    <a:lumMod val="75000"/>
                    <a:lumOff val="25000"/>
                  </a:schemeClr>
                </a:solidFill>
              </a:ln>
            </p:spPr>
          </p:pic>
          <p:pic>
            <p:nvPicPr>
              <p:cNvPr id="39" name="Picture 2"/>
              <p:cNvPicPr>
                <a:picLocks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7408030" y="5732742"/>
                <a:ext cx="863634" cy="431898"/>
              </a:xfrm>
              <a:prstGeom prst="rect">
                <a:avLst/>
              </a:prstGeom>
              <a:noFill/>
              <a:ln w="9525">
                <a:solidFill>
                  <a:schemeClr val="tx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93"/>
            <p:cNvGrpSpPr>
              <a:grpSpLocks/>
            </p:cNvGrpSpPr>
            <p:nvPr/>
          </p:nvGrpSpPr>
          <p:grpSpPr bwMode="auto">
            <a:xfrm>
              <a:off x="347626" y="3287717"/>
              <a:ext cx="8428733" cy="727049"/>
              <a:chOff x="341531" y="3158970"/>
              <a:chExt cx="8428733" cy="727049"/>
            </a:xfrm>
          </p:grpSpPr>
          <p:sp>
            <p:nvSpPr>
              <p:cNvPr id="23" name="TextBox 94"/>
              <p:cNvSpPr txBox="1">
                <a:spLocks noChangeArrowheads="1"/>
              </p:cNvSpPr>
              <p:nvPr/>
            </p:nvSpPr>
            <p:spPr bwMode="auto">
              <a:xfrm>
                <a:off x="341532" y="3609020"/>
                <a:ext cx="84287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   The Gambia                  Ghana                       Grenada                    Guyana                        India                       Jamaica                      Kenya                        Malawi</a:t>
                </a:r>
              </a:p>
            </p:txBody>
          </p:sp>
          <p:pic>
            <p:nvPicPr>
              <p:cNvPr id="24" name="Picture 23"/>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341785" y="3169936"/>
                <a:ext cx="877922" cy="433486"/>
              </a:xfrm>
              <a:prstGeom prst="rect">
                <a:avLst/>
              </a:prstGeom>
              <a:ln w="9525">
                <a:solidFill>
                  <a:schemeClr val="tx1">
                    <a:lumMod val="75000"/>
                    <a:lumOff val="25000"/>
                  </a:schemeClr>
                </a:solidFill>
              </a:ln>
            </p:spPr>
          </p:pic>
          <p:pic>
            <p:nvPicPr>
              <p:cNvPr id="25" name="Picture 24"/>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421328" y="3158822"/>
                <a:ext cx="877922" cy="433485"/>
              </a:xfrm>
              <a:prstGeom prst="rect">
                <a:avLst/>
              </a:prstGeom>
              <a:ln w="9525">
                <a:solidFill>
                  <a:schemeClr val="tx1">
                    <a:lumMod val="75000"/>
                    <a:lumOff val="25000"/>
                  </a:schemeClr>
                </a:solidFill>
              </a:ln>
            </p:spPr>
          </p:pic>
          <p:pic>
            <p:nvPicPr>
              <p:cNvPr id="26" name="Picture 25"/>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3604227" y="3158822"/>
                <a:ext cx="876335" cy="433485"/>
              </a:xfrm>
              <a:prstGeom prst="rect">
                <a:avLst/>
              </a:prstGeom>
              <a:ln w="9525">
                <a:solidFill>
                  <a:schemeClr val="tx1">
                    <a:lumMod val="75000"/>
                    <a:lumOff val="25000"/>
                  </a:schemeClr>
                </a:solidFill>
              </a:ln>
            </p:spPr>
          </p:pic>
          <p:pic>
            <p:nvPicPr>
              <p:cNvPr id="27" name="Picture 26"/>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5742676" y="3171525"/>
                <a:ext cx="882685" cy="427134"/>
              </a:xfrm>
              <a:prstGeom prst="rect">
                <a:avLst/>
              </a:prstGeom>
              <a:ln w="9525">
                <a:solidFill>
                  <a:schemeClr val="tx1">
                    <a:lumMod val="75000"/>
                    <a:lumOff val="25000"/>
                  </a:schemeClr>
                </a:solidFill>
              </a:ln>
            </p:spPr>
          </p:pic>
          <p:pic>
            <p:nvPicPr>
              <p:cNvPr id="28" name="Picture 27"/>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6814281" y="3168349"/>
                <a:ext cx="877923" cy="433485"/>
              </a:xfrm>
              <a:prstGeom prst="rect">
                <a:avLst/>
              </a:prstGeom>
              <a:ln w="9525">
                <a:solidFill>
                  <a:schemeClr val="tx1">
                    <a:lumMod val="75000"/>
                    <a:lumOff val="25000"/>
                  </a:schemeClr>
                </a:solidFill>
              </a:ln>
            </p:spPr>
          </p:pic>
          <p:pic>
            <p:nvPicPr>
              <p:cNvPr id="29" name="Picture 28"/>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7884299" y="3168349"/>
                <a:ext cx="877923" cy="433485"/>
              </a:xfrm>
              <a:prstGeom prst="rect">
                <a:avLst/>
              </a:prstGeom>
              <a:ln w="9525">
                <a:solidFill>
                  <a:schemeClr val="tx1">
                    <a:lumMod val="75000"/>
                    <a:lumOff val="25000"/>
                  </a:schemeClr>
                </a:solidFill>
              </a:ln>
            </p:spPr>
          </p:pic>
          <p:pic>
            <p:nvPicPr>
              <p:cNvPr id="30" name="Picture 29"/>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2510397" y="3158822"/>
                <a:ext cx="866810" cy="433485"/>
              </a:xfrm>
              <a:prstGeom prst="rect">
                <a:avLst/>
              </a:prstGeom>
              <a:ln w="9525">
                <a:solidFill>
                  <a:schemeClr val="tx1">
                    <a:lumMod val="75000"/>
                    <a:lumOff val="25000"/>
                  </a:schemeClr>
                </a:solidFill>
              </a:ln>
            </p:spPr>
          </p:pic>
          <p:pic>
            <p:nvPicPr>
              <p:cNvPr id="31" name="Picture 3"/>
              <p:cNvPicPr>
                <a:picLocks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4675833" y="3171525"/>
                <a:ext cx="863635" cy="431898"/>
              </a:xfrm>
              <a:prstGeom prst="rect">
                <a:avLst/>
              </a:prstGeom>
              <a:noFill/>
              <a:ln w="9525">
                <a:solidFill>
                  <a:schemeClr val="tx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46"/>
            <p:cNvGrpSpPr>
              <a:grpSpLocks/>
            </p:cNvGrpSpPr>
            <p:nvPr/>
          </p:nvGrpSpPr>
          <p:grpSpPr bwMode="auto">
            <a:xfrm>
              <a:off x="341530" y="2443902"/>
              <a:ext cx="8436791" cy="715769"/>
              <a:chOff x="341530" y="2443902"/>
              <a:chExt cx="8436791" cy="715769"/>
            </a:xfrm>
          </p:grpSpPr>
          <p:grpSp>
            <p:nvGrpSpPr>
              <p:cNvPr id="13" name="Group 89"/>
              <p:cNvGrpSpPr>
                <a:grpSpLocks/>
              </p:cNvGrpSpPr>
              <p:nvPr/>
            </p:nvGrpSpPr>
            <p:grpSpPr bwMode="auto">
              <a:xfrm>
                <a:off x="341530" y="2443902"/>
                <a:ext cx="8436791" cy="715769"/>
                <a:chOff x="335435" y="2315155"/>
                <a:chExt cx="8436791" cy="715769"/>
              </a:xfrm>
            </p:grpSpPr>
            <p:sp>
              <p:nvSpPr>
                <p:cNvPr id="15" name="TextBox 129"/>
                <p:cNvSpPr txBox="1">
                  <a:spLocks noChangeArrowheads="1"/>
                </p:cNvSpPr>
                <p:nvPr/>
              </p:nvSpPr>
              <p:spPr bwMode="auto">
                <a:xfrm>
                  <a:off x="335436" y="2753925"/>
                  <a:ext cx="84367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        Burundi                     Canada                       Chile                           China                     Colombia                Cote d’Ivoire                  Cyprus                   DPR Korea  </a:t>
                  </a:r>
                </a:p>
              </p:txBody>
            </p:sp>
            <p:pic>
              <p:nvPicPr>
                <p:cNvPr id="16" name="Picture 15"/>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335435" y="2317256"/>
                  <a:ext cx="884272" cy="431898"/>
                </a:xfrm>
                <a:prstGeom prst="rect">
                  <a:avLst/>
                </a:prstGeom>
                <a:ln w="9525">
                  <a:solidFill>
                    <a:schemeClr val="tx1">
                      <a:lumMod val="75000"/>
                      <a:lumOff val="25000"/>
                    </a:schemeClr>
                  </a:solidFill>
                </a:ln>
              </p:spPr>
            </p:pic>
            <p:pic>
              <p:nvPicPr>
                <p:cNvPr id="17" name="Picture 16"/>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427679" y="2315668"/>
                  <a:ext cx="877922" cy="431898"/>
                </a:xfrm>
                <a:prstGeom prst="rect">
                  <a:avLst/>
                </a:prstGeom>
                <a:ln w="9525">
                  <a:solidFill>
                    <a:schemeClr val="tx1">
                      <a:lumMod val="75000"/>
                      <a:lumOff val="25000"/>
                    </a:schemeClr>
                  </a:solidFill>
                </a:ln>
              </p:spPr>
            </p:pic>
            <p:pic>
              <p:nvPicPr>
                <p:cNvPr id="18" name="Picture 17"/>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2499283" y="2315668"/>
                  <a:ext cx="876335" cy="431898"/>
                </a:xfrm>
                <a:prstGeom prst="rect">
                  <a:avLst/>
                </a:prstGeom>
                <a:ln w="9525">
                  <a:solidFill>
                    <a:schemeClr val="tx1">
                      <a:lumMod val="75000"/>
                      <a:lumOff val="25000"/>
                    </a:schemeClr>
                  </a:solidFill>
                </a:ln>
              </p:spPr>
            </p:pic>
            <p:pic>
              <p:nvPicPr>
                <p:cNvPr id="19" name="Picture 18"/>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3601052" y="2315668"/>
                  <a:ext cx="882685" cy="431898"/>
                </a:xfrm>
                <a:prstGeom prst="rect">
                  <a:avLst/>
                </a:prstGeom>
                <a:ln w="9525">
                  <a:solidFill>
                    <a:schemeClr val="tx1">
                      <a:lumMod val="75000"/>
                      <a:lumOff val="25000"/>
                    </a:schemeClr>
                  </a:solidFill>
                </a:ln>
              </p:spPr>
            </p:pic>
            <p:pic>
              <p:nvPicPr>
                <p:cNvPr id="20" name="Picture 19"/>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4655195" y="2315668"/>
                  <a:ext cx="884273" cy="431898"/>
                </a:xfrm>
                <a:prstGeom prst="rect">
                  <a:avLst/>
                </a:prstGeom>
                <a:ln w="9525">
                  <a:solidFill>
                    <a:schemeClr val="tx1">
                      <a:lumMod val="75000"/>
                      <a:lumOff val="25000"/>
                    </a:schemeClr>
                  </a:solidFill>
                </a:ln>
              </p:spPr>
            </p:pic>
            <p:pic>
              <p:nvPicPr>
                <p:cNvPr id="21" name="Picture 20"/>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5747438" y="2315668"/>
                  <a:ext cx="877923" cy="431898"/>
                </a:xfrm>
                <a:prstGeom prst="rect">
                  <a:avLst/>
                </a:prstGeom>
                <a:ln w="9525">
                  <a:solidFill>
                    <a:schemeClr val="tx1">
                      <a:lumMod val="75000"/>
                      <a:lumOff val="25000"/>
                    </a:schemeClr>
                  </a:solidFill>
                </a:ln>
              </p:spPr>
            </p:pic>
            <p:pic>
              <p:nvPicPr>
                <p:cNvPr id="22" name="Picture 21"/>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7885887" y="2315668"/>
                  <a:ext cx="884272" cy="431898"/>
                </a:xfrm>
                <a:prstGeom prst="rect">
                  <a:avLst/>
                </a:prstGeom>
                <a:ln w="9525">
                  <a:solidFill>
                    <a:schemeClr val="tx1">
                      <a:lumMod val="75000"/>
                      <a:lumOff val="25000"/>
                    </a:schemeClr>
                  </a:solidFill>
                </a:ln>
              </p:spPr>
            </p:pic>
          </p:grpSp>
          <p:pic>
            <p:nvPicPr>
              <p:cNvPr id="14" name="Picture 13"/>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6820376" y="2450767"/>
                <a:ext cx="858872" cy="431898"/>
              </a:xfrm>
              <a:prstGeom prst="rect">
                <a:avLst/>
              </a:prstGeom>
              <a:ln>
                <a:solidFill>
                  <a:schemeClr val="tx1">
                    <a:lumMod val="75000"/>
                    <a:lumOff val="25000"/>
                  </a:schemeClr>
                </a:solidFill>
              </a:ln>
            </p:spPr>
          </p:pic>
        </p:grpSp>
      </p:grpSp>
    </p:spTree>
    <p:extLst>
      <p:ext uri="{BB962C8B-B14F-4D97-AF65-F5344CB8AC3E}">
        <p14:creationId xmlns:p14="http://schemas.microsoft.com/office/powerpoint/2010/main" val="282963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lobal Reach">
    <p:spTree>
      <p:nvGrpSpPr>
        <p:cNvPr id="1" name=""/>
        <p:cNvGrpSpPr/>
        <p:nvPr/>
      </p:nvGrpSpPr>
      <p:grpSpPr>
        <a:xfrm>
          <a:off x="0" y="0"/>
          <a:ext cx="0" cy="0"/>
          <a:chOff x="0" y="0"/>
          <a:chExt cx="0" cy="0"/>
        </a:xfrm>
      </p:grpSpPr>
      <p:pic>
        <p:nvPicPr>
          <p:cNvPr id="27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31056" y="1427903"/>
            <a:ext cx="7857490" cy="404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0" name="Oval 279"/>
          <p:cNvSpPr/>
          <p:nvPr userDrawn="1"/>
        </p:nvSpPr>
        <p:spPr>
          <a:xfrm>
            <a:off x="3247983" y="3691583"/>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1" name="Oval 280"/>
          <p:cNvSpPr/>
          <p:nvPr userDrawn="1"/>
        </p:nvSpPr>
        <p:spPr>
          <a:xfrm>
            <a:off x="3031952" y="285032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2" name="Oval 281"/>
          <p:cNvSpPr/>
          <p:nvPr userDrawn="1"/>
        </p:nvSpPr>
        <p:spPr>
          <a:xfrm>
            <a:off x="2793063" y="3693506"/>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3" name="Oval 282"/>
          <p:cNvSpPr/>
          <p:nvPr userDrawn="1"/>
        </p:nvSpPr>
        <p:spPr>
          <a:xfrm>
            <a:off x="3376316" y="4159368"/>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4" name="Oval 283"/>
          <p:cNvSpPr/>
          <p:nvPr userDrawn="1"/>
        </p:nvSpPr>
        <p:spPr>
          <a:xfrm>
            <a:off x="5796657" y="327367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5" name="Oval 284"/>
          <p:cNvSpPr/>
          <p:nvPr userDrawn="1"/>
        </p:nvSpPr>
        <p:spPr>
          <a:xfrm>
            <a:off x="4570454" y="259249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6" name="Oval 285"/>
          <p:cNvSpPr/>
          <p:nvPr userDrawn="1"/>
        </p:nvSpPr>
        <p:spPr>
          <a:xfrm>
            <a:off x="6054553" y="348435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7" name="Oval 286"/>
          <p:cNvSpPr/>
          <p:nvPr userDrawn="1"/>
        </p:nvSpPr>
        <p:spPr>
          <a:xfrm>
            <a:off x="4642464" y="2729162"/>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8" name="Oval 287"/>
          <p:cNvSpPr/>
          <p:nvPr userDrawn="1"/>
        </p:nvSpPr>
        <p:spPr>
          <a:xfrm>
            <a:off x="5209018" y="397486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9" name="Oval 288"/>
          <p:cNvSpPr/>
          <p:nvPr userDrawn="1"/>
        </p:nvSpPr>
        <p:spPr>
          <a:xfrm>
            <a:off x="4449292" y="2585141"/>
            <a:ext cx="50400" cy="50400"/>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0" name="Oval 289"/>
          <p:cNvSpPr/>
          <p:nvPr userDrawn="1"/>
        </p:nvSpPr>
        <p:spPr>
          <a:xfrm>
            <a:off x="4976223" y="2851490"/>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1" name="Oval 290"/>
          <p:cNvSpPr/>
          <p:nvPr userDrawn="1"/>
        </p:nvSpPr>
        <p:spPr>
          <a:xfrm>
            <a:off x="6514723" y="3842985"/>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2" name="Oval 291"/>
          <p:cNvSpPr/>
          <p:nvPr userDrawn="1"/>
        </p:nvSpPr>
        <p:spPr>
          <a:xfrm>
            <a:off x="6802764" y="2899473"/>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3" name="Oval 292"/>
          <p:cNvSpPr/>
          <p:nvPr userDrawn="1"/>
        </p:nvSpPr>
        <p:spPr>
          <a:xfrm>
            <a:off x="7386463" y="4686008"/>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294" name="Group 293"/>
          <p:cNvGrpSpPr/>
          <p:nvPr userDrawn="1"/>
        </p:nvGrpSpPr>
        <p:grpSpPr>
          <a:xfrm>
            <a:off x="1582846" y="976042"/>
            <a:ext cx="996049" cy="673346"/>
            <a:chOff x="1877735" y="1691634"/>
            <a:chExt cx="996049" cy="673346"/>
          </a:xfrm>
        </p:grpSpPr>
        <p:pic>
          <p:nvPicPr>
            <p:cNvPr id="295" name="Picture 3" descr="\\CABIUK-APPS04\Portfolio\Assets\MarketingImageLibrary\Flags\Flags for Web - GIF\United Kingdom - Flag.gif"/>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7760" y="1691634"/>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296" name="TextBox 295"/>
            <p:cNvSpPr txBox="1"/>
            <p:nvPr/>
          </p:nvSpPr>
          <p:spPr>
            <a:xfrm>
              <a:off x="1907760" y="2195703"/>
              <a:ext cx="912907" cy="169277"/>
            </a:xfrm>
            <a:prstGeom prst="rect">
              <a:avLst/>
            </a:prstGeom>
            <a:noFill/>
          </p:spPr>
          <p:txBody>
            <a:bodyPr wrap="square" lIns="0" tIns="0" rIns="0" bIns="0" rtlCol="0">
              <a:spAutoFit/>
            </a:bodyPr>
            <a:lstStyle/>
            <a:p>
              <a:r>
                <a:rPr lang="en-GB" sz="1100" b="1" dirty="0" smtClean="0">
                  <a:solidFill>
                    <a:srgbClr val="5C5C5C"/>
                  </a:solidFill>
                </a:rPr>
                <a:t>UK  </a:t>
              </a:r>
              <a:r>
                <a:rPr lang="en-GB" sz="1100" dirty="0" smtClean="0">
                  <a:solidFill>
                    <a:srgbClr val="5C5C5C"/>
                  </a:solidFill>
                </a:rPr>
                <a:t>215</a:t>
              </a:r>
              <a:endParaRPr lang="en-GB" sz="1100" dirty="0">
                <a:solidFill>
                  <a:srgbClr val="5C5C5C"/>
                </a:solidFill>
              </a:endParaRPr>
            </a:p>
          </p:txBody>
        </p:sp>
        <p:cxnSp>
          <p:nvCxnSpPr>
            <p:cNvPr id="297" name="Straight Connector 296"/>
            <p:cNvCxnSpPr/>
            <p:nvPr/>
          </p:nvCxnSpPr>
          <p:spPr>
            <a:xfrm>
              <a:off x="1877735" y="236498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2838782" y="985567"/>
            <a:ext cx="996049" cy="672242"/>
            <a:chOff x="3348837" y="1699008"/>
            <a:chExt cx="996049" cy="672242"/>
          </a:xfrm>
        </p:grpSpPr>
        <p:pic>
          <p:nvPicPr>
            <p:cNvPr id="299" name="Picture 298"/>
            <p:cNvPicPr>
              <a:picLocks/>
            </p:cNvPicPr>
            <p:nvPr/>
          </p:nvPicPr>
          <p:blipFill>
            <a:blip r:embed="rId4" cstate="email">
              <a:extLst>
                <a:ext uri="{28A0092B-C50C-407E-A947-70E740481C1C}">
                  <a14:useLocalDpi xmlns:a14="http://schemas.microsoft.com/office/drawing/2010/main"/>
                </a:ext>
              </a:extLst>
            </a:blip>
            <a:stretch>
              <a:fillRect/>
            </a:stretch>
          </p:blipFill>
          <p:spPr>
            <a:xfrm>
              <a:off x="3378862" y="1699008"/>
              <a:ext cx="900000" cy="432000"/>
            </a:xfrm>
            <a:prstGeom prst="rect">
              <a:avLst/>
            </a:prstGeom>
            <a:ln w="12700">
              <a:solidFill>
                <a:schemeClr val="tx1"/>
              </a:solidFill>
            </a:ln>
          </p:spPr>
        </p:pic>
        <p:sp>
          <p:nvSpPr>
            <p:cNvPr id="300" name="TextBox 299"/>
            <p:cNvSpPr txBox="1"/>
            <p:nvPr/>
          </p:nvSpPr>
          <p:spPr>
            <a:xfrm>
              <a:off x="3378862" y="2201973"/>
              <a:ext cx="936000" cy="169277"/>
            </a:xfrm>
            <a:prstGeom prst="rect">
              <a:avLst/>
            </a:prstGeom>
            <a:noFill/>
          </p:spPr>
          <p:txBody>
            <a:bodyPr wrap="square" lIns="0" tIns="0" rIns="0" bIns="0" rtlCol="0">
              <a:spAutoFit/>
            </a:bodyPr>
            <a:lstStyle/>
            <a:p>
              <a:r>
                <a:rPr lang="en-GB" sz="1100" b="1" dirty="0" smtClean="0">
                  <a:solidFill>
                    <a:srgbClr val="5C5C5C"/>
                  </a:solidFill>
                </a:rPr>
                <a:t>Netherlands </a:t>
              </a:r>
              <a:r>
                <a:rPr lang="en-GB" sz="1100" dirty="0" smtClean="0">
                  <a:solidFill>
                    <a:srgbClr val="5C5C5C"/>
                  </a:solidFill>
                </a:rPr>
                <a:t>3</a:t>
              </a:r>
              <a:endParaRPr lang="en-GB" sz="1100" dirty="0">
                <a:solidFill>
                  <a:srgbClr val="5C5C5C"/>
                </a:solidFill>
              </a:endParaRPr>
            </a:p>
          </p:txBody>
        </p:sp>
        <p:cxnSp>
          <p:nvCxnSpPr>
            <p:cNvPr id="301" name="Straight Connector 300"/>
            <p:cNvCxnSpPr/>
            <p:nvPr/>
          </p:nvCxnSpPr>
          <p:spPr>
            <a:xfrm>
              <a:off x="3348837" y="237125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2" name="Group 301"/>
          <p:cNvGrpSpPr/>
          <p:nvPr userDrawn="1"/>
        </p:nvGrpSpPr>
        <p:grpSpPr>
          <a:xfrm>
            <a:off x="4108105" y="976042"/>
            <a:ext cx="1032657" cy="675497"/>
            <a:chOff x="4758005" y="1699008"/>
            <a:chExt cx="1032657" cy="675497"/>
          </a:xfrm>
        </p:grpSpPr>
        <p:pic>
          <p:nvPicPr>
            <p:cNvPr id="303" name="Picture 4" descr="\\CABIUK-APPS04\Portfolio\Assets\MarketingImageLibrary\Flags\Flags for Web - GIF\Switzerland - Flag copy.gif"/>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88030" y="1699008"/>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304" name="TextBox 303"/>
            <p:cNvSpPr txBox="1"/>
            <p:nvPr/>
          </p:nvSpPr>
          <p:spPr>
            <a:xfrm>
              <a:off x="4788030" y="2187174"/>
              <a:ext cx="1002632" cy="169277"/>
            </a:xfrm>
            <a:prstGeom prst="rect">
              <a:avLst/>
            </a:prstGeom>
            <a:noFill/>
          </p:spPr>
          <p:txBody>
            <a:bodyPr wrap="square" lIns="0" tIns="0" rIns="0" bIns="0" rtlCol="0">
              <a:spAutoFit/>
            </a:bodyPr>
            <a:lstStyle/>
            <a:p>
              <a:r>
                <a:rPr lang="en-GB" sz="1100" b="1" dirty="0" smtClean="0">
                  <a:solidFill>
                    <a:srgbClr val="5C5C5C"/>
                  </a:solidFill>
                </a:rPr>
                <a:t>Switzerland </a:t>
              </a:r>
              <a:r>
                <a:rPr lang="en-GB" sz="1100" dirty="0" smtClean="0">
                  <a:solidFill>
                    <a:srgbClr val="5C5C5C"/>
                  </a:solidFill>
                </a:rPr>
                <a:t>27</a:t>
              </a:r>
              <a:endParaRPr lang="en-GB" sz="1100" dirty="0">
                <a:solidFill>
                  <a:srgbClr val="5C5C5C"/>
                </a:solidFill>
              </a:endParaRPr>
            </a:p>
          </p:txBody>
        </p:sp>
        <p:cxnSp>
          <p:nvCxnSpPr>
            <p:cNvPr id="305" name="Straight Connector 304"/>
            <p:cNvCxnSpPr/>
            <p:nvPr/>
          </p:nvCxnSpPr>
          <p:spPr>
            <a:xfrm>
              <a:off x="4758005" y="2374505"/>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6" name="Group 305"/>
          <p:cNvGrpSpPr/>
          <p:nvPr userDrawn="1"/>
        </p:nvGrpSpPr>
        <p:grpSpPr>
          <a:xfrm>
            <a:off x="6730371" y="965999"/>
            <a:ext cx="1016639" cy="665924"/>
            <a:chOff x="7696357" y="2752915"/>
            <a:chExt cx="1016639" cy="665924"/>
          </a:xfrm>
        </p:grpSpPr>
        <p:sp>
          <p:nvSpPr>
            <p:cNvPr id="307" name="TextBox 306"/>
            <p:cNvSpPr txBox="1"/>
            <p:nvPr/>
          </p:nvSpPr>
          <p:spPr>
            <a:xfrm>
              <a:off x="7800089" y="3227305"/>
              <a:ext cx="912907" cy="169277"/>
            </a:xfrm>
            <a:prstGeom prst="rect">
              <a:avLst/>
            </a:prstGeom>
            <a:noFill/>
          </p:spPr>
          <p:txBody>
            <a:bodyPr wrap="square" lIns="0" tIns="0" rIns="0" bIns="0" rtlCol="0">
              <a:spAutoFit/>
            </a:bodyPr>
            <a:lstStyle/>
            <a:p>
              <a:r>
                <a:rPr lang="en-GB" sz="1100" b="1" dirty="0" smtClean="0">
                  <a:solidFill>
                    <a:srgbClr val="5C5C5C"/>
                  </a:solidFill>
                </a:rPr>
                <a:t>Bulgaria  </a:t>
              </a:r>
              <a:r>
                <a:rPr lang="en-GB" sz="1100" dirty="0" smtClean="0">
                  <a:solidFill>
                    <a:srgbClr val="5C5C5C"/>
                  </a:solidFill>
                </a:rPr>
                <a:t>1</a:t>
              </a:r>
              <a:endParaRPr lang="en-GB" sz="1100" dirty="0">
                <a:solidFill>
                  <a:srgbClr val="5C5C5C"/>
                </a:solidFill>
              </a:endParaRPr>
            </a:p>
          </p:txBody>
        </p:sp>
        <p:pic>
          <p:nvPicPr>
            <p:cNvPr id="308" name="Picture 307"/>
            <p:cNvPicPr>
              <a:picLocks/>
            </p:cNvPicPr>
            <p:nvPr/>
          </p:nvPicPr>
          <p:blipFill>
            <a:blip r:embed="rId6" cstate="email">
              <a:extLst>
                <a:ext uri="{28A0092B-C50C-407E-A947-70E740481C1C}">
                  <a14:useLocalDpi xmlns:a14="http://schemas.microsoft.com/office/drawing/2010/main"/>
                </a:ext>
              </a:extLst>
            </a:blip>
            <a:stretch>
              <a:fillRect/>
            </a:stretch>
          </p:blipFill>
          <p:spPr>
            <a:xfrm>
              <a:off x="7793057" y="2752915"/>
              <a:ext cx="900000" cy="432000"/>
            </a:xfrm>
            <a:prstGeom prst="rect">
              <a:avLst/>
            </a:prstGeom>
            <a:ln w="12700">
              <a:solidFill>
                <a:schemeClr val="tx1"/>
              </a:solidFill>
            </a:ln>
          </p:spPr>
        </p:pic>
        <p:cxnSp>
          <p:nvCxnSpPr>
            <p:cNvPr id="309" name="Straight Connector 308"/>
            <p:cNvCxnSpPr/>
            <p:nvPr/>
          </p:nvCxnSpPr>
          <p:spPr>
            <a:xfrm>
              <a:off x="7696357" y="3418839"/>
              <a:ext cx="10082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0" name="Group 309"/>
          <p:cNvGrpSpPr/>
          <p:nvPr userDrawn="1"/>
        </p:nvGrpSpPr>
        <p:grpSpPr>
          <a:xfrm>
            <a:off x="260173" y="976042"/>
            <a:ext cx="1029365" cy="670949"/>
            <a:chOff x="374195" y="1700760"/>
            <a:chExt cx="1029365" cy="670949"/>
          </a:xfrm>
        </p:grpSpPr>
        <p:pic>
          <p:nvPicPr>
            <p:cNvPr id="311" name="Picture 310"/>
            <p:cNvPicPr>
              <a:picLocks/>
            </p:cNvPicPr>
            <p:nvPr/>
          </p:nvPicPr>
          <p:blipFill>
            <a:blip r:embed="rId7" cstate="email">
              <a:extLst>
                <a:ext uri="{28A0092B-C50C-407E-A947-70E740481C1C}">
                  <a14:useLocalDpi xmlns:a14="http://schemas.microsoft.com/office/drawing/2010/main"/>
                </a:ext>
              </a:extLst>
            </a:blip>
            <a:stretch>
              <a:fillRect/>
            </a:stretch>
          </p:blipFill>
          <p:spPr>
            <a:xfrm>
              <a:off x="400928" y="1700760"/>
              <a:ext cx="900000" cy="432000"/>
            </a:xfrm>
            <a:prstGeom prst="rect">
              <a:avLst/>
            </a:prstGeom>
            <a:ln w="12700">
              <a:solidFill>
                <a:schemeClr val="tx1"/>
              </a:solidFill>
            </a:ln>
          </p:spPr>
        </p:pic>
        <p:sp>
          <p:nvSpPr>
            <p:cNvPr id="312" name="TextBox 311"/>
            <p:cNvSpPr txBox="1"/>
            <p:nvPr/>
          </p:nvSpPr>
          <p:spPr>
            <a:xfrm>
              <a:off x="400928" y="2179573"/>
              <a:ext cx="1002632" cy="169277"/>
            </a:xfrm>
            <a:prstGeom prst="rect">
              <a:avLst/>
            </a:prstGeom>
            <a:noFill/>
          </p:spPr>
          <p:txBody>
            <a:bodyPr wrap="square" lIns="0" tIns="0" rIns="0" bIns="0" rtlCol="0">
              <a:spAutoFit/>
            </a:bodyPr>
            <a:lstStyle/>
            <a:p>
              <a:r>
                <a:rPr lang="en-GB" sz="1100" b="1" dirty="0" smtClean="0">
                  <a:solidFill>
                    <a:srgbClr val="5C5C5C"/>
                  </a:solidFill>
                </a:rPr>
                <a:t>USA  </a:t>
              </a:r>
              <a:r>
                <a:rPr lang="en-GB" sz="1100" dirty="0" smtClean="0">
                  <a:solidFill>
                    <a:srgbClr val="5C5C5C"/>
                  </a:solidFill>
                </a:rPr>
                <a:t>3</a:t>
              </a:r>
              <a:endParaRPr lang="en-GB" sz="1100" dirty="0">
                <a:solidFill>
                  <a:srgbClr val="5C5C5C"/>
                </a:solidFill>
              </a:endParaRPr>
            </a:p>
          </p:txBody>
        </p:sp>
        <p:cxnSp>
          <p:nvCxnSpPr>
            <p:cNvPr id="313" name="Straight Connector 312"/>
            <p:cNvCxnSpPr/>
            <p:nvPr/>
          </p:nvCxnSpPr>
          <p:spPr>
            <a:xfrm>
              <a:off x="374195" y="2371709"/>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4" name="Group 313"/>
          <p:cNvGrpSpPr/>
          <p:nvPr userDrawn="1"/>
        </p:nvGrpSpPr>
        <p:grpSpPr>
          <a:xfrm>
            <a:off x="281602" y="1763309"/>
            <a:ext cx="1446550" cy="706377"/>
            <a:chOff x="367845" y="3789050"/>
            <a:chExt cx="1446550" cy="706377"/>
          </a:xfrm>
        </p:grpSpPr>
        <p:pic>
          <p:nvPicPr>
            <p:cNvPr id="315" name="Picture 10" descr="\\CABIUK-APPS04\Portfolio\Assets\MarketingImageLibrary\Flags\Flags for Web - GIF\Trinidad &amp; Tobago - Flag copy.gif"/>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7845" y="3789050"/>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316" name="TextBox 315"/>
            <p:cNvSpPr txBox="1"/>
            <p:nvPr/>
          </p:nvSpPr>
          <p:spPr>
            <a:xfrm>
              <a:off x="374195" y="4297166"/>
              <a:ext cx="1440200" cy="169277"/>
            </a:xfrm>
            <a:prstGeom prst="rect">
              <a:avLst/>
            </a:prstGeom>
            <a:noFill/>
          </p:spPr>
          <p:txBody>
            <a:bodyPr wrap="square" lIns="0" tIns="0" rIns="0" bIns="0" rtlCol="0">
              <a:spAutoFit/>
            </a:bodyPr>
            <a:lstStyle/>
            <a:p>
              <a:r>
                <a:rPr lang="en-GB" sz="1100" b="1" dirty="0" smtClean="0">
                  <a:solidFill>
                    <a:srgbClr val="5C5C5C"/>
                  </a:solidFill>
                </a:rPr>
                <a:t>Trinidad &amp; Tobago </a:t>
              </a:r>
              <a:r>
                <a:rPr lang="en-GB" sz="1100" dirty="0" smtClean="0">
                  <a:solidFill>
                    <a:srgbClr val="5C5C5C"/>
                  </a:solidFill>
                </a:rPr>
                <a:t>4</a:t>
              </a:r>
              <a:endParaRPr lang="en-GB" sz="1100" dirty="0">
                <a:solidFill>
                  <a:srgbClr val="5C5C5C"/>
                </a:solidFill>
              </a:endParaRPr>
            </a:p>
          </p:txBody>
        </p:sp>
        <p:cxnSp>
          <p:nvCxnSpPr>
            <p:cNvPr id="317" name="Straight Connector 316"/>
            <p:cNvCxnSpPr/>
            <p:nvPr/>
          </p:nvCxnSpPr>
          <p:spPr>
            <a:xfrm>
              <a:off x="373476" y="4495427"/>
              <a:ext cx="13609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8" name="Group 317"/>
          <p:cNvGrpSpPr/>
          <p:nvPr userDrawn="1"/>
        </p:nvGrpSpPr>
        <p:grpSpPr>
          <a:xfrm>
            <a:off x="4949932" y="5200325"/>
            <a:ext cx="1161734" cy="711141"/>
            <a:chOff x="3186703" y="5727274"/>
            <a:chExt cx="1161734" cy="711141"/>
          </a:xfrm>
        </p:grpSpPr>
        <p:pic>
          <p:nvPicPr>
            <p:cNvPr id="319" name="Picture 9" descr="\\CABIUK-APPS04\Portfolio\Assets\MarketingImageLibrary\Flags\Flags for Web - GIF\Kenya - Flag copy.gif"/>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45805" y="5727274"/>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320" name="TextBox 319"/>
            <p:cNvSpPr txBox="1"/>
            <p:nvPr/>
          </p:nvSpPr>
          <p:spPr>
            <a:xfrm>
              <a:off x="3345805" y="6257853"/>
              <a:ext cx="1002632" cy="169277"/>
            </a:xfrm>
            <a:prstGeom prst="rect">
              <a:avLst/>
            </a:prstGeom>
            <a:noFill/>
          </p:spPr>
          <p:txBody>
            <a:bodyPr wrap="square" lIns="0" tIns="0" rIns="0" bIns="0" rtlCol="0">
              <a:spAutoFit/>
            </a:bodyPr>
            <a:lstStyle/>
            <a:p>
              <a:r>
                <a:rPr lang="en-GB" sz="1100" b="1" dirty="0" smtClean="0">
                  <a:solidFill>
                    <a:srgbClr val="5C5C5C"/>
                  </a:solidFill>
                </a:rPr>
                <a:t>Kenya  </a:t>
              </a:r>
              <a:r>
                <a:rPr lang="en-GB" sz="1100" dirty="0" smtClean="0">
                  <a:solidFill>
                    <a:srgbClr val="5C5C5C"/>
                  </a:solidFill>
                </a:rPr>
                <a:t>40</a:t>
              </a:r>
              <a:endParaRPr lang="en-GB" sz="1100" dirty="0">
                <a:solidFill>
                  <a:srgbClr val="5C5C5C"/>
                </a:solidFill>
              </a:endParaRPr>
            </a:p>
          </p:txBody>
        </p:sp>
        <p:cxnSp>
          <p:nvCxnSpPr>
            <p:cNvPr id="321" name="Straight Connector 320"/>
            <p:cNvCxnSpPr/>
            <p:nvPr/>
          </p:nvCxnSpPr>
          <p:spPr>
            <a:xfrm>
              <a:off x="3186703" y="6438415"/>
              <a:ext cx="10565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a:endCxn id="289" idx="1"/>
          </p:cNvCxnSpPr>
          <p:nvPr userDrawn="1"/>
        </p:nvCxnSpPr>
        <p:spPr>
          <a:xfrm>
            <a:off x="2578895" y="1648510"/>
            <a:ext cx="1877778" cy="944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a:endCxn id="285" idx="1"/>
          </p:cNvCxnSpPr>
          <p:nvPr userDrawn="1"/>
        </p:nvCxnSpPr>
        <p:spPr>
          <a:xfrm>
            <a:off x="3834831" y="1651539"/>
            <a:ext cx="742318" cy="9476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a:endCxn id="287" idx="0"/>
          </p:cNvCxnSpPr>
          <p:nvPr userDrawn="1"/>
        </p:nvCxnSpPr>
        <p:spPr>
          <a:xfrm flipH="1">
            <a:off x="4665324" y="1651539"/>
            <a:ext cx="438830" cy="10776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a:endCxn id="290" idx="6"/>
          </p:cNvCxnSpPr>
          <p:nvPr userDrawn="1"/>
        </p:nvCxnSpPr>
        <p:spPr>
          <a:xfrm flipH="1">
            <a:off x="5021942" y="1623955"/>
            <a:ext cx="1708429" cy="12503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a:endCxn id="339" idx="7"/>
          </p:cNvCxnSpPr>
          <p:nvPr userDrawn="1"/>
        </p:nvCxnSpPr>
        <p:spPr>
          <a:xfrm flipH="1">
            <a:off x="4897518" y="1651539"/>
            <a:ext cx="499205" cy="10843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291" idx="6"/>
          </p:cNvCxnSpPr>
          <p:nvPr userDrawn="1"/>
        </p:nvCxnSpPr>
        <p:spPr>
          <a:xfrm flipH="1">
            <a:off x="6560442" y="3335486"/>
            <a:ext cx="1401978" cy="5303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a:endCxn id="293" idx="7"/>
          </p:cNvCxnSpPr>
          <p:nvPr userDrawn="1"/>
        </p:nvCxnSpPr>
        <p:spPr>
          <a:xfrm flipH="1">
            <a:off x="7425487" y="4212581"/>
            <a:ext cx="532336" cy="4801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a:endCxn id="286" idx="5"/>
          </p:cNvCxnSpPr>
          <p:nvPr userDrawn="1"/>
        </p:nvCxnSpPr>
        <p:spPr>
          <a:xfrm flipH="1" flipV="1">
            <a:off x="6093577" y="3523374"/>
            <a:ext cx="1528706" cy="15267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a:endCxn id="284" idx="5"/>
          </p:cNvCxnSpPr>
          <p:nvPr userDrawn="1"/>
        </p:nvCxnSpPr>
        <p:spPr>
          <a:xfrm flipH="1" flipV="1">
            <a:off x="5835681" y="3312694"/>
            <a:ext cx="2165677" cy="2583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a:endCxn id="288" idx="4"/>
          </p:cNvCxnSpPr>
          <p:nvPr userDrawn="1"/>
        </p:nvCxnSpPr>
        <p:spPr>
          <a:xfrm flipV="1">
            <a:off x="4949932" y="4020579"/>
            <a:ext cx="281946" cy="18911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userDrawn="1"/>
        </p:nvCxnSpPr>
        <p:spPr>
          <a:xfrm>
            <a:off x="787581" y="4184133"/>
            <a:ext cx="25887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a:endCxn id="282" idx="2"/>
          </p:cNvCxnSpPr>
          <p:nvPr userDrawn="1"/>
        </p:nvCxnSpPr>
        <p:spPr>
          <a:xfrm>
            <a:off x="1256222" y="3298054"/>
            <a:ext cx="1536841" cy="418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a:endCxn id="280" idx="2"/>
          </p:cNvCxnSpPr>
          <p:nvPr userDrawn="1"/>
        </p:nvCxnSpPr>
        <p:spPr>
          <a:xfrm>
            <a:off x="1648149" y="2469686"/>
            <a:ext cx="1599834" cy="12447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a:endCxn id="281" idx="2"/>
          </p:cNvCxnSpPr>
          <p:nvPr userDrawn="1"/>
        </p:nvCxnSpPr>
        <p:spPr>
          <a:xfrm>
            <a:off x="1256222" y="1646991"/>
            <a:ext cx="1775730" cy="1226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userDrawn="1"/>
        </p:nvCxnSpPr>
        <p:spPr>
          <a:xfrm flipH="1">
            <a:off x="3348066" y="3524289"/>
            <a:ext cx="1334958" cy="23883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a:endCxn id="292" idx="7"/>
          </p:cNvCxnSpPr>
          <p:nvPr userDrawn="1"/>
        </p:nvCxnSpPr>
        <p:spPr>
          <a:xfrm flipH="1">
            <a:off x="6841788" y="2481831"/>
            <a:ext cx="1111106" cy="424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8" name="Oval 337"/>
          <p:cNvSpPr/>
          <p:nvPr userDrawn="1"/>
        </p:nvSpPr>
        <p:spPr>
          <a:xfrm>
            <a:off x="6241234" y="3342790"/>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39" name="Oval 338"/>
          <p:cNvSpPr/>
          <p:nvPr userDrawn="1"/>
        </p:nvSpPr>
        <p:spPr>
          <a:xfrm>
            <a:off x="4858494" y="272916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340" name="Straight Connector 339"/>
          <p:cNvCxnSpPr/>
          <p:nvPr userDrawn="1"/>
        </p:nvCxnSpPr>
        <p:spPr>
          <a:xfrm flipH="1">
            <a:off x="6277861" y="1617804"/>
            <a:ext cx="1712482" cy="17426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1" name="Group 340"/>
          <p:cNvGrpSpPr/>
          <p:nvPr userDrawn="1"/>
        </p:nvGrpSpPr>
        <p:grpSpPr>
          <a:xfrm>
            <a:off x="5396723" y="976042"/>
            <a:ext cx="996049" cy="670170"/>
            <a:chOff x="6131916" y="1739750"/>
            <a:chExt cx="996049" cy="670170"/>
          </a:xfrm>
        </p:grpSpPr>
        <p:sp>
          <p:nvSpPr>
            <p:cNvPr id="342" name="TextBox 341"/>
            <p:cNvSpPr txBox="1"/>
            <p:nvPr/>
          </p:nvSpPr>
          <p:spPr>
            <a:xfrm>
              <a:off x="6200723" y="2218386"/>
              <a:ext cx="912907" cy="169277"/>
            </a:xfrm>
            <a:prstGeom prst="rect">
              <a:avLst/>
            </a:prstGeom>
            <a:noFill/>
          </p:spPr>
          <p:txBody>
            <a:bodyPr wrap="square" lIns="0" tIns="0" rIns="0" bIns="0" rtlCol="0">
              <a:spAutoFit/>
            </a:bodyPr>
            <a:lstStyle/>
            <a:p>
              <a:r>
                <a:rPr lang="en-GB" sz="1100" b="1" dirty="0" smtClean="0">
                  <a:solidFill>
                    <a:srgbClr val="5C5C5C"/>
                  </a:solidFill>
                </a:rPr>
                <a:t>Hungary  </a:t>
              </a:r>
              <a:r>
                <a:rPr lang="en-GB" sz="1100" dirty="0" smtClean="0">
                  <a:solidFill>
                    <a:srgbClr val="5C5C5C"/>
                  </a:solidFill>
                </a:rPr>
                <a:t>1</a:t>
              </a:r>
              <a:endParaRPr lang="en-GB" sz="1100" dirty="0">
                <a:solidFill>
                  <a:srgbClr val="5C5C5C"/>
                </a:solidFill>
              </a:endParaRPr>
            </a:p>
          </p:txBody>
        </p:sp>
        <p:cxnSp>
          <p:nvCxnSpPr>
            <p:cNvPr id="343" name="Straight Connector 342"/>
            <p:cNvCxnSpPr/>
            <p:nvPr/>
          </p:nvCxnSpPr>
          <p:spPr>
            <a:xfrm>
              <a:off x="6131916" y="240992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4" name="Picture 3"/>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89176" y="1739750"/>
              <a:ext cx="900000" cy="432000"/>
            </a:xfrm>
            <a:prstGeom prst="rect">
              <a:avLst/>
            </a:prstGeom>
            <a:ln w="127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5" name="TextBox 344"/>
          <p:cNvSpPr txBox="1"/>
          <p:nvPr userDrawn="1"/>
        </p:nvSpPr>
        <p:spPr>
          <a:xfrm>
            <a:off x="8034553" y="1416169"/>
            <a:ext cx="1022601" cy="169277"/>
          </a:xfrm>
          <a:prstGeom prst="rect">
            <a:avLst/>
          </a:prstGeom>
          <a:noFill/>
        </p:spPr>
        <p:txBody>
          <a:bodyPr wrap="square" lIns="0" tIns="0" rIns="0" bIns="0" rtlCol="0">
            <a:spAutoFit/>
          </a:bodyPr>
          <a:lstStyle/>
          <a:p>
            <a:r>
              <a:rPr lang="en-GB" sz="1100" b="1" dirty="0" smtClean="0">
                <a:solidFill>
                  <a:srgbClr val="5C5C5C"/>
                </a:solidFill>
              </a:rPr>
              <a:t>Bangladesh  </a:t>
            </a:r>
            <a:r>
              <a:rPr lang="en-GB" sz="1100" dirty="0" smtClean="0">
                <a:solidFill>
                  <a:srgbClr val="5C5C5C"/>
                </a:solidFill>
              </a:rPr>
              <a:t>1</a:t>
            </a:r>
            <a:endParaRPr lang="en-GB" sz="1100" dirty="0">
              <a:solidFill>
                <a:srgbClr val="5C5C5C"/>
              </a:solidFill>
            </a:endParaRPr>
          </a:p>
        </p:txBody>
      </p:sp>
      <p:cxnSp>
        <p:nvCxnSpPr>
          <p:cNvPr id="346" name="Straight Connector 345"/>
          <p:cNvCxnSpPr/>
          <p:nvPr userDrawn="1"/>
        </p:nvCxnSpPr>
        <p:spPr>
          <a:xfrm>
            <a:off x="7985726" y="1616242"/>
            <a:ext cx="964971" cy="15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7" name="Picture 4"/>
          <p:cNvPicPr>
            <a:picLocks noChangeArrowheads="1"/>
          </p:cNvPicPr>
          <p:nvPr userDrawn="1"/>
        </p:nvPicPr>
        <p:blipFill>
          <a:blip r:embed="rId11" cstate="email">
            <a:extLst>
              <a:ext uri="{28A0092B-C50C-407E-A947-70E740481C1C}">
                <a14:useLocalDpi xmlns:a14="http://schemas.microsoft.com/office/drawing/2010/main"/>
              </a:ext>
            </a:extLst>
          </a:blip>
          <a:stretch>
            <a:fillRect/>
          </a:stretch>
        </p:blipFill>
        <p:spPr bwMode="auto">
          <a:xfrm>
            <a:off x="8018918" y="965999"/>
            <a:ext cx="864000" cy="432000"/>
          </a:xfrm>
          <a:prstGeom prst="rect">
            <a:avLst/>
          </a:prstGeom>
          <a:ln w="127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8" name="Group 347"/>
          <p:cNvGrpSpPr/>
          <p:nvPr userDrawn="1"/>
        </p:nvGrpSpPr>
        <p:grpSpPr>
          <a:xfrm>
            <a:off x="7622283" y="4357495"/>
            <a:ext cx="1415412" cy="839048"/>
            <a:chOff x="7602377" y="5942099"/>
            <a:chExt cx="1415412" cy="839048"/>
          </a:xfrm>
        </p:grpSpPr>
        <p:cxnSp>
          <p:nvCxnSpPr>
            <p:cNvPr id="349" name="Straight Connector 348"/>
            <p:cNvCxnSpPr/>
            <p:nvPr/>
          </p:nvCxnSpPr>
          <p:spPr>
            <a:xfrm>
              <a:off x="7602377" y="6631810"/>
              <a:ext cx="13411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8008246" y="5942099"/>
              <a:ext cx="1009543" cy="839048"/>
              <a:chOff x="6626619" y="5917569"/>
              <a:chExt cx="1009543" cy="839048"/>
            </a:xfrm>
          </p:grpSpPr>
          <p:sp>
            <p:nvSpPr>
              <p:cNvPr id="351" name="TextBox 350"/>
              <p:cNvSpPr txBox="1"/>
              <p:nvPr/>
            </p:nvSpPr>
            <p:spPr>
              <a:xfrm>
                <a:off x="6633530" y="6418063"/>
                <a:ext cx="1002632" cy="338554"/>
              </a:xfrm>
              <a:prstGeom prst="rect">
                <a:avLst/>
              </a:prstGeom>
              <a:noFill/>
            </p:spPr>
            <p:txBody>
              <a:bodyPr wrap="square" lIns="0" tIns="0" rIns="0" bIns="0" rtlCol="0">
                <a:spAutoFit/>
              </a:bodyPr>
              <a:lstStyle/>
              <a:p>
                <a:r>
                  <a:rPr lang="en-GB" sz="1100" b="1" dirty="0" smtClean="0">
                    <a:solidFill>
                      <a:srgbClr val="5C5C5C"/>
                    </a:solidFill>
                  </a:rPr>
                  <a:t>India  </a:t>
                </a:r>
                <a:r>
                  <a:rPr lang="en-GB" sz="1100" dirty="0" smtClean="0">
                    <a:solidFill>
                      <a:srgbClr val="5C5C5C"/>
                    </a:solidFill>
                  </a:rPr>
                  <a:t>23</a:t>
                </a:r>
              </a:p>
              <a:p>
                <a:endParaRPr lang="en-GB" sz="1100" dirty="0">
                  <a:solidFill>
                    <a:srgbClr val="5C5C5C"/>
                  </a:solidFill>
                </a:endParaRPr>
              </a:p>
            </p:txBody>
          </p:sp>
          <p:pic>
            <p:nvPicPr>
              <p:cNvPr id="352" name="Picture 35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626619" y="5917569"/>
                <a:ext cx="904421" cy="439733"/>
              </a:xfrm>
              <a:prstGeom prst="rect">
                <a:avLst/>
              </a:prstGeom>
              <a:ln w="12700">
                <a:solidFill>
                  <a:schemeClr val="tx1">
                    <a:lumMod val="90000"/>
                    <a:lumOff val="10000"/>
                  </a:schemeClr>
                </a:solidFill>
              </a:ln>
            </p:spPr>
          </p:pic>
          <p:pic>
            <p:nvPicPr>
              <p:cNvPr id="353" name="Picture 352"/>
              <p:cNvPicPr>
                <a:picLocks noChangeAspect="1"/>
              </p:cNvPicPr>
              <p:nvPr/>
            </p:nvPicPr>
            <p:blipFill rotWithShape="1">
              <a:blip r:embed="rId12" cstate="email">
                <a:extLst>
                  <a:ext uri="{28A0092B-C50C-407E-A947-70E740481C1C}">
                    <a14:useLocalDpi xmlns:a14="http://schemas.microsoft.com/office/drawing/2010/main"/>
                  </a:ext>
                </a:extLst>
              </a:blip>
              <a:srcRect l="26589" t="34010" r="28414" b="32995"/>
              <a:stretch/>
            </p:blipFill>
            <p:spPr>
              <a:xfrm>
                <a:off x="6929729" y="6064466"/>
                <a:ext cx="298200" cy="145937"/>
              </a:xfrm>
              <a:prstGeom prst="rect">
                <a:avLst/>
              </a:prstGeom>
            </p:spPr>
          </p:pic>
        </p:grpSp>
      </p:grpSp>
      <p:sp>
        <p:nvSpPr>
          <p:cNvPr id="354" name="Oval 353"/>
          <p:cNvSpPr/>
          <p:nvPr userDrawn="1"/>
        </p:nvSpPr>
        <p:spPr>
          <a:xfrm>
            <a:off x="4450766" y="3786452"/>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55" name="Oval 354"/>
          <p:cNvSpPr/>
          <p:nvPr userDrawn="1"/>
        </p:nvSpPr>
        <p:spPr>
          <a:xfrm>
            <a:off x="5107991" y="3906467"/>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56" name="Oval 355"/>
          <p:cNvSpPr/>
          <p:nvPr userDrawn="1"/>
        </p:nvSpPr>
        <p:spPr>
          <a:xfrm>
            <a:off x="5276266" y="372549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357" name="Picture 35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05743" y="5214352"/>
            <a:ext cx="877751" cy="432780"/>
          </a:xfrm>
          <a:prstGeom prst="rect">
            <a:avLst/>
          </a:prstGeom>
          <a:ln w="12700">
            <a:solidFill>
              <a:schemeClr val="tx1"/>
            </a:solidFill>
          </a:ln>
        </p:spPr>
      </p:pic>
      <p:sp>
        <p:nvSpPr>
          <p:cNvPr id="358" name="TextBox 357"/>
          <p:cNvSpPr txBox="1"/>
          <p:nvPr userDrawn="1"/>
        </p:nvSpPr>
        <p:spPr>
          <a:xfrm>
            <a:off x="292592" y="5723002"/>
            <a:ext cx="912907" cy="169277"/>
          </a:xfrm>
          <a:prstGeom prst="rect">
            <a:avLst/>
          </a:prstGeom>
          <a:noFill/>
        </p:spPr>
        <p:txBody>
          <a:bodyPr wrap="square" lIns="0" tIns="0" rIns="0" bIns="0" rtlCol="0">
            <a:spAutoFit/>
          </a:bodyPr>
          <a:lstStyle/>
          <a:p>
            <a:r>
              <a:rPr lang="en-GB" sz="1100" b="1" dirty="0" smtClean="0">
                <a:solidFill>
                  <a:srgbClr val="5C5C5C"/>
                </a:solidFill>
              </a:rPr>
              <a:t>Ghana  6</a:t>
            </a:r>
            <a:endParaRPr lang="en-GB" sz="1100" dirty="0">
              <a:solidFill>
                <a:srgbClr val="5C5C5C"/>
              </a:solidFill>
            </a:endParaRPr>
          </a:p>
        </p:txBody>
      </p:sp>
      <p:cxnSp>
        <p:nvCxnSpPr>
          <p:cNvPr id="359" name="Straight Connector 358"/>
          <p:cNvCxnSpPr/>
          <p:nvPr userDrawn="1"/>
        </p:nvCxnSpPr>
        <p:spPr>
          <a:xfrm>
            <a:off x="301494" y="5904319"/>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a:stCxn id="354" idx="3"/>
          </p:cNvCxnSpPr>
          <p:nvPr userDrawn="1"/>
        </p:nvCxnSpPr>
        <p:spPr>
          <a:xfrm flipH="1">
            <a:off x="1194509" y="3825476"/>
            <a:ext cx="3262952" cy="20788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1" name="Group 360"/>
          <p:cNvGrpSpPr/>
          <p:nvPr userDrawn="1"/>
        </p:nvGrpSpPr>
        <p:grpSpPr>
          <a:xfrm>
            <a:off x="3858266" y="5222137"/>
            <a:ext cx="1002802" cy="685664"/>
            <a:chOff x="2200763" y="6031612"/>
            <a:chExt cx="1002802" cy="685664"/>
          </a:xfrm>
        </p:grpSpPr>
        <p:pic>
          <p:nvPicPr>
            <p:cNvPr id="362" name="Picture 36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210288" y="6031612"/>
              <a:ext cx="865561" cy="432780"/>
            </a:xfrm>
            <a:prstGeom prst="rect">
              <a:avLst/>
            </a:prstGeom>
            <a:ln w="12700">
              <a:solidFill>
                <a:schemeClr val="tx1"/>
              </a:solidFill>
            </a:ln>
          </p:spPr>
        </p:pic>
        <p:sp>
          <p:nvSpPr>
            <p:cNvPr id="363" name="TextBox 362"/>
            <p:cNvSpPr txBox="1"/>
            <p:nvPr/>
          </p:nvSpPr>
          <p:spPr>
            <a:xfrm>
              <a:off x="2200933" y="6531703"/>
              <a:ext cx="1002632" cy="169277"/>
            </a:xfrm>
            <a:prstGeom prst="rect">
              <a:avLst/>
            </a:prstGeom>
            <a:noFill/>
          </p:spPr>
          <p:txBody>
            <a:bodyPr wrap="square" lIns="0" tIns="0" rIns="0" bIns="0" rtlCol="0">
              <a:spAutoFit/>
            </a:bodyPr>
            <a:lstStyle/>
            <a:p>
              <a:r>
                <a:rPr lang="en-GB" sz="1100" b="1" dirty="0" smtClean="0">
                  <a:solidFill>
                    <a:srgbClr val="5C5C5C"/>
                  </a:solidFill>
                </a:rPr>
                <a:t>Uganda  </a:t>
              </a:r>
              <a:r>
                <a:rPr lang="en-GB" sz="1100" dirty="0" smtClean="0">
                  <a:solidFill>
                    <a:srgbClr val="5C5C5C"/>
                  </a:solidFill>
                </a:rPr>
                <a:t>1</a:t>
              </a:r>
              <a:endParaRPr lang="en-GB" sz="1100" dirty="0">
                <a:solidFill>
                  <a:srgbClr val="5C5C5C"/>
                </a:solidFill>
              </a:endParaRPr>
            </a:p>
          </p:txBody>
        </p:sp>
        <p:cxnSp>
          <p:nvCxnSpPr>
            <p:cNvPr id="364" name="Straight Connector 363"/>
            <p:cNvCxnSpPr/>
            <p:nvPr/>
          </p:nvCxnSpPr>
          <p:spPr>
            <a:xfrm flipV="1">
              <a:off x="2200763" y="6716776"/>
              <a:ext cx="938882" cy="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5" name="Straight Connector 364"/>
          <p:cNvCxnSpPr/>
          <p:nvPr userDrawn="1"/>
        </p:nvCxnSpPr>
        <p:spPr>
          <a:xfrm flipH="1">
            <a:off x="4797148" y="3952186"/>
            <a:ext cx="333702" cy="1959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6" name="Group 365"/>
          <p:cNvGrpSpPr/>
          <p:nvPr userDrawn="1"/>
        </p:nvGrpSpPr>
        <p:grpSpPr>
          <a:xfrm>
            <a:off x="6441163" y="5200892"/>
            <a:ext cx="950181" cy="683759"/>
            <a:chOff x="5354624" y="5964870"/>
            <a:chExt cx="950181" cy="683759"/>
          </a:xfrm>
        </p:grpSpPr>
        <p:pic>
          <p:nvPicPr>
            <p:cNvPr id="367" name="Picture 366"/>
            <p:cNvPicPr>
              <a:picLocks/>
            </p:cNvPicPr>
            <p:nvPr/>
          </p:nvPicPr>
          <p:blipFill rotWithShape="1">
            <a:blip r:embed="rId15" cstate="email">
              <a:extLst>
                <a:ext uri="{28A0092B-C50C-407E-A947-70E740481C1C}">
                  <a14:useLocalDpi xmlns:a14="http://schemas.microsoft.com/office/drawing/2010/main"/>
                </a:ext>
              </a:extLst>
            </a:blip>
            <a:srcRect l="456" t="954" r="272" b="954"/>
            <a:stretch/>
          </p:blipFill>
          <p:spPr>
            <a:xfrm>
              <a:off x="5384301" y="5964870"/>
              <a:ext cx="878400" cy="432000"/>
            </a:xfrm>
            <a:prstGeom prst="rect">
              <a:avLst/>
            </a:prstGeom>
            <a:ln w="12700">
              <a:solidFill>
                <a:schemeClr val="tx1"/>
              </a:solidFill>
            </a:ln>
            <a:effectLst/>
          </p:spPr>
        </p:pic>
        <p:sp>
          <p:nvSpPr>
            <p:cNvPr id="368" name="TextBox 367"/>
            <p:cNvSpPr txBox="1"/>
            <p:nvPr/>
          </p:nvSpPr>
          <p:spPr>
            <a:xfrm>
              <a:off x="5384300" y="6464392"/>
              <a:ext cx="895507" cy="169277"/>
            </a:xfrm>
            <a:prstGeom prst="rect">
              <a:avLst/>
            </a:prstGeom>
            <a:noFill/>
          </p:spPr>
          <p:txBody>
            <a:bodyPr wrap="square" lIns="0" tIns="0" rIns="0" bIns="0" rtlCol="0">
              <a:spAutoFit/>
            </a:bodyPr>
            <a:lstStyle/>
            <a:p>
              <a:r>
                <a:rPr lang="en-GB" sz="1100" b="1" dirty="0" smtClean="0">
                  <a:solidFill>
                    <a:srgbClr val="5C5C5C"/>
                  </a:solidFill>
                </a:rPr>
                <a:t>Ethiopia  </a:t>
              </a:r>
              <a:r>
                <a:rPr lang="en-GB" sz="1100" dirty="0" smtClean="0">
                  <a:solidFill>
                    <a:srgbClr val="5C5C5C"/>
                  </a:solidFill>
                </a:rPr>
                <a:t>1</a:t>
              </a:r>
              <a:endParaRPr lang="en-GB" sz="1100" dirty="0">
                <a:solidFill>
                  <a:srgbClr val="5C5C5C"/>
                </a:solidFill>
              </a:endParaRPr>
            </a:p>
          </p:txBody>
        </p:sp>
        <p:cxnSp>
          <p:nvCxnSpPr>
            <p:cNvPr id="369" name="Straight Connector 368"/>
            <p:cNvCxnSpPr/>
            <p:nvPr/>
          </p:nvCxnSpPr>
          <p:spPr>
            <a:xfrm flipV="1">
              <a:off x="5354624" y="6648129"/>
              <a:ext cx="950181" cy="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0" name="Straight Connector 369"/>
          <p:cNvCxnSpPr>
            <a:endCxn id="356" idx="5"/>
          </p:cNvCxnSpPr>
          <p:nvPr userDrawn="1"/>
        </p:nvCxnSpPr>
        <p:spPr>
          <a:xfrm flipH="1" flipV="1">
            <a:off x="5315290" y="3764516"/>
            <a:ext cx="1125873" cy="21212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1" name="Group 370"/>
          <p:cNvGrpSpPr/>
          <p:nvPr userDrawn="1"/>
        </p:nvGrpSpPr>
        <p:grpSpPr>
          <a:xfrm>
            <a:off x="7954648" y="3542080"/>
            <a:ext cx="1091870" cy="670501"/>
            <a:chOff x="7910475" y="4286397"/>
            <a:chExt cx="1091870" cy="670501"/>
          </a:xfrm>
        </p:grpSpPr>
        <p:grpSp>
          <p:nvGrpSpPr>
            <p:cNvPr id="372" name="Group 371"/>
            <p:cNvGrpSpPr/>
            <p:nvPr/>
          </p:nvGrpSpPr>
          <p:grpSpPr>
            <a:xfrm>
              <a:off x="7910475" y="4755112"/>
              <a:ext cx="1091870" cy="201786"/>
              <a:chOff x="7755394" y="6264203"/>
              <a:chExt cx="1091870" cy="201786"/>
            </a:xfrm>
          </p:grpSpPr>
          <p:sp>
            <p:nvSpPr>
              <p:cNvPr id="374" name="TextBox 373"/>
              <p:cNvSpPr txBox="1"/>
              <p:nvPr/>
            </p:nvSpPr>
            <p:spPr>
              <a:xfrm>
                <a:off x="7844632" y="6264203"/>
                <a:ext cx="1002632" cy="169277"/>
              </a:xfrm>
              <a:prstGeom prst="rect">
                <a:avLst/>
              </a:prstGeom>
              <a:noFill/>
            </p:spPr>
            <p:txBody>
              <a:bodyPr wrap="square" lIns="0" tIns="0" rIns="0" bIns="0" rtlCol="0">
                <a:spAutoFit/>
              </a:bodyPr>
              <a:lstStyle/>
              <a:p>
                <a:r>
                  <a:rPr lang="en-GB" sz="1100" b="1" dirty="0" smtClean="0">
                    <a:solidFill>
                      <a:srgbClr val="5C5C5C"/>
                    </a:solidFill>
                  </a:rPr>
                  <a:t>Australia  </a:t>
                </a:r>
                <a:r>
                  <a:rPr lang="en-GB" sz="1100" dirty="0" smtClean="0">
                    <a:solidFill>
                      <a:srgbClr val="5C5C5C"/>
                    </a:solidFill>
                  </a:rPr>
                  <a:t>1</a:t>
                </a:r>
                <a:endParaRPr lang="en-GB" sz="1100" dirty="0">
                  <a:solidFill>
                    <a:srgbClr val="5C5C5C"/>
                  </a:solidFill>
                </a:endParaRPr>
              </a:p>
            </p:txBody>
          </p:sp>
          <p:cxnSp>
            <p:nvCxnSpPr>
              <p:cNvPr id="375" name="Straight Connector 374"/>
              <p:cNvCxnSpPr/>
              <p:nvPr/>
            </p:nvCxnSpPr>
            <p:spPr>
              <a:xfrm>
                <a:off x="7755394" y="6465989"/>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3" name="Picture 372"/>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999713" y="4286397"/>
              <a:ext cx="883737" cy="432780"/>
            </a:xfrm>
            <a:prstGeom prst="rect">
              <a:avLst/>
            </a:prstGeom>
            <a:ln w="9525">
              <a:solidFill>
                <a:schemeClr val="tx1">
                  <a:lumMod val="75000"/>
                  <a:lumOff val="25000"/>
                </a:schemeClr>
              </a:solidFill>
            </a:ln>
          </p:spPr>
        </p:pic>
      </p:grpSp>
      <p:grpSp>
        <p:nvGrpSpPr>
          <p:cNvPr id="376" name="Group 375"/>
          <p:cNvGrpSpPr/>
          <p:nvPr userDrawn="1"/>
        </p:nvGrpSpPr>
        <p:grpSpPr>
          <a:xfrm>
            <a:off x="7957823" y="2639136"/>
            <a:ext cx="1104263" cy="696350"/>
            <a:chOff x="7913650" y="3383453"/>
            <a:chExt cx="1104263" cy="696350"/>
          </a:xfrm>
        </p:grpSpPr>
        <p:grpSp>
          <p:nvGrpSpPr>
            <p:cNvPr id="377" name="Group 376"/>
            <p:cNvGrpSpPr/>
            <p:nvPr/>
          </p:nvGrpSpPr>
          <p:grpSpPr>
            <a:xfrm>
              <a:off x="7913650" y="3880826"/>
              <a:ext cx="1104263" cy="198977"/>
              <a:chOff x="7754491" y="5216714"/>
              <a:chExt cx="1104263" cy="198977"/>
            </a:xfrm>
          </p:grpSpPr>
          <p:sp>
            <p:nvSpPr>
              <p:cNvPr id="379" name="TextBox 378"/>
              <p:cNvSpPr txBox="1"/>
              <p:nvPr/>
            </p:nvSpPr>
            <p:spPr>
              <a:xfrm>
                <a:off x="7856122" y="5216714"/>
                <a:ext cx="1002632" cy="169277"/>
              </a:xfrm>
              <a:prstGeom prst="rect">
                <a:avLst/>
              </a:prstGeom>
              <a:noFill/>
            </p:spPr>
            <p:txBody>
              <a:bodyPr wrap="square" lIns="0" tIns="0" rIns="0" bIns="0" rtlCol="0">
                <a:spAutoFit/>
              </a:bodyPr>
              <a:lstStyle/>
              <a:p>
                <a:r>
                  <a:rPr lang="en-GB" sz="1100" b="1" dirty="0" smtClean="0">
                    <a:solidFill>
                      <a:srgbClr val="5C5C5C"/>
                    </a:solidFill>
                  </a:rPr>
                  <a:t>Malaysia  </a:t>
                </a:r>
                <a:r>
                  <a:rPr lang="en-GB" sz="1100" dirty="0" smtClean="0">
                    <a:solidFill>
                      <a:srgbClr val="5C5C5C"/>
                    </a:solidFill>
                  </a:rPr>
                  <a:t>25</a:t>
                </a:r>
                <a:endParaRPr lang="en-GB" sz="1100" dirty="0">
                  <a:solidFill>
                    <a:srgbClr val="5C5C5C"/>
                  </a:solidFill>
                </a:endParaRPr>
              </a:p>
            </p:txBody>
          </p:sp>
          <p:cxnSp>
            <p:nvCxnSpPr>
              <p:cNvPr id="380" name="Straight Connector 379"/>
              <p:cNvCxnSpPr/>
              <p:nvPr/>
            </p:nvCxnSpPr>
            <p:spPr>
              <a:xfrm>
                <a:off x="7754491" y="5415691"/>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8" name="Picture 37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996201" y="3383453"/>
              <a:ext cx="883847" cy="432780"/>
            </a:xfrm>
            <a:prstGeom prst="rect">
              <a:avLst/>
            </a:prstGeom>
            <a:ln w="9525">
              <a:solidFill>
                <a:schemeClr val="tx1">
                  <a:lumMod val="75000"/>
                  <a:lumOff val="25000"/>
                </a:schemeClr>
              </a:solidFill>
            </a:ln>
          </p:spPr>
        </p:pic>
      </p:grpSp>
      <p:grpSp>
        <p:nvGrpSpPr>
          <p:cNvPr id="381" name="Group 380"/>
          <p:cNvGrpSpPr/>
          <p:nvPr userDrawn="1"/>
        </p:nvGrpSpPr>
        <p:grpSpPr>
          <a:xfrm>
            <a:off x="7952894" y="1838645"/>
            <a:ext cx="1104996" cy="643186"/>
            <a:chOff x="7908721" y="2582962"/>
            <a:chExt cx="1104996" cy="643186"/>
          </a:xfrm>
        </p:grpSpPr>
        <p:grpSp>
          <p:nvGrpSpPr>
            <p:cNvPr id="382" name="Group 381"/>
            <p:cNvGrpSpPr/>
            <p:nvPr/>
          </p:nvGrpSpPr>
          <p:grpSpPr>
            <a:xfrm>
              <a:off x="7908721" y="3052429"/>
              <a:ext cx="1104996" cy="173719"/>
              <a:chOff x="7737050" y="4258335"/>
              <a:chExt cx="1104996" cy="173719"/>
            </a:xfrm>
          </p:grpSpPr>
          <p:sp>
            <p:nvSpPr>
              <p:cNvPr id="384" name="TextBox 383"/>
              <p:cNvSpPr txBox="1"/>
              <p:nvPr/>
            </p:nvSpPr>
            <p:spPr>
              <a:xfrm>
                <a:off x="7839414" y="4258335"/>
                <a:ext cx="1002632" cy="169277"/>
              </a:xfrm>
              <a:prstGeom prst="rect">
                <a:avLst/>
              </a:prstGeom>
              <a:noFill/>
            </p:spPr>
            <p:txBody>
              <a:bodyPr wrap="square" lIns="0" tIns="0" rIns="0" bIns="0" rtlCol="0">
                <a:spAutoFit/>
              </a:bodyPr>
              <a:lstStyle/>
              <a:p>
                <a:r>
                  <a:rPr lang="en-GB" sz="1100" b="1" dirty="0" smtClean="0">
                    <a:solidFill>
                      <a:srgbClr val="5C5C5C"/>
                    </a:solidFill>
                  </a:rPr>
                  <a:t>China  </a:t>
                </a:r>
                <a:r>
                  <a:rPr lang="en-GB" sz="1100" dirty="0" smtClean="0">
                    <a:solidFill>
                      <a:srgbClr val="5C5C5C"/>
                    </a:solidFill>
                  </a:rPr>
                  <a:t>8</a:t>
                </a:r>
                <a:endParaRPr lang="en-GB" sz="1100" dirty="0">
                  <a:solidFill>
                    <a:srgbClr val="5C5C5C"/>
                  </a:solidFill>
                </a:endParaRPr>
              </a:p>
            </p:txBody>
          </p:sp>
          <p:cxnSp>
            <p:nvCxnSpPr>
              <p:cNvPr id="385" name="Straight Connector 384"/>
              <p:cNvCxnSpPr/>
              <p:nvPr/>
            </p:nvCxnSpPr>
            <p:spPr>
              <a:xfrm>
                <a:off x="7737050" y="4432054"/>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3" name="Picture 382"/>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996668" y="2582962"/>
              <a:ext cx="883847" cy="432780"/>
            </a:xfrm>
            <a:prstGeom prst="rect">
              <a:avLst/>
            </a:prstGeom>
            <a:ln w="9525">
              <a:solidFill>
                <a:schemeClr val="tx1">
                  <a:lumMod val="75000"/>
                  <a:lumOff val="25000"/>
                </a:schemeClr>
              </a:solidFill>
            </a:ln>
          </p:spPr>
        </p:pic>
      </p:grpSp>
      <p:grpSp>
        <p:nvGrpSpPr>
          <p:cNvPr id="386" name="Group 385"/>
          <p:cNvGrpSpPr/>
          <p:nvPr userDrawn="1"/>
        </p:nvGrpSpPr>
        <p:grpSpPr>
          <a:xfrm>
            <a:off x="8001358" y="5208199"/>
            <a:ext cx="1040518" cy="687951"/>
            <a:chOff x="7052945" y="5952516"/>
            <a:chExt cx="1040518" cy="687951"/>
          </a:xfrm>
        </p:grpSpPr>
        <p:grpSp>
          <p:nvGrpSpPr>
            <p:cNvPr id="387" name="Group 386"/>
            <p:cNvGrpSpPr/>
            <p:nvPr/>
          </p:nvGrpSpPr>
          <p:grpSpPr>
            <a:xfrm>
              <a:off x="7052945" y="6460810"/>
              <a:ext cx="1040518" cy="179657"/>
              <a:chOff x="7052945" y="6360451"/>
              <a:chExt cx="1040518" cy="179657"/>
            </a:xfrm>
          </p:grpSpPr>
          <p:sp>
            <p:nvSpPr>
              <p:cNvPr id="389" name="TextBox 388"/>
              <p:cNvSpPr txBox="1"/>
              <p:nvPr/>
            </p:nvSpPr>
            <p:spPr>
              <a:xfrm>
                <a:off x="7090831" y="6360451"/>
                <a:ext cx="1002632" cy="169277"/>
              </a:xfrm>
              <a:prstGeom prst="rect">
                <a:avLst/>
              </a:prstGeom>
              <a:noFill/>
            </p:spPr>
            <p:txBody>
              <a:bodyPr wrap="square" lIns="0" tIns="0" rIns="0" bIns="0" rtlCol="0">
                <a:spAutoFit/>
              </a:bodyPr>
              <a:lstStyle/>
              <a:p>
                <a:r>
                  <a:rPr lang="en-GB" sz="1100" b="1" dirty="0" smtClean="0">
                    <a:solidFill>
                      <a:srgbClr val="5C5C5C"/>
                    </a:solidFill>
                  </a:rPr>
                  <a:t>Pakistan  115</a:t>
                </a:r>
                <a:endParaRPr lang="en-GB" sz="1100" dirty="0">
                  <a:solidFill>
                    <a:srgbClr val="5C5C5C"/>
                  </a:solidFill>
                </a:endParaRPr>
              </a:p>
            </p:txBody>
          </p:sp>
          <p:cxnSp>
            <p:nvCxnSpPr>
              <p:cNvPr id="390" name="Straight Connector 389"/>
              <p:cNvCxnSpPr/>
              <p:nvPr/>
            </p:nvCxnSpPr>
            <p:spPr>
              <a:xfrm>
                <a:off x="7052945" y="6540108"/>
                <a:ext cx="911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8" name="Picture 38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093155" y="5952516"/>
              <a:ext cx="877751" cy="432780"/>
            </a:xfrm>
            <a:prstGeom prst="rect">
              <a:avLst/>
            </a:prstGeom>
            <a:ln w="12700">
              <a:solidFill>
                <a:schemeClr val="tx1"/>
              </a:solidFill>
            </a:ln>
          </p:spPr>
        </p:pic>
      </p:grpSp>
      <p:grpSp>
        <p:nvGrpSpPr>
          <p:cNvPr id="391" name="Group 390"/>
          <p:cNvGrpSpPr/>
          <p:nvPr userDrawn="1"/>
        </p:nvGrpSpPr>
        <p:grpSpPr>
          <a:xfrm>
            <a:off x="286265" y="3535661"/>
            <a:ext cx="1002632" cy="647692"/>
            <a:chOff x="242092" y="4279978"/>
            <a:chExt cx="1002632" cy="647692"/>
          </a:xfrm>
        </p:grpSpPr>
        <p:grpSp>
          <p:nvGrpSpPr>
            <p:cNvPr id="392" name="Group 391"/>
            <p:cNvGrpSpPr/>
            <p:nvPr/>
          </p:nvGrpSpPr>
          <p:grpSpPr>
            <a:xfrm>
              <a:off x="242092" y="4751553"/>
              <a:ext cx="1002632" cy="176117"/>
              <a:chOff x="377649" y="5261360"/>
              <a:chExt cx="1002632" cy="176117"/>
            </a:xfrm>
          </p:grpSpPr>
          <p:sp>
            <p:nvSpPr>
              <p:cNvPr id="394" name="TextBox 393"/>
              <p:cNvSpPr txBox="1"/>
              <p:nvPr/>
            </p:nvSpPr>
            <p:spPr>
              <a:xfrm>
                <a:off x="377649" y="5261360"/>
                <a:ext cx="1002632" cy="169277"/>
              </a:xfrm>
              <a:prstGeom prst="rect">
                <a:avLst/>
              </a:prstGeom>
              <a:noFill/>
            </p:spPr>
            <p:txBody>
              <a:bodyPr wrap="square" lIns="0" tIns="0" rIns="0" bIns="0" rtlCol="0">
                <a:spAutoFit/>
              </a:bodyPr>
              <a:lstStyle/>
              <a:p>
                <a:r>
                  <a:rPr lang="en-GB" sz="1100" b="1" dirty="0" smtClean="0">
                    <a:solidFill>
                      <a:srgbClr val="5C5C5C"/>
                    </a:solidFill>
                  </a:rPr>
                  <a:t>Brazil </a:t>
                </a:r>
                <a:r>
                  <a:rPr lang="en-GB" sz="1100" dirty="0" smtClean="0">
                    <a:solidFill>
                      <a:srgbClr val="5C5C5C"/>
                    </a:solidFill>
                  </a:rPr>
                  <a:t>4</a:t>
                </a:r>
                <a:endParaRPr lang="en-GB" sz="1100" dirty="0">
                  <a:solidFill>
                    <a:srgbClr val="5C5C5C"/>
                  </a:solidFill>
                </a:endParaRPr>
              </a:p>
            </p:txBody>
          </p:sp>
          <p:cxnSp>
            <p:nvCxnSpPr>
              <p:cNvPr id="395" name="Straight Connector 394"/>
              <p:cNvCxnSpPr/>
              <p:nvPr/>
            </p:nvCxnSpPr>
            <p:spPr>
              <a:xfrm>
                <a:off x="380940" y="5437477"/>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93" name="Picture 39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43778" y="4279978"/>
              <a:ext cx="878400" cy="439199"/>
            </a:xfrm>
            <a:prstGeom prst="rect">
              <a:avLst/>
            </a:prstGeom>
            <a:ln w="12700">
              <a:solidFill>
                <a:schemeClr val="tx1"/>
              </a:solidFill>
            </a:ln>
          </p:spPr>
        </p:pic>
      </p:grpSp>
      <p:grpSp>
        <p:nvGrpSpPr>
          <p:cNvPr id="396" name="Group 395"/>
          <p:cNvGrpSpPr/>
          <p:nvPr userDrawn="1"/>
        </p:nvGrpSpPr>
        <p:grpSpPr>
          <a:xfrm>
            <a:off x="264012" y="2638211"/>
            <a:ext cx="1003324" cy="662919"/>
            <a:chOff x="219839" y="3382528"/>
            <a:chExt cx="1003324" cy="662919"/>
          </a:xfrm>
        </p:grpSpPr>
        <p:grpSp>
          <p:nvGrpSpPr>
            <p:cNvPr id="397" name="Group 396"/>
            <p:cNvGrpSpPr/>
            <p:nvPr/>
          </p:nvGrpSpPr>
          <p:grpSpPr>
            <a:xfrm>
              <a:off x="219839" y="3860524"/>
              <a:ext cx="1003324" cy="184923"/>
              <a:chOff x="366055" y="3272291"/>
              <a:chExt cx="1003324" cy="184923"/>
            </a:xfrm>
          </p:grpSpPr>
          <p:sp>
            <p:nvSpPr>
              <p:cNvPr id="399" name="TextBox 398"/>
              <p:cNvSpPr txBox="1"/>
              <p:nvPr/>
            </p:nvSpPr>
            <p:spPr>
              <a:xfrm>
                <a:off x="366747" y="3272291"/>
                <a:ext cx="1002632" cy="169277"/>
              </a:xfrm>
              <a:prstGeom prst="rect">
                <a:avLst/>
              </a:prstGeom>
              <a:noFill/>
            </p:spPr>
            <p:txBody>
              <a:bodyPr wrap="square" lIns="0" tIns="0" rIns="0" bIns="0" rtlCol="0">
                <a:spAutoFit/>
              </a:bodyPr>
              <a:lstStyle/>
              <a:p>
                <a:r>
                  <a:rPr lang="en-GB" sz="1100" b="1" dirty="0" smtClean="0">
                    <a:solidFill>
                      <a:srgbClr val="5C5C5C"/>
                    </a:solidFill>
                  </a:rPr>
                  <a:t>Costa Rica  </a:t>
                </a:r>
                <a:r>
                  <a:rPr lang="en-GB" sz="1100" dirty="0" smtClean="0">
                    <a:solidFill>
                      <a:srgbClr val="5C5C5C"/>
                    </a:solidFill>
                  </a:rPr>
                  <a:t>1</a:t>
                </a:r>
                <a:endParaRPr lang="en-GB" sz="1100" dirty="0">
                  <a:solidFill>
                    <a:srgbClr val="5C5C5C"/>
                  </a:solidFill>
                </a:endParaRPr>
              </a:p>
            </p:txBody>
          </p:sp>
          <p:cxnSp>
            <p:nvCxnSpPr>
              <p:cNvPr id="400" name="Straight Connector 399"/>
              <p:cNvCxnSpPr/>
              <p:nvPr/>
            </p:nvCxnSpPr>
            <p:spPr>
              <a:xfrm>
                <a:off x="366055" y="3457214"/>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98" name="Picture 397"/>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51208" y="3382528"/>
              <a:ext cx="882000" cy="440999"/>
            </a:xfrm>
            <a:prstGeom prst="rect">
              <a:avLst/>
            </a:prstGeom>
            <a:ln w="12700">
              <a:solidFill>
                <a:schemeClr val="tx1"/>
              </a:solidFill>
            </a:ln>
          </p:spPr>
        </p:pic>
      </p:grpSp>
      <p:grpSp>
        <p:nvGrpSpPr>
          <p:cNvPr id="401" name="Group 400"/>
          <p:cNvGrpSpPr/>
          <p:nvPr userDrawn="1"/>
        </p:nvGrpSpPr>
        <p:grpSpPr>
          <a:xfrm>
            <a:off x="281602" y="4338880"/>
            <a:ext cx="912907" cy="680427"/>
            <a:chOff x="237429" y="5083197"/>
            <a:chExt cx="912907" cy="680427"/>
          </a:xfrm>
        </p:grpSpPr>
        <p:pic>
          <p:nvPicPr>
            <p:cNvPr id="402" name="Picture 2" descr="\\CABIUK-IMAGE\images\General\Flags of the World\Flags - Uniform Size\Flags - Uniform Size - for Web\Chile.gif"/>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56257" y="5083197"/>
              <a:ext cx="886475" cy="443237"/>
            </a:xfrm>
            <a:prstGeom prst="rect">
              <a:avLst/>
            </a:prstGeom>
            <a:ln w="12700">
              <a:solidFill>
                <a:schemeClr val="tx1"/>
              </a:solidFill>
            </a:ln>
            <a:extLst>
              <a:ext uri="{909E8E84-426E-40DD-AFC4-6F175D3DCCD1}">
                <a14:hiddenFill xmlns:a14="http://schemas.microsoft.com/office/drawing/2010/main">
                  <a:solidFill>
                    <a:srgbClr val="FFFFFF"/>
                  </a:solidFill>
                </a14:hiddenFill>
              </a:ext>
            </a:extLst>
          </p:spPr>
        </p:pic>
        <p:sp>
          <p:nvSpPr>
            <p:cNvPr id="403" name="TextBox 402"/>
            <p:cNvSpPr txBox="1"/>
            <p:nvPr/>
          </p:nvSpPr>
          <p:spPr>
            <a:xfrm>
              <a:off x="237429" y="5582307"/>
              <a:ext cx="912907" cy="169277"/>
            </a:xfrm>
            <a:prstGeom prst="rect">
              <a:avLst/>
            </a:prstGeom>
            <a:noFill/>
          </p:spPr>
          <p:txBody>
            <a:bodyPr wrap="square" lIns="0" tIns="0" rIns="0" bIns="0" rtlCol="0">
              <a:spAutoFit/>
            </a:bodyPr>
            <a:lstStyle/>
            <a:p>
              <a:r>
                <a:rPr lang="en-GB" sz="1100" b="1" dirty="0" smtClean="0">
                  <a:solidFill>
                    <a:srgbClr val="5C5C5C"/>
                  </a:solidFill>
                </a:rPr>
                <a:t>Chile  </a:t>
              </a:r>
              <a:r>
                <a:rPr lang="en-GB" sz="1100" dirty="0" smtClean="0">
                  <a:solidFill>
                    <a:srgbClr val="5C5C5C"/>
                  </a:solidFill>
                </a:rPr>
                <a:t>1</a:t>
              </a:r>
              <a:endParaRPr lang="en-GB" sz="1100" dirty="0">
                <a:solidFill>
                  <a:srgbClr val="5C5C5C"/>
                </a:solidFill>
              </a:endParaRPr>
            </a:p>
          </p:txBody>
        </p:sp>
        <p:cxnSp>
          <p:nvCxnSpPr>
            <p:cNvPr id="404" name="Straight Connector 403"/>
            <p:cNvCxnSpPr/>
            <p:nvPr/>
          </p:nvCxnSpPr>
          <p:spPr>
            <a:xfrm>
              <a:off x="246331" y="5763624"/>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5" name="Oval 404"/>
          <p:cNvSpPr/>
          <p:nvPr userDrawn="1"/>
        </p:nvSpPr>
        <p:spPr>
          <a:xfrm>
            <a:off x="3098923" y="453164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406" name="Straight Connector 405"/>
          <p:cNvCxnSpPr>
            <a:endCxn id="405" idx="2"/>
          </p:cNvCxnSpPr>
          <p:nvPr userDrawn="1"/>
        </p:nvCxnSpPr>
        <p:spPr>
          <a:xfrm flipV="1">
            <a:off x="1181602" y="4554501"/>
            <a:ext cx="1917321" cy="4648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7" name="Rectangle 406"/>
          <p:cNvSpPr/>
          <p:nvPr userDrawn="1"/>
        </p:nvSpPr>
        <p:spPr>
          <a:xfrm>
            <a:off x="153942" y="332656"/>
            <a:ext cx="8971007" cy="461665"/>
          </a:xfrm>
          <a:prstGeom prst="rect">
            <a:avLst/>
          </a:prstGeom>
        </p:spPr>
        <p:txBody>
          <a:bodyPr wrap="square">
            <a:spAutoFit/>
          </a:bodyPr>
          <a:lstStyle/>
          <a:p>
            <a:pPr>
              <a:defRPr/>
            </a:pPr>
            <a:r>
              <a:rPr lang="en-GB" b="1" dirty="0" smtClean="0">
                <a:solidFill>
                  <a:srgbClr val="5C5C5C"/>
                </a:solidFill>
              </a:rPr>
              <a:t>Global reach </a:t>
            </a:r>
            <a:r>
              <a:rPr lang="en-GB" dirty="0" smtClean="0">
                <a:solidFill>
                  <a:srgbClr val="5C5C5C"/>
                </a:solidFill>
              </a:rPr>
              <a:t>We </a:t>
            </a:r>
            <a:r>
              <a:rPr lang="en-GB" dirty="0">
                <a:solidFill>
                  <a:srgbClr val="5C5C5C"/>
                </a:solidFill>
              </a:rPr>
              <a:t>have </a:t>
            </a:r>
            <a:r>
              <a:rPr lang="en-GB" dirty="0" smtClean="0">
                <a:solidFill>
                  <a:srgbClr val="5C5C5C"/>
                </a:solidFill>
              </a:rPr>
              <a:t>480+ </a:t>
            </a:r>
            <a:r>
              <a:rPr lang="en-GB" dirty="0">
                <a:solidFill>
                  <a:srgbClr val="5C5C5C"/>
                </a:solidFill>
              </a:rPr>
              <a:t>staff across 21 locations worldwide</a:t>
            </a:r>
          </a:p>
        </p:txBody>
      </p:sp>
      <p:cxnSp>
        <p:nvCxnSpPr>
          <p:cNvPr id="409" name="Straight Connector 408"/>
          <p:cNvCxnSpPr/>
          <p:nvPr userDrawn="1"/>
        </p:nvCxnSpPr>
        <p:spPr>
          <a:xfrm>
            <a:off x="2448066" y="5904319"/>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0" name="TextBox 409"/>
          <p:cNvSpPr txBox="1"/>
          <p:nvPr userDrawn="1"/>
        </p:nvSpPr>
        <p:spPr>
          <a:xfrm>
            <a:off x="2437804" y="5707457"/>
            <a:ext cx="912907" cy="169277"/>
          </a:xfrm>
          <a:prstGeom prst="rect">
            <a:avLst/>
          </a:prstGeom>
          <a:noFill/>
        </p:spPr>
        <p:txBody>
          <a:bodyPr wrap="square" lIns="0" tIns="0" rIns="0" bIns="0" rtlCol="0">
            <a:spAutoFit/>
          </a:bodyPr>
          <a:lstStyle/>
          <a:p>
            <a:r>
              <a:rPr lang="en-GB" sz="1100" b="1" dirty="0" smtClean="0">
                <a:solidFill>
                  <a:srgbClr val="5C5C5C"/>
                </a:solidFill>
              </a:rPr>
              <a:t>Niger </a:t>
            </a:r>
            <a:r>
              <a:rPr lang="en-GB" sz="1100" dirty="0" smtClean="0">
                <a:solidFill>
                  <a:srgbClr val="5C5C5C"/>
                </a:solidFill>
              </a:rPr>
              <a:t>1</a:t>
            </a:r>
            <a:endParaRPr lang="en-GB" sz="1100" dirty="0">
              <a:solidFill>
                <a:srgbClr val="5C5C5C"/>
              </a:solidFill>
            </a:endParaRPr>
          </a:p>
        </p:txBody>
      </p:sp>
      <p:pic>
        <p:nvPicPr>
          <p:cNvPr id="411" name="Picture 410"/>
          <p:cNvPicPr>
            <a:picLocks/>
          </p:cNvPicPr>
          <p:nvPr userDrawn="1"/>
        </p:nvPicPr>
        <p:blipFill>
          <a:blip r:embed="rId23" cstate="email">
            <a:extLst>
              <a:ext uri="{28A0092B-C50C-407E-A947-70E740481C1C}">
                <a14:useLocalDpi xmlns:a14="http://schemas.microsoft.com/office/drawing/2010/main"/>
              </a:ext>
            </a:extLst>
          </a:blip>
          <a:stretch>
            <a:fillRect/>
          </a:stretch>
        </p:blipFill>
        <p:spPr>
          <a:xfrm>
            <a:off x="2448066" y="5235699"/>
            <a:ext cx="864000" cy="432000"/>
          </a:xfrm>
          <a:prstGeom prst="rect">
            <a:avLst/>
          </a:prstGeom>
          <a:ln>
            <a:solidFill>
              <a:schemeClr val="tx1"/>
            </a:solidFill>
          </a:ln>
        </p:spPr>
      </p:pic>
      <p:sp>
        <p:nvSpPr>
          <p:cNvPr id="412" name="Oval 411"/>
          <p:cNvSpPr/>
          <p:nvPr userDrawn="1"/>
        </p:nvSpPr>
        <p:spPr>
          <a:xfrm>
            <a:off x="4687633" y="351922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828019402"/>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lgn="l">
              <a:defRPr b="1">
                <a:solidFill>
                  <a:srgbClr val="4C4C4C"/>
                </a:solidFill>
                <a:latin typeface="+mj-lt"/>
              </a:defRPr>
            </a:lvl1pPr>
          </a:lstStyle>
          <a:p>
            <a:r>
              <a:rPr lang="en-US" smtClean="0"/>
              <a:t>Click to edit Master title style</a:t>
            </a:r>
            <a:endParaRPr lang="en-GB" dirty="0"/>
          </a:p>
        </p:txBody>
      </p:sp>
      <p:sp>
        <p:nvSpPr>
          <p:cNvPr id="5" name="Content Placeholder 4"/>
          <p:cNvSpPr>
            <a:spLocks noGrp="1"/>
          </p:cNvSpPr>
          <p:nvPr>
            <p:ph sz="quarter" idx="11"/>
          </p:nvPr>
        </p:nvSpPr>
        <p:spPr>
          <a:xfrm>
            <a:off x="457200" y="1628800"/>
            <a:ext cx="8229600" cy="4464496"/>
          </a:xfrm>
        </p:spPr>
        <p:txBody>
          <a:bodyPr/>
          <a:lstStyle>
            <a:lvl1pPr marL="177800" indent="-177800">
              <a:buClr>
                <a:schemeClr val="bg2"/>
              </a:buClr>
              <a:defRPr/>
            </a:lvl1pPr>
            <a:lvl2pPr marL="177800" indent="-177800">
              <a:buClr>
                <a:schemeClr val="bg2"/>
              </a:buClr>
              <a:defRPr/>
            </a:lvl2pPr>
            <a:lvl3pPr marL="177800" indent="-177800">
              <a:buClr>
                <a:schemeClr val="bg2"/>
              </a:buClr>
              <a:defRPr/>
            </a:lvl3pPr>
            <a:lvl4pPr marL="177800" indent="-177800">
              <a:buClr>
                <a:schemeClr val="bg2"/>
              </a:buClr>
              <a:defRPr/>
            </a:lvl4pPr>
            <a:lvl5pPr marL="177800" indent="-177800">
              <a:buClr>
                <a:schemeClr val="bg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11510656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4C4C4C"/>
                </a:solidFill>
              </a:defRPr>
            </a:lvl1pPr>
          </a:lstStyle>
          <a:p>
            <a:r>
              <a:rPr lang="en-US" smtClean="0"/>
              <a:t>Click to edit Master title style</a:t>
            </a:r>
            <a:endParaRPr lang="en-GB" dirty="0"/>
          </a:p>
        </p:txBody>
      </p:sp>
      <p:sp>
        <p:nvSpPr>
          <p:cNvPr id="4" name="Content Placeholder 3"/>
          <p:cNvSpPr>
            <a:spLocks noGrp="1"/>
          </p:cNvSpPr>
          <p:nvPr>
            <p:ph sz="quarter" idx="10"/>
          </p:nvPr>
        </p:nvSpPr>
        <p:spPr>
          <a:xfrm>
            <a:off x="457200" y="1556792"/>
            <a:ext cx="3960000" cy="4320000"/>
          </a:xfrm>
        </p:spPr>
        <p:txBody>
          <a:bodyPr/>
          <a:lstStyle>
            <a:lvl1pPr marL="177800" indent="-177800">
              <a:buFont typeface="Arial" panose="020B0604020202020204" pitchFamily="34" charset="0"/>
              <a:buChar char="●"/>
              <a:tabLst/>
              <a:defRPr/>
            </a:lvl1pPr>
            <a:lvl2pPr marL="539750" indent="-177800">
              <a:buFont typeface="Arial" panose="020B0604020202020204" pitchFamily="34" charset="0"/>
              <a:buChar char="●"/>
              <a:tabLst/>
              <a:defRPr/>
            </a:lvl2pPr>
            <a:lvl3pPr marL="730250" indent="-177800">
              <a:buFont typeface="Arial" panose="020B0604020202020204" pitchFamily="34" charset="0"/>
              <a:buChar char="●"/>
              <a:tabLst/>
              <a:defRPr/>
            </a:lvl3pPr>
            <a:lvl4pPr marL="901700" indent="-177800">
              <a:buFont typeface="Arial" panose="020B0604020202020204" pitchFamily="34" charset="0"/>
              <a:buChar char="●"/>
              <a:tabLst/>
              <a:defRPr/>
            </a:lvl4pPr>
            <a:lvl5pPr marL="1092200" indent="-177800">
              <a:buFont typeface="Arial" panose="020B0604020202020204" pitchFamily="34" charset="0"/>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ext Placeholder 5"/>
          <p:cNvSpPr>
            <a:spLocks noGrp="1"/>
          </p:cNvSpPr>
          <p:nvPr>
            <p:ph type="body" sz="quarter" idx="11"/>
          </p:nvPr>
        </p:nvSpPr>
        <p:spPr>
          <a:xfrm>
            <a:off x="4726800" y="1556792"/>
            <a:ext cx="3960000" cy="4320000"/>
          </a:xfrm>
        </p:spPr>
        <p:txBody>
          <a:bodyPr/>
          <a:lstStyle>
            <a:lvl1pPr marL="177800" indent="-177800">
              <a:buFont typeface="Arial" panose="020B0604020202020204" pitchFamily="34" charset="0"/>
              <a:buChar char="●"/>
              <a:defRPr/>
            </a:lvl1pPr>
            <a:lvl2pPr marL="539750" indent="-177800">
              <a:buFont typeface="Arial" panose="020B0604020202020204" pitchFamily="34" charset="0"/>
              <a:buChar char="●"/>
              <a:defRPr/>
            </a:lvl2pPr>
            <a:lvl3pPr marL="730250" indent="-177800">
              <a:buFont typeface="Arial" panose="020B0604020202020204" pitchFamily="34" charset="0"/>
              <a:buChar char="●"/>
              <a:defRPr/>
            </a:lvl3pPr>
            <a:lvl4pPr marL="901700" indent="-177800">
              <a:buFont typeface="Arial" panose="020B0604020202020204" pitchFamily="34" charset="0"/>
              <a:buChar char="●"/>
              <a:defRPr/>
            </a:lvl4pPr>
            <a:lvl5pPr marL="1092200" indent="-177800" defTabSz="89535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28896580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amp;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9209"/>
            <a:ext cx="3132138" cy="6156000"/>
          </a:xfrm>
          <a:blipFill>
            <a:blip r:embed="rId2" cstate="email">
              <a:extLst>
                <a:ext uri="{28A0092B-C50C-407E-A947-70E740481C1C}">
                  <a14:useLocalDpi xmlns:a14="http://schemas.microsoft.com/office/drawing/2010/main"/>
                </a:ext>
              </a:extLst>
            </a:blip>
            <a:srcRect/>
            <a:stretch>
              <a:fillRect b="160"/>
            </a:stretch>
          </a:blipFill>
        </p:spPr>
        <p:txBody>
          <a:bodyPr/>
          <a:lstStyle>
            <a:lvl1pPr marL="0" indent="0">
              <a:buNone/>
              <a:defRPr/>
            </a:lvl1pPr>
          </a:lstStyle>
          <a:p>
            <a:r>
              <a:rPr lang="en-US" smtClean="0"/>
              <a:t>Click icon to add picture</a:t>
            </a:r>
            <a:endParaRPr lang="en-GB" dirty="0"/>
          </a:p>
        </p:txBody>
      </p:sp>
      <p:sp>
        <p:nvSpPr>
          <p:cNvPr id="11" name="Text Placeholder 10"/>
          <p:cNvSpPr>
            <a:spLocks noGrp="1"/>
          </p:cNvSpPr>
          <p:nvPr>
            <p:ph type="body" sz="quarter" idx="11"/>
          </p:nvPr>
        </p:nvSpPr>
        <p:spPr>
          <a:xfrm>
            <a:off x="3418721" y="1510884"/>
            <a:ext cx="5473758" cy="4535016"/>
          </a:xfrm>
        </p:spPr>
        <p:txBody>
          <a:bodyPr/>
          <a:lstStyle>
            <a:lvl1pPr marL="177800" indent="-177800">
              <a:buFont typeface="Arial" panose="020B0604020202020204" pitchFamily="34" charset="0"/>
              <a:buChar char="●"/>
              <a:defRPr>
                <a:latin typeface="+mn-lt"/>
              </a:defRPr>
            </a:lvl1pPr>
            <a:lvl2pPr marL="539750" indent="-177800">
              <a:buFont typeface="Arial" panose="020B0604020202020204" pitchFamily="34" charset="0"/>
              <a:buChar char="●"/>
              <a:defRPr>
                <a:latin typeface="+mn-lt"/>
              </a:defRPr>
            </a:lvl2pPr>
            <a:lvl3pPr marL="730250" indent="-177800">
              <a:buFont typeface="Arial" panose="020B0604020202020204" pitchFamily="34" charset="0"/>
              <a:buChar char="●"/>
              <a:defRPr>
                <a:latin typeface="+mn-lt"/>
              </a:defRPr>
            </a:lvl3pPr>
            <a:lvl4pPr marL="901700" indent="-177800">
              <a:buFont typeface="Arial" panose="020B0604020202020204" pitchFamily="34" charset="0"/>
              <a:buChar char="●"/>
              <a:defRPr>
                <a:latin typeface="+mn-lt"/>
              </a:defRPr>
            </a:lvl4pPr>
            <a:lvl5pPr marL="1092200" indent="-177800">
              <a:buFont typeface="Arial" panose="020B0604020202020204" pitchFamily="34" charset="0"/>
              <a:buChar cha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2"/>
          <p:cNvSpPr>
            <a:spLocks noGrp="1"/>
          </p:cNvSpPr>
          <p:nvPr>
            <p:ph type="body" sz="quarter" idx="12" hasCustomPrompt="1"/>
          </p:nvPr>
        </p:nvSpPr>
        <p:spPr>
          <a:xfrm>
            <a:off x="3419872" y="450850"/>
            <a:ext cx="5472607"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GB" dirty="0" smtClean="0"/>
              <a:t>Heading here</a:t>
            </a:r>
            <a:endParaRPr lang="en-GB" dirty="0"/>
          </a:p>
        </p:txBody>
      </p:sp>
    </p:spTree>
    <p:extLst>
      <p:ext uri="{BB962C8B-B14F-4D97-AF65-F5344CB8AC3E}">
        <p14:creationId xmlns:p14="http://schemas.microsoft.com/office/powerpoint/2010/main" val="1809752124"/>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riple Picture Blank">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3418721" y="1520921"/>
            <a:ext cx="5473758" cy="4500367"/>
          </a:xfrm>
        </p:spPr>
        <p:txBody>
          <a:bodyPr/>
          <a:lstStyle>
            <a:lvl1pPr marL="177800" indent="-177800">
              <a:defRPr/>
            </a:lvl1pPr>
            <a:lvl2pPr marL="539750" indent="-177800">
              <a:defRPr/>
            </a:lvl2pPr>
            <a:lvl3pPr marL="730250" indent="-177800">
              <a:defRPr/>
            </a:lvl3pPr>
            <a:lvl4pPr marL="901700" indent="-177800">
              <a:defRPr/>
            </a:lvl4pPr>
            <a:lvl5pPr marL="1092200" indent="-1778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2"/>
          <p:cNvSpPr>
            <a:spLocks noGrp="1"/>
          </p:cNvSpPr>
          <p:nvPr>
            <p:ph type="body" sz="quarter" idx="12" hasCustomPrompt="1"/>
          </p:nvPr>
        </p:nvSpPr>
        <p:spPr>
          <a:xfrm>
            <a:off x="3419872" y="450850"/>
            <a:ext cx="5472607"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GB" dirty="0" smtClean="0"/>
              <a:t>Heading here</a:t>
            </a:r>
            <a:endParaRPr lang="en-GB" dirty="0"/>
          </a:p>
        </p:txBody>
      </p:sp>
      <p:sp>
        <p:nvSpPr>
          <p:cNvPr id="3" name="Picture Placeholder 2"/>
          <p:cNvSpPr>
            <a:spLocks noGrp="1"/>
          </p:cNvSpPr>
          <p:nvPr>
            <p:ph type="pic" sz="quarter" idx="13"/>
          </p:nvPr>
        </p:nvSpPr>
        <p:spPr>
          <a:xfrm>
            <a:off x="0" y="0"/>
            <a:ext cx="3132138" cy="1908000"/>
          </a:xfr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smtClean="0"/>
              <a:t>Click icon to add picture</a:t>
            </a:r>
            <a:endParaRPr lang="en-GB"/>
          </a:p>
        </p:txBody>
      </p:sp>
      <p:sp>
        <p:nvSpPr>
          <p:cNvPr id="10" name="Picture Placeholder 2"/>
          <p:cNvSpPr>
            <a:spLocks noGrp="1"/>
          </p:cNvSpPr>
          <p:nvPr>
            <p:ph type="pic" sz="quarter" idx="14"/>
          </p:nvPr>
        </p:nvSpPr>
        <p:spPr>
          <a:xfrm>
            <a:off x="0" y="2111666"/>
            <a:ext cx="3132138" cy="1908000"/>
          </a:xfrm>
          <a:blipFill>
            <a:blip r:embed="rId3"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smtClean="0"/>
              <a:t>Click icon to add picture</a:t>
            </a:r>
            <a:endParaRPr lang="en-GB"/>
          </a:p>
        </p:txBody>
      </p:sp>
      <p:sp>
        <p:nvSpPr>
          <p:cNvPr id="12" name="Picture Placeholder 2"/>
          <p:cNvSpPr>
            <a:spLocks noGrp="1"/>
          </p:cNvSpPr>
          <p:nvPr>
            <p:ph type="pic" sz="quarter" idx="15"/>
          </p:nvPr>
        </p:nvSpPr>
        <p:spPr>
          <a:xfrm>
            <a:off x="0" y="4221088"/>
            <a:ext cx="3132138" cy="1908000"/>
          </a:xfrm>
          <a:blipFill>
            <a:blip r:embed="rId4" cstate="email">
              <a:extLst>
                <a:ext uri="{28A0092B-C50C-407E-A947-70E740481C1C}">
                  <a14:useLocalDpi xmlns:a14="http://schemas.microsoft.com/office/drawing/2010/main"/>
                </a:ext>
              </a:extLst>
            </a:blip>
            <a:srcRect/>
            <a:stretch>
              <a:fillRect/>
            </a:stretch>
          </a:blipFill>
        </p:spPr>
        <p:txBody>
          <a:bodyPr/>
          <a:lstStyle>
            <a:lvl1pPr marL="0" indent="0">
              <a:buFontTx/>
              <a:buNone/>
              <a:defRPr/>
            </a:lvl1pPr>
          </a:lstStyle>
          <a:p>
            <a:r>
              <a:rPr lang="en-US" smtClean="0"/>
              <a:t>Click icon to add picture</a:t>
            </a:r>
            <a:endParaRPr lang="en-GB"/>
          </a:p>
        </p:txBody>
      </p:sp>
    </p:spTree>
    <p:extLst>
      <p:ext uri="{BB962C8B-B14F-4D97-AF65-F5344CB8AC3E}">
        <p14:creationId xmlns:p14="http://schemas.microsoft.com/office/powerpoint/2010/main" val="465509031"/>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Rectangle 6"/>
          <p:cNvSpPr/>
          <p:nvPr userDrawn="1"/>
        </p:nvSpPr>
        <p:spPr>
          <a:xfrm>
            <a:off x="0" y="3157302"/>
            <a:ext cx="9144000" cy="3700698"/>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sp>
        <p:nvSpPr>
          <p:cNvPr id="8" name="Text Box 4"/>
          <p:cNvSpPr txBox="1">
            <a:spLocks noChangeArrowheads="1"/>
          </p:cNvSpPr>
          <p:nvPr userDrawn="1"/>
        </p:nvSpPr>
        <p:spPr bwMode="auto">
          <a:xfrm>
            <a:off x="4173280" y="3267175"/>
            <a:ext cx="355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600" spc="-150" dirty="0" err="1">
                <a:solidFill>
                  <a:srgbClr val="CAEE9C">
                    <a:lumMod val="75000"/>
                  </a:srgbClr>
                </a:solidFill>
              </a:rPr>
              <a:t>xie-xie</a:t>
            </a:r>
            <a:endParaRPr lang="en-GB" sz="3200" spc="-150" dirty="0">
              <a:solidFill>
                <a:srgbClr val="CAEE9C">
                  <a:lumMod val="75000"/>
                </a:srgbClr>
              </a:solidFill>
            </a:endParaRPr>
          </a:p>
        </p:txBody>
      </p:sp>
      <p:sp>
        <p:nvSpPr>
          <p:cNvPr id="12" name="Text Box 4"/>
          <p:cNvSpPr txBox="1">
            <a:spLocks noChangeArrowheads="1"/>
          </p:cNvSpPr>
          <p:nvPr userDrawn="1"/>
        </p:nvSpPr>
        <p:spPr bwMode="auto">
          <a:xfrm>
            <a:off x="2992114" y="3620454"/>
            <a:ext cx="355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spc="-150" dirty="0" err="1">
                <a:solidFill>
                  <a:srgbClr val="CAEE9C">
                    <a:lumMod val="60000"/>
                    <a:lumOff val="40000"/>
                  </a:srgbClr>
                </a:solidFill>
              </a:rPr>
              <a:t>zikomo</a:t>
            </a:r>
            <a:endParaRPr lang="en-GB" spc="-150" dirty="0">
              <a:solidFill>
                <a:srgbClr val="CAEE9C">
                  <a:lumMod val="60000"/>
                  <a:lumOff val="40000"/>
                </a:srgbClr>
              </a:solidFill>
            </a:endParaRPr>
          </a:p>
        </p:txBody>
      </p:sp>
      <p:sp>
        <p:nvSpPr>
          <p:cNvPr id="14" name="Text Box 4"/>
          <p:cNvSpPr txBox="1">
            <a:spLocks noChangeArrowheads="1"/>
          </p:cNvSpPr>
          <p:nvPr userDrawn="1"/>
        </p:nvSpPr>
        <p:spPr bwMode="auto">
          <a:xfrm>
            <a:off x="2362551" y="3625471"/>
            <a:ext cx="406257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6600" b="1" spc="-150" dirty="0" smtClean="0">
                <a:solidFill>
                  <a:srgbClr val="CAEE9C">
                    <a:lumMod val="75000"/>
                  </a:srgbClr>
                </a:solidFill>
              </a:rPr>
              <a:t>thank </a:t>
            </a:r>
            <a:r>
              <a:rPr lang="en-GB" sz="6600" b="1" spc="-150" dirty="0">
                <a:solidFill>
                  <a:srgbClr val="CAEE9C">
                    <a:lumMod val="75000"/>
                  </a:srgbClr>
                </a:solidFill>
              </a:rPr>
              <a:t>you </a:t>
            </a:r>
          </a:p>
        </p:txBody>
      </p:sp>
      <p:sp>
        <p:nvSpPr>
          <p:cNvPr id="16" name="Text Box 4"/>
          <p:cNvSpPr txBox="1">
            <a:spLocks noChangeArrowheads="1"/>
          </p:cNvSpPr>
          <p:nvPr userDrawn="1"/>
        </p:nvSpPr>
        <p:spPr bwMode="auto">
          <a:xfrm>
            <a:off x="617280" y="4289023"/>
            <a:ext cx="355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200" b="1" spc="-150" dirty="0" err="1" smtClean="0">
                <a:solidFill>
                  <a:srgbClr val="CAEE9C">
                    <a:lumMod val="60000"/>
                    <a:lumOff val="40000"/>
                  </a:srgbClr>
                </a:solidFill>
              </a:rPr>
              <a:t>urakoze</a:t>
            </a:r>
            <a:endParaRPr lang="en-GB" sz="3200" b="1" spc="-150" dirty="0">
              <a:solidFill>
                <a:srgbClr val="CAEE9C">
                  <a:lumMod val="60000"/>
                  <a:lumOff val="40000"/>
                </a:srgbClr>
              </a:solidFill>
            </a:endParaRPr>
          </a:p>
        </p:txBody>
      </p:sp>
      <p:sp>
        <p:nvSpPr>
          <p:cNvPr id="18" name="Text Box 4"/>
          <p:cNvSpPr txBox="1">
            <a:spLocks noChangeArrowheads="1"/>
          </p:cNvSpPr>
          <p:nvPr userDrawn="1"/>
        </p:nvSpPr>
        <p:spPr bwMode="auto">
          <a:xfrm>
            <a:off x="2501735" y="4539381"/>
            <a:ext cx="3556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200" b="1" spc="-150" dirty="0" err="1">
                <a:solidFill>
                  <a:srgbClr val="CAEE9C">
                    <a:lumMod val="75000"/>
                  </a:srgbClr>
                </a:solidFill>
              </a:rPr>
              <a:t>terima</a:t>
            </a:r>
            <a:r>
              <a:rPr lang="en-GB" sz="3200" b="1" spc="-150" dirty="0">
                <a:solidFill>
                  <a:srgbClr val="CAEE9C">
                    <a:lumMod val="75000"/>
                  </a:srgbClr>
                </a:solidFill>
              </a:rPr>
              <a:t> </a:t>
            </a:r>
            <a:r>
              <a:rPr lang="en-GB" sz="3200" b="1" spc="-150" dirty="0" err="1">
                <a:solidFill>
                  <a:srgbClr val="CAEE9C">
                    <a:lumMod val="75000"/>
                  </a:srgbClr>
                </a:solidFill>
              </a:rPr>
              <a:t>kasih</a:t>
            </a:r>
            <a:r>
              <a:rPr lang="en-GB" sz="3200" b="1" spc="-150" dirty="0">
                <a:solidFill>
                  <a:srgbClr val="CAEE9C">
                    <a:lumMod val="75000"/>
                  </a:srgbClr>
                </a:solidFill>
              </a:rPr>
              <a:t> </a:t>
            </a:r>
          </a:p>
        </p:txBody>
      </p:sp>
      <p:sp>
        <p:nvSpPr>
          <p:cNvPr id="19" name="Text Box 4"/>
          <p:cNvSpPr txBox="1">
            <a:spLocks noChangeArrowheads="1"/>
          </p:cNvSpPr>
          <p:nvPr userDrawn="1"/>
        </p:nvSpPr>
        <p:spPr bwMode="auto">
          <a:xfrm>
            <a:off x="4315361" y="4184299"/>
            <a:ext cx="355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200" spc="-150" dirty="0" err="1">
                <a:solidFill>
                  <a:srgbClr val="92D050"/>
                </a:solidFill>
              </a:rPr>
              <a:t>ke</a:t>
            </a:r>
            <a:r>
              <a:rPr lang="en-GB" sz="3200" spc="-150" dirty="0">
                <a:solidFill>
                  <a:srgbClr val="92D050"/>
                </a:solidFill>
              </a:rPr>
              <a:t> </a:t>
            </a:r>
            <a:r>
              <a:rPr lang="en-GB" sz="3200" spc="-150" dirty="0" err="1">
                <a:solidFill>
                  <a:srgbClr val="92D050"/>
                </a:solidFill>
              </a:rPr>
              <a:t>itumetse</a:t>
            </a:r>
            <a:endParaRPr lang="en-GB" sz="3200" spc="-150" dirty="0">
              <a:solidFill>
                <a:srgbClr val="92D050"/>
              </a:solidFill>
            </a:endParaRPr>
          </a:p>
        </p:txBody>
      </p:sp>
      <p:sp>
        <p:nvSpPr>
          <p:cNvPr id="20" name="Text Box 4"/>
          <p:cNvSpPr txBox="1">
            <a:spLocks noChangeArrowheads="1"/>
          </p:cNvSpPr>
          <p:nvPr userDrawn="1"/>
        </p:nvSpPr>
        <p:spPr bwMode="auto">
          <a:xfrm>
            <a:off x="5120975" y="4545688"/>
            <a:ext cx="355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pc="-150" dirty="0" err="1">
                <a:solidFill>
                  <a:srgbClr val="CAEE9C">
                    <a:lumMod val="75000"/>
                  </a:srgbClr>
                </a:solidFill>
              </a:rPr>
              <a:t>dhanyawaad</a:t>
            </a:r>
            <a:endParaRPr lang="en-GB" spc="-150" dirty="0">
              <a:solidFill>
                <a:srgbClr val="CAEE9C">
                  <a:lumMod val="75000"/>
                </a:srgbClr>
              </a:solidFill>
            </a:endParaRPr>
          </a:p>
        </p:txBody>
      </p:sp>
      <p:sp>
        <p:nvSpPr>
          <p:cNvPr id="21" name="Text Box 4"/>
          <p:cNvSpPr txBox="1">
            <a:spLocks noChangeArrowheads="1"/>
          </p:cNvSpPr>
          <p:nvPr userDrawn="1"/>
        </p:nvSpPr>
        <p:spPr bwMode="auto">
          <a:xfrm>
            <a:off x="1018505" y="3555150"/>
            <a:ext cx="355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2800" spc="-150" dirty="0" err="1" smtClean="0">
                <a:solidFill>
                  <a:srgbClr val="CAEE9C">
                    <a:lumMod val="60000"/>
                    <a:lumOff val="40000"/>
                  </a:srgbClr>
                </a:solidFill>
              </a:rPr>
              <a:t>merci</a:t>
            </a:r>
            <a:endParaRPr lang="en-GB" sz="2800" spc="-150" dirty="0">
              <a:solidFill>
                <a:srgbClr val="CAEE9C">
                  <a:lumMod val="60000"/>
                  <a:lumOff val="40000"/>
                </a:srgbClr>
              </a:solidFill>
            </a:endParaRPr>
          </a:p>
        </p:txBody>
      </p:sp>
      <p:sp>
        <p:nvSpPr>
          <p:cNvPr id="22" name="Text Box 4"/>
          <p:cNvSpPr txBox="1">
            <a:spLocks noChangeArrowheads="1"/>
          </p:cNvSpPr>
          <p:nvPr userDrawn="1"/>
        </p:nvSpPr>
        <p:spPr bwMode="auto">
          <a:xfrm>
            <a:off x="5862004" y="3569338"/>
            <a:ext cx="3556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2800" b="1" spc="-150" dirty="0" err="1">
                <a:solidFill>
                  <a:srgbClr val="CAEE9C">
                    <a:lumMod val="60000"/>
                    <a:lumOff val="40000"/>
                  </a:srgbClr>
                </a:solidFill>
              </a:rPr>
              <a:t>efharistó</a:t>
            </a:r>
            <a:endParaRPr lang="en-GB" sz="2800" b="1" spc="-150" dirty="0">
              <a:solidFill>
                <a:srgbClr val="CAEE9C">
                  <a:lumMod val="60000"/>
                  <a:lumOff val="40000"/>
                </a:srgbClr>
              </a:solidFill>
            </a:endParaRPr>
          </a:p>
        </p:txBody>
      </p:sp>
      <p:sp>
        <p:nvSpPr>
          <p:cNvPr id="25" name="Rectangle 24"/>
          <p:cNvSpPr/>
          <p:nvPr userDrawn="1"/>
        </p:nvSpPr>
        <p:spPr>
          <a:xfrm>
            <a:off x="1125396" y="3292006"/>
            <a:ext cx="2752677" cy="523220"/>
          </a:xfrm>
          <a:prstGeom prst="rect">
            <a:avLst/>
          </a:prstGeom>
        </p:spPr>
        <p:txBody>
          <a:bodyPr wrap="none">
            <a:spAutoFit/>
          </a:bodyPr>
          <a:lstStyle/>
          <a:p>
            <a:r>
              <a:rPr lang="en-GB" sz="2800" b="1" spc="-150" dirty="0" err="1">
                <a:solidFill>
                  <a:srgbClr val="CAEE9C">
                    <a:lumMod val="75000"/>
                  </a:srgbClr>
                </a:solidFill>
              </a:rPr>
              <a:t>Assalamualikum</a:t>
            </a:r>
            <a:endParaRPr lang="en-GB" b="1" spc="-150" dirty="0">
              <a:solidFill>
                <a:srgbClr val="CAEE9C">
                  <a:lumMod val="75000"/>
                </a:srgbClr>
              </a:solidFill>
            </a:endParaRPr>
          </a:p>
        </p:txBody>
      </p:sp>
      <p:sp>
        <p:nvSpPr>
          <p:cNvPr id="26" name="TextBox 25"/>
          <p:cNvSpPr txBox="1"/>
          <p:nvPr userDrawn="1"/>
        </p:nvSpPr>
        <p:spPr>
          <a:xfrm>
            <a:off x="4110374" y="4181300"/>
            <a:ext cx="497252" cy="400110"/>
          </a:xfrm>
          <a:prstGeom prst="rect">
            <a:avLst/>
          </a:prstGeom>
          <a:noFill/>
        </p:spPr>
        <p:txBody>
          <a:bodyPr wrap="none" rtlCol="0">
            <a:spAutoFit/>
          </a:bodyPr>
          <a:lstStyle/>
          <a:p>
            <a:r>
              <a:rPr lang="en-GB" sz="2000" b="1" spc="-150" dirty="0" err="1" smtClean="0">
                <a:solidFill>
                  <a:srgbClr val="CAEE9C">
                    <a:lumMod val="60000"/>
                    <a:lumOff val="40000"/>
                  </a:srgbClr>
                </a:solidFill>
              </a:rPr>
              <a:t>tak</a:t>
            </a:r>
            <a:endParaRPr lang="en-GB" sz="2000" b="1" spc="-150" dirty="0">
              <a:solidFill>
                <a:srgbClr val="CAEE9C">
                  <a:lumMod val="60000"/>
                  <a:lumOff val="40000"/>
                </a:srgbClr>
              </a:solidFill>
            </a:endParaRPr>
          </a:p>
        </p:txBody>
      </p:sp>
      <p:sp>
        <p:nvSpPr>
          <p:cNvPr id="28" name="Rectangle 27"/>
          <p:cNvSpPr/>
          <p:nvPr userDrawn="1"/>
        </p:nvSpPr>
        <p:spPr>
          <a:xfrm>
            <a:off x="1416823" y="4158782"/>
            <a:ext cx="671979" cy="369332"/>
          </a:xfrm>
          <a:prstGeom prst="rect">
            <a:avLst/>
          </a:prstGeom>
        </p:spPr>
        <p:txBody>
          <a:bodyPr wrap="none">
            <a:spAutoFit/>
          </a:bodyPr>
          <a:lstStyle/>
          <a:p>
            <a:r>
              <a:rPr lang="fi-FI" sz="1800" b="1" spc="-150" dirty="0">
                <a:solidFill>
                  <a:srgbClr val="CAEE9C">
                    <a:lumMod val="75000"/>
                  </a:srgbClr>
                </a:solidFill>
              </a:rPr>
              <a:t>kiitos</a:t>
            </a:r>
          </a:p>
        </p:txBody>
      </p:sp>
      <p:sp>
        <p:nvSpPr>
          <p:cNvPr id="30" name="Rectangle 29"/>
          <p:cNvSpPr/>
          <p:nvPr userDrawn="1"/>
        </p:nvSpPr>
        <p:spPr>
          <a:xfrm>
            <a:off x="3915393" y="3425416"/>
            <a:ext cx="854721" cy="400110"/>
          </a:xfrm>
          <a:prstGeom prst="rect">
            <a:avLst/>
          </a:prstGeom>
        </p:spPr>
        <p:txBody>
          <a:bodyPr wrap="none">
            <a:spAutoFit/>
          </a:bodyPr>
          <a:lstStyle/>
          <a:p>
            <a:r>
              <a:rPr lang="x-none" sz="2000" spc="-150" dirty="0">
                <a:solidFill>
                  <a:srgbClr val="CAEE9C">
                    <a:lumMod val="75000"/>
                  </a:srgbClr>
                </a:solidFill>
              </a:rPr>
              <a:t>शुक्रिया</a:t>
            </a:r>
          </a:p>
        </p:txBody>
      </p:sp>
      <p:sp>
        <p:nvSpPr>
          <p:cNvPr id="32" name="Rectangle 31"/>
          <p:cNvSpPr/>
          <p:nvPr userDrawn="1"/>
        </p:nvSpPr>
        <p:spPr>
          <a:xfrm>
            <a:off x="791201" y="3800600"/>
            <a:ext cx="1369286" cy="461665"/>
          </a:xfrm>
          <a:prstGeom prst="rect">
            <a:avLst/>
          </a:prstGeom>
        </p:spPr>
        <p:txBody>
          <a:bodyPr wrap="none">
            <a:spAutoFit/>
          </a:bodyPr>
          <a:lstStyle/>
          <a:p>
            <a:r>
              <a:rPr lang="ja-JP" altLang="en-US" spc="-150" dirty="0">
                <a:solidFill>
                  <a:srgbClr val="92D050"/>
                </a:solidFill>
              </a:rPr>
              <a:t>ありがとう</a:t>
            </a:r>
          </a:p>
        </p:txBody>
      </p:sp>
      <p:sp>
        <p:nvSpPr>
          <p:cNvPr id="34" name="Rectangle 33"/>
          <p:cNvSpPr/>
          <p:nvPr userDrawn="1"/>
        </p:nvSpPr>
        <p:spPr>
          <a:xfrm>
            <a:off x="5951280" y="3913287"/>
            <a:ext cx="947695" cy="400110"/>
          </a:xfrm>
          <a:prstGeom prst="rect">
            <a:avLst/>
          </a:prstGeom>
        </p:spPr>
        <p:txBody>
          <a:bodyPr wrap="none">
            <a:spAutoFit/>
          </a:bodyPr>
          <a:lstStyle/>
          <a:p>
            <a:r>
              <a:rPr lang="es-ES" sz="2000" b="1" spc="-150" dirty="0">
                <a:solidFill>
                  <a:srgbClr val="CAEE9C">
                    <a:lumMod val="60000"/>
                    <a:lumOff val="40000"/>
                  </a:srgbClr>
                </a:solidFill>
              </a:rPr>
              <a:t>gracias</a:t>
            </a:r>
          </a:p>
        </p:txBody>
      </p:sp>
      <p:sp>
        <p:nvSpPr>
          <p:cNvPr id="29" name="Text Box 4"/>
          <p:cNvSpPr txBox="1">
            <a:spLocks noChangeArrowheads="1"/>
          </p:cNvSpPr>
          <p:nvPr userDrawn="1"/>
        </p:nvSpPr>
        <p:spPr bwMode="auto">
          <a:xfrm>
            <a:off x="5860025" y="4184299"/>
            <a:ext cx="355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dirty="0" err="1">
                <a:solidFill>
                  <a:srgbClr val="CAEE9C">
                    <a:lumMod val="75000"/>
                  </a:srgbClr>
                </a:solidFill>
              </a:rPr>
              <a:t>zikomo</a:t>
            </a:r>
            <a:endParaRPr lang="en-GB" dirty="0">
              <a:solidFill>
                <a:srgbClr val="CAEE9C">
                  <a:lumMod val="75000"/>
                </a:srgbClr>
              </a:solidFill>
            </a:endParaRPr>
          </a:p>
        </p:txBody>
      </p:sp>
      <p:sp>
        <p:nvSpPr>
          <p:cNvPr id="31" name="Rectangle 30"/>
          <p:cNvSpPr/>
          <p:nvPr userDrawn="1"/>
        </p:nvSpPr>
        <p:spPr>
          <a:xfrm>
            <a:off x="869237" y="4581410"/>
            <a:ext cx="883575" cy="400110"/>
          </a:xfrm>
          <a:prstGeom prst="rect">
            <a:avLst/>
          </a:prstGeom>
        </p:spPr>
        <p:txBody>
          <a:bodyPr wrap="none">
            <a:spAutoFit/>
          </a:bodyPr>
          <a:lstStyle/>
          <a:p>
            <a:r>
              <a:rPr lang="de-DE" sz="2000" dirty="0" smtClean="0">
                <a:solidFill>
                  <a:srgbClr val="CAEE9C">
                    <a:lumMod val="75000"/>
                  </a:srgbClr>
                </a:solidFill>
              </a:rPr>
              <a:t>danke</a:t>
            </a:r>
            <a:endParaRPr lang="de-DE" sz="2000" dirty="0">
              <a:solidFill>
                <a:srgbClr val="CAEE9C">
                  <a:lumMod val="75000"/>
                </a:srgbClr>
              </a:solidFill>
            </a:endParaRP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3" name="Text Placeholder 2"/>
          <p:cNvSpPr>
            <a:spLocks noGrp="1"/>
          </p:cNvSpPr>
          <p:nvPr>
            <p:ph type="body" sz="quarter" idx="11" hasCustomPrompt="1"/>
          </p:nvPr>
        </p:nvSpPr>
        <p:spPr>
          <a:xfrm>
            <a:off x="467543" y="5125169"/>
            <a:ext cx="8209431" cy="914400"/>
          </a:xfrm>
        </p:spPr>
        <p:txBody>
          <a:bodyPr>
            <a:normAutofit/>
          </a:bodyPr>
          <a:lstStyle>
            <a:lvl1pPr marL="0" marR="0" indent="0" algn="ctr" defTabSz="914400" rtl="0" eaLnBrk="1" fontAlgn="auto" latinLnBrk="0" hangingPunct="1">
              <a:lnSpc>
                <a:spcPct val="100000"/>
              </a:lnSpc>
              <a:spcBef>
                <a:spcPct val="20000"/>
              </a:spcBef>
              <a:spcAft>
                <a:spcPts val="0"/>
              </a:spcAft>
              <a:buClr>
                <a:srgbClr val="7BC143"/>
              </a:buClr>
              <a:buSzTx/>
              <a:buFont typeface="Calibri" panose="020F0502020204030204" pitchFamily="34" charset="0"/>
              <a:buNone/>
              <a:tabLst/>
              <a:defRPr lang="en-GB" sz="2400" b="1" smtClean="0">
                <a:solidFill>
                  <a:schemeClr val="accent3">
                    <a:lumMod val="20000"/>
                    <a:lumOff val="80000"/>
                  </a:schemeClr>
                </a:solidFill>
              </a:defRPr>
            </a:lvl1pPr>
          </a:lstStyle>
          <a:p>
            <a:pPr marL="0" marR="0" lvl="0" indent="0" algn="ctr" defTabSz="914400" rtl="0" eaLnBrk="1" fontAlgn="auto" latinLnBrk="0" hangingPunct="1">
              <a:lnSpc>
                <a:spcPct val="100000"/>
              </a:lnSpc>
              <a:spcBef>
                <a:spcPct val="20000"/>
              </a:spcBef>
              <a:spcAft>
                <a:spcPts val="0"/>
              </a:spcAft>
              <a:buClr>
                <a:srgbClr val="7BC143"/>
              </a:buClr>
              <a:buSzTx/>
              <a:buFont typeface="Calibri" panose="020F0502020204030204" pitchFamily="34" charset="0"/>
              <a:buNone/>
              <a:tabLst/>
              <a:defRPr/>
            </a:pPr>
            <a:r>
              <a:rPr lang="en-GB" sz="2000" b="1" dirty="0" smtClean="0">
                <a:solidFill>
                  <a:schemeClr val="accent3">
                    <a:lumMod val="20000"/>
                    <a:lumOff val="80000"/>
                  </a:schemeClr>
                </a:solidFill>
                <a:latin typeface="+mj-lt"/>
              </a:rPr>
              <a:t>Name, CABI Centre</a:t>
            </a:r>
            <a:br>
              <a:rPr lang="en-GB" sz="2000" b="1" dirty="0" smtClean="0">
                <a:solidFill>
                  <a:schemeClr val="accent3">
                    <a:lumMod val="20000"/>
                    <a:lumOff val="80000"/>
                  </a:schemeClr>
                </a:solidFill>
                <a:latin typeface="+mj-lt"/>
              </a:rPr>
            </a:br>
            <a:r>
              <a:rPr lang="en-GB" sz="2000" b="1" dirty="0" smtClean="0">
                <a:solidFill>
                  <a:schemeClr val="accent3">
                    <a:lumMod val="20000"/>
                    <a:lumOff val="80000"/>
                  </a:schemeClr>
                </a:solidFill>
                <a:latin typeface="+mj-lt"/>
              </a:rPr>
              <a:t>email@cabi.org</a:t>
            </a:r>
          </a:p>
          <a:p>
            <a:pPr lvl="0"/>
            <a:endParaRPr lang="en-GB" dirty="0"/>
          </a:p>
        </p:txBody>
      </p:sp>
      <p:sp>
        <p:nvSpPr>
          <p:cNvPr id="27" name="Rectangle 26"/>
          <p:cNvSpPr/>
          <p:nvPr userDrawn="1"/>
        </p:nvSpPr>
        <p:spPr>
          <a:xfrm>
            <a:off x="0" y="-18324"/>
            <a:ext cx="9144000" cy="317562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6" name="Text Box 4"/>
          <p:cNvSpPr txBox="1">
            <a:spLocks noChangeArrowheads="1"/>
          </p:cNvSpPr>
          <p:nvPr userDrawn="1"/>
        </p:nvSpPr>
        <p:spPr bwMode="auto">
          <a:xfrm>
            <a:off x="6289206" y="4499787"/>
            <a:ext cx="355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spc="-150" dirty="0" err="1" smtClean="0">
                <a:solidFill>
                  <a:srgbClr val="CAEE9C">
                    <a:lumMod val="60000"/>
                    <a:lumOff val="40000"/>
                  </a:srgbClr>
                </a:solidFill>
              </a:rPr>
              <a:t>asante</a:t>
            </a:r>
            <a:endParaRPr lang="en-GB" spc="-150" dirty="0">
              <a:solidFill>
                <a:srgbClr val="CAEE9C">
                  <a:lumMod val="60000"/>
                  <a:lumOff val="40000"/>
                </a:srgbClr>
              </a:solidFill>
            </a:endParaRPr>
          </a:p>
        </p:txBody>
      </p:sp>
    </p:spTree>
    <p:extLst>
      <p:ext uri="{BB962C8B-B14F-4D97-AF65-F5344CB8AC3E}">
        <p14:creationId xmlns:p14="http://schemas.microsoft.com/office/powerpoint/2010/main" val="35053787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nagement Team">
    <p:spTree>
      <p:nvGrpSpPr>
        <p:cNvPr id="1" name=""/>
        <p:cNvGrpSpPr/>
        <p:nvPr/>
      </p:nvGrpSpPr>
      <p:grpSpPr>
        <a:xfrm>
          <a:off x="0" y="0"/>
          <a:ext cx="0" cy="0"/>
          <a:chOff x="0" y="0"/>
          <a:chExt cx="0" cy="0"/>
        </a:xfrm>
      </p:grpSpPr>
      <p:sp>
        <p:nvSpPr>
          <p:cNvPr id="2" name="Text Box 3"/>
          <p:cNvSpPr txBox="1">
            <a:spLocks noChangeArrowheads="1"/>
          </p:cNvSpPr>
          <p:nvPr userDrawn="1"/>
        </p:nvSpPr>
        <p:spPr bwMode="auto">
          <a:xfrm>
            <a:off x="2387600" y="2843213"/>
            <a:ext cx="21605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06" charset="-128"/>
              </a:defRPr>
            </a:lvl1pPr>
            <a:lvl2pPr marL="742950" indent="-285750" eaLnBrk="0" hangingPunct="0">
              <a:defRPr sz="2400">
                <a:solidFill>
                  <a:schemeClr val="tx1"/>
                </a:solidFill>
                <a:latin typeface="Arial" charset="0"/>
                <a:ea typeface="ＭＳ Ｐゴシック" pitchFamily="-106" charset="-128"/>
              </a:defRPr>
            </a:lvl2pPr>
            <a:lvl3pPr marL="1143000" indent="-228600" eaLnBrk="0" hangingPunct="0">
              <a:defRPr sz="2400">
                <a:solidFill>
                  <a:schemeClr val="tx1"/>
                </a:solidFill>
                <a:latin typeface="Arial" charset="0"/>
                <a:ea typeface="ＭＳ Ｐゴシック" pitchFamily="-106" charset="-128"/>
              </a:defRPr>
            </a:lvl3pPr>
            <a:lvl4pPr marL="1600200" indent="-228600" eaLnBrk="0" hangingPunct="0">
              <a:defRPr sz="2400">
                <a:solidFill>
                  <a:schemeClr val="tx1"/>
                </a:solidFill>
                <a:latin typeface="Arial" charset="0"/>
                <a:ea typeface="ＭＳ Ｐゴシック" pitchFamily="-106" charset="-128"/>
              </a:defRPr>
            </a:lvl4pPr>
            <a:lvl5pPr marL="2057400" indent="-228600" eaLnBrk="0" hangingPunct="0">
              <a:defRPr sz="2400">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6" charset="-128"/>
              </a:defRPr>
            </a:lvl9pPr>
          </a:lstStyle>
          <a:p>
            <a:pPr algn="ctr" eaLnBrk="1" hangingPunct="1">
              <a:defRPr/>
            </a:pPr>
            <a:r>
              <a:rPr lang="en-GB" sz="1100" b="1" dirty="0">
                <a:solidFill>
                  <a:srgbClr val="5C5C5C"/>
                </a:solidFill>
                <a:cs typeface="Arial" charset="0"/>
              </a:rPr>
              <a:t>Ian Barry </a:t>
            </a:r>
          </a:p>
          <a:p>
            <a:pPr algn="ctr" eaLnBrk="1" hangingPunct="1">
              <a:defRPr/>
            </a:pPr>
            <a:r>
              <a:rPr lang="en-GB" sz="1100" dirty="0">
                <a:solidFill>
                  <a:srgbClr val="5C5C5C"/>
                </a:solidFill>
                <a:cs typeface="Arial" charset="0"/>
              </a:rPr>
              <a:t>Chief Financial Officer </a:t>
            </a:r>
          </a:p>
        </p:txBody>
      </p:sp>
      <p:pic>
        <p:nvPicPr>
          <p:cNvPr id="3" name="Picture 1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836863" y="1536700"/>
            <a:ext cx="1260475" cy="1258888"/>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userDrawn="1"/>
        </p:nvSpPr>
        <p:spPr bwMode="auto">
          <a:xfrm>
            <a:off x="1243013" y="5029200"/>
            <a:ext cx="19446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06" charset="-128"/>
              </a:defRPr>
            </a:lvl1pPr>
            <a:lvl2pPr marL="742950" indent="-285750" eaLnBrk="0" hangingPunct="0">
              <a:defRPr sz="2400">
                <a:solidFill>
                  <a:schemeClr val="tx1"/>
                </a:solidFill>
                <a:latin typeface="Arial" charset="0"/>
                <a:ea typeface="ＭＳ Ｐゴシック" pitchFamily="-106" charset="-128"/>
              </a:defRPr>
            </a:lvl2pPr>
            <a:lvl3pPr marL="1143000" indent="-228600" eaLnBrk="0" hangingPunct="0">
              <a:defRPr sz="2400">
                <a:solidFill>
                  <a:schemeClr val="tx1"/>
                </a:solidFill>
                <a:latin typeface="Arial" charset="0"/>
                <a:ea typeface="ＭＳ Ｐゴシック" pitchFamily="-106" charset="-128"/>
              </a:defRPr>
            </a:lvl3pPr>
            <a:lvl4pPr marL="1600200" indent="-228600" eaLnBrk="0" hangingPunct="0">
              <a:defRPr sz="2400">
                <a:solidFill>
                  <a:schemeClr val="tx1"/>
                </a:solidFill>
                <a:latin typeface="Arial" charset="0"/>
                <a:ea typeface="ＭＳ Ｐゴシック" pitchFamily="-106" charset="-128"/>
              </a:defRPr>
            </a:lvl4pPr>
            <a:lvl5pPr marL="2057400" indent="-228600" eaLnBrk="0" hangingPunct="0">
              <a:defRPr sz="2400">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6" charset="-128"/>
              </a:defRPr>
            </a:lvl9pPr>
          </a:lstStyle>
          <a:p>
            <a:pPr algn="ctr" eaLnBrk="1" hangingPunct="1">
              <a:defRPr/>
            </a:pPr>
            <a:r>
              <a:rPr lang="en-GB" sz="1100" b="1" dirty="0">
                <a:solidFill>
                  <a:srgbClr val="5C5C5C"/>
                </a:solidFill>
                <a:cs typeface="Arial" charset="0"/>
              </a:rPr>
              <a:t>Carol McNamara </a:t>
            </a:r>
            <a:br>
              <a:rPr lang="en-GB" sz="1100" b="1" dirty="0">
                <a:solidFill>
                  <a:srgbClr val="5C5C5C"/>
                </a:solidFill>
                <a:cs typeface="Arial" charset="0"/>
              </a:rPr>
            </a:br>
            <a:r>
              <a:rPr lang="en-GB" sz="1100" dirty="0">
                <a:solidFill>
                  <a:srgbClr val="5C5C5C"/>
                </a:solidFill>
                <a:cs typeface="Arial" charset="0"/>
              </a:rPr>
              <a:t>Executive Director, </a:t>
            </a:r>
          </a:p>
          <a:p>
            <a:pPr algn="ctr" eaLnBrk="1" hangingPunct="1">
              <a:defRPr/>
            </a:pPr>
            <a:r>
              <a:rPr lang="en-GB" sz="1100" dirty="0">
                <a:solidFill>
                  <a:srgbClr val="5C5C5C"/>
                </a:solidFill>
                <a:cs typeface="Arial" charset="0"/>
              </a:rPr>
              <a:t>Commercial</a:t>
            </a:r>
          </a:p>
        </p:txBody>
      </p:sp>
      <p:pic>
        <p:nvPicPr>
          <p:cNvPr id="5" name="Picture 1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585913" y="3721100"/>
            <a:ext cx="1260475" cy="1258888"/>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9"/>
          <p:cNvSpPr txBox="1">
            <a:spLocks noChangeArrowheads="1"/>
          </p:cNvSpPr>
          <p:nvPr userDrawn="1"/>
        </p:nvSpPr>
        <p:spPr bwMode="auto">
          <a:xfrm>
            <a:off x="3624263" y="5029200"/>
            <a:ext cx="136683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6" charset="-128"/>
              </a:defRPr>
            </a:lvl1pPr>
            <a:lvl2pPr marL="742950" indent="-285750" eaLnBrk="0" hangingPunct="0">
              <a:defRPr sz="2400">
                <a:solidFill>
                  <a:schemeClr val="tx1"/>
                </a:solidFill>
                <a:latin typeface="Arial" charset="0"/>
                <a:ea typeface="ＭＳ Ｐゴシック" pitchFamily="-106" charset="-128"/>
              </a:defRPr>
            </a:lvl2pPr>
            <a:lvl3pPr marL="1143000" indent="-228600" eaLnBrk="0" hangingPunct="0">
              <a:defRPr sz="2400">
                <a:solidFill>
                  <a:schemeClr val="tx1"/>
                </a:solidFill>
                <a:latin typeface="Arial" charset="0"/>
                <a:ea typeface="ＭＳ Ｐゴシック" pitchFamily="-106" charset="-128"/>
              </a:defRPr>
            </a:lvl3pPr>
            <a:lvl4pPr marL="1600200" indent="-228600" eaLnBrk="0" hangingPunct="0">
              <a:defRPr sz="2400">
                <a:solidFill>
                  <a:schemeClr val="tx1"/>
                </a:solidFill>
                <a:latin typeface="Arial" charset="0"/>
                <a:ea typeface="ＭＳ Ｐゴシック" pitchFamily="-106" charset="-128"/>
              </a:defRPr>
            </a:lvl4pPr>
            <a:lvl5pPr marL="2057400" indent="-228600" eaLnBrk="0" hangingPunct="0">
              <a:defRPr sz="2400">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6" charset="-128"/>
              </a:defRPr>
            </a:lvl9pPr>
          </a:lstStyle>
          <a:p>
            <a:pPr algn="ctr" eaLnBrk="1" hangingPunct="1">
              <a:defRPr/>
            </a:pPr>
            <a:r>
              <a:rPr lang="en-GB" sz="1100" b="1" dirty="0">
                <a:solidFill>
                  <a:srgbClr val="5C5C5C"/>
                </a:solidFill>
                <a:cs typeface="Arial" charset="0"/>
              </a:rPr>
              <a:t>Andrea Powell</a:t>
            </a:r>
          </a:p>
          <a:p>
            <a:pPr algn="ctr" eaLnBrk="1" hangingPunct="1">
              <a:defRPr/>
            </a:pPr>
            <a:r>
              <a:rPr lang="en-GB" sz="1100" dirty="0">
                <a:solidFill>
                  <a:srgbClr val="5C5C5C"/>
                </a:solidFill>
                <a:cs typeface="Arial" charset="0"/>
              </a:rPr>
              <a:t>Executive Director,</a:t>
            </a:r>
          </a:p>
          <a:p>
            <a:pPr algn="ctr" eaLnBrk="1" hangingPunct="1">
              <a:defRPr/>
            </a:pPr>
            <a:r>
              <a:rPr lang="en-GB" sz="1100" dirty="0">
                <a:solidFill>
                  <a:srgbClr val="5C5C5C"/>
                </a:solidFill>
                <a:cs typeface="Arial" charset="0"/>
              </a:rPr>
              <a:t>Publishing</a:t>
            </a:r>
          </a:p>
        </p:txBody>
      </p:sp>
      <p:pic>
        <p:nvPicPr>
          <p:cNvPr id="7" name="Picture 12" descr="0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605213" y="3697288"/>
            <a:ext cx="133191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userDrawn="1"/>
        </p:nvSpPr>
        <p:spPr bwMode="auto">
          <a:xfrm>
            <a:off x="4981575" y="2852738"/>
            <a:ext cx="136842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6" charset="-128"/>
              </a:defRPr>
            </a:lvl1pPr>
            <a:lvl2pPr marL="742950" indent="-285750" eaLnBrk="0" hangingPunct="0">
              <a:defRPr sz="2400">
                <a:solidFill>
                  <a:schemeClr val="tx1"/>
                </a:solidFill>
                <a:latin typeface="Arial" charset="0"/>
                <a:ea typeface="ＭＳ Ｐゴシック" pitchFamily="-106" charset="-128"/>
              </a:defRPr>
            </a:lvl2pPr>
            <a:lvl3pPr marL="1143000" indent="-228600" eaLnBrk="0" hangingPunct="0">
              <a:defRPr sz="2400">
                <a:solidFill>
                  <a:schemeClr val="tx1"/>
                </a:solidFill>
                <a:latin typeface="Arial" charset="0"/>
                <a:ea typeface="ＭＳ Ｐゴシック" pitchFamily="-106" charset="-128"/>
              </a:defRPr>
            </a:lvl3pPr>
            <a:lvl4pPr marL="1600200" indent="-228600" eaLnBrk="0" hangingPunct="0">
              <a:defRPr sz="2400">
                <a:solidFill>
                  <a:schemeClr val="tx1"/>
                </a:solidFill>
                <a:latin typeface="Arial" charset="0"/>
                <a:ea typeface="ＭＳ Ｐゴシック" pitchFamily="-106" charset="-128"/>
              </a:defRPr>
            </a:lvl4pPr>
            <a:lvl5pPr marL="2057400" indent="-228600" eaLnBrk="0" hangingPunct="0">
              <a:defRPr sz="2400">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6" charset="-128"/>
              </a:defRPr>
            </a:lvl9pPr>
          </a:lstStyle>
          <a:p>
            <a:pPr algn="ctr" eaLnBrk="1" hangingPunct="1">
              <a:defRPr/>
            </a:pPr>
            <a:r>
              <a:rPr lang="en-GB" sz="1100" b="1" dirty="0">
                <a:solidFill>
                  <a:srgbClr val="5C5C5C"/>
                </a:solidFill>
                <a:cs typeface="Arial" charset="0"/>
              </a:rPr>
              <a:t>Joan Kelley</a:t>
            </a:r>
          </a:p>
          <a:p>
            <a:pPr algn="ctr" eaLnBrk="1" hangingPunct="1">
              <a:defRPr/>
            </a:pPr>
            <a:r>
              <a:rPr lang="en-GB" sz="1100" dirty="0">
                <a:solidFill>
                  <a:srgbClr val="5C5C5C"/>
                </a:solidFill>
                <a:cs typeface="Arial" charset="0"/>
              </a:rPr>
              <a:t>Executive Director,</a:t>
            </a:r>
          </a:p>
          <a:p>
            <a:pPr algn="ctr" eaLnBrk="1" hangingPunct="1">
              <a:defRPr/>
            </a:pPr>
            <a:r>
              <a:rPr lang="en-GB" sz="1100" dirty="0">
                <a:solidFill>
                  <a:srgbClr val="5C5C5C"/>
                </a:solidFill>
                <a:cs typeface="Arial" charset="0"/>
              </a:rPr>
              <a:t>Global Operations</a:t>
            </a:r>
          </a:p>
        </p:txBody>
      </p:sp>
      <p:pic>
        <p:nvPicPr>
          <p:cNvPr id="9" name="Picture 13" descr="09"/>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5037138" y="1519238"/>
            <a:ext cx="1330325" cy="1331912"/>
          </a:xfrm>
          <a:prstGeom prst="rect">
            <a:avLst/>
          </a:prstGeom>
          <a:noFill/>
          <a:ln w="63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userDrawn="1"/>
        </p:nvSpPr>
        <p:spPr bwMode="auto">
          <a:xfrm>
            <a:off x="796925" y="2857500"/>
            <a:ext cx="12493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6" charset="-128"/>
              </a:defRPr>
            </a:lvl1pPr>
            <a:lvl2pPr marL="742950" indent="-285750" eaLnBrk="0" hangingPunct="0">
              <a:defRPr sz="2400">
                <a:solidFill>
                  <a:schemeClr val="tx1"/>
                </a:solidFill>
                <a:latin typeface="Arial" charset="0"/>
                <a:ea typeface="ＭＳ Ｐゴシック" pitchFamily="-106" charset="-128"/>
              </a:defRPr>
            </a:lvl2pPr>
            <a:lvl3pPr marL="1143000" indent="-228600" eaLnBrk="0" hangingPunct="0">
              <a:defRPr sz="2400">
                <a:solidFill>
                  <a:schemeClr val="tx1"/>
                </a:solidFill>
                <a:latin typeface="Arial" charset="0"/>
                <a:ea typeface="ＭＳ Ｐゴシック" pitchFamily="-106" charset="-128"/>
              </a:defRPr>
            </a:lvl3pPr>
            <a:lvl4pPr marL="1600200" indent="-228600" eaLnBrk="0" hangingPunct="0">
              <a:defRPr sz="2400">
                <a:solidFill>
                  <a:schemeClr val="tx1"/>
                </a:solidFill>
                <a:latin typeface="Arial" charset="0"/>
                <a:ea typeface="ＭＳ Ｐゴシック" pitchFamily="-106" charset="-128"/>
              </a:defRPr>
            </a:lvl4pPr>
            <a:lvl5pPr marL="2057400" indent="-228600" eaLnBrk="0" hangingPunct="0">
              <a:defRPr sz="2400">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6" charset="-128"/>
              </a:defRPr>
            </a:lvl9pPr>
          </a:lstStyle>
          <a:p>
            <a:pPr algn="ctr" eaLnBrk="1" hangingPunct="1">
              <a:defRPr/>
            </a:pPr>
            <a:r>
              <a:rPr lang="en-GB" sz="1100" b="1" dirty="0">
                <a:solidFill>
                  <a:srgbClr val="5C5C5C"/>
                </a:solidFill>
                <a:cs typeface="Arial" charset="0"/>
              </a:rPr>
              <a:t>Trevor Nicholls </a:t>
            </a:r>
          </a:p>
          <a:p>
            <a:pPr algn="ctr" eaLnBrk="1" hangingPunct="1">
              <a:defRPr/>
            </a:pPr>
            <a:r>
              <a:rPr lang="en-GB" sz="1100" dirty="0">
                <a:solidFill>
                  <a:srgbClr val="5C5C5C"/>
                </a:solidFill>
                <a:cs typeface="Arial" charset="0"/>
              </a:rPr>
              <a:t>CEO</a:t>
            </a:r>
          </a:p>
        </p:txBody>
      </p:sp>
      <p:pic>
        <p:nvPicPr>
          <p:cNvPr id="11" name="Picture 15"/>
          <p:cNvPicPr>
            <a:picLocks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790575" y="1536700"/>
            <a:ext cx="1260475" cy="1258888"/>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8"/>
          <p:cNvSpPr txBox="1">
            <a:spLocks noChangeArrowheads="1"/>
          </p:cNvSpPr>
          <p:nvPr userDrawn="1"/>
        </p:nvSpPr>
        <p:spPr bwMode="auto">
          <a:xfrm>
            <a:off x="7156450" y="2852738"/>
            <a:ext cx="11779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6" charset="-128"/>
              </a:defRPr>
            </a:lvl1pPr>
            <a:lvl2pPr marL="742950" indent="-285750" eaLnBrk="0" hangingPunct="0">
              <a:defRPr sz="2400">
                <a:solidFill>
                  <a:schemeClr val="tx1"/>
                </a:solidFill>
                <a:latin typeface="Arial" charset="0"/>
                <a:ea typeface="ＭＳ Ｐゴシック" pitchFamily="-106" charset="-128"/>
              </a:defRPr>
            </a:lvl2pPr>
            <a:lvl3pPr marL="1143000" indent="-228600" eaLnBrk="0" hangingPunct="0">
              <a:defRPr sz="2400">
                <a:solidFill>
                  <a:schemeClr val="tx1"/>
                </a:solidFill>
                <a:latin typeface="Arial" charset="0"/>
                <a:ea typeface="ＭＳ Ｐゴシック" pitchFamily="-106" charset="-128"/>
              </a:defRPr>
            </a:lvl3pPr>
            <a:lvl4pPr marL="1600200" indent="-228600" eaLnBrk="0" hangingPunct="0">
              <a:defRPr sz="2400">
                <a:solidFill>
                  <a:schemeClr val="tx1"/>
                </a:solidFill>
                <a:latin typeface="Arial" charset="0"/>
                <a:ea typeface="ＭＳ Ｐゴシック" pitchFamily="-106" charset="-128"/>
              </a:defRPr>
            </a:lvl4pPr>
            <a:lvl5pPr marL="2057400" indent="-228600" eaLnBrk="0" hangingPunct="0">
              <a:defRPr sz="2400">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6" charset="-128"/>
              </a:defRPr>
            </a:lvl9pPr>
          </a:lstStyle>
          <a:p>
            <a:pPr algn="ctr" eaLnBrk="1" hangingPunct="1">
              <a:defRPr/>
            </a:pPr>
            <a:r>
              <a:rPr lang="en-GB" sz="1100" b="1" dirty="0">
                <a:solidFill>
                  <a:srgbClr val="5C5C5C"/>
                </a:solidFill>
                <a:cs typeface="Arial" charset="0"/>
              </a:rPr>
              <a:t>Neil MacIntosh</a:t>
            </a:r>
          </a:p>
          <a:p>
            <a:pPr algn="ctr" eaLnBrk="1" hangingPunct="1">
              <a:defRPr/>
            </a:pPr>
            <a:r>
              <a:rPr lang="en-GB" sz="1100" dirty="0">
                <a:solidFill>
                  <a:srgbClr val="5C5C5C"/>
                </a:solidFill>
                <a:cs typeface="Arial" charset="0"/>
              </a:rPr>
              <a:t>HR Director</a:t>
            </a:r>
          </a:p>
        </p:txBody>
      </p:sp>
      <p:pic>
        <p:nvPicPr>
          <p:cNvPr id="13" name="Picture 15"/>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7115175" y="1536700"/>
            <a:ext cx="1260475" cy="1258888"/>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7"/>
          <p:cNvSpPr txBox="1">
            <a:spLocks noChangeArrowheads="1"/>
          </p:cNvSpPr>
          <p:nvPr userDrawn="1"/>
        </p:nvSpPr>
        <p:spPr bwMode="auto">
          <a:xfrm>
            <a:off x="5838825" y="5014913"/>
            <a:ext cx="14065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6" charset="-128"/>
              </a:defRPr>
            </a:lvl1pPr>
            <a:lvl2pPr marL="742950" indent="-285750" eaLnBrk="0" hangingPunct="0">
              <a:defRPr sz="2400">
                <a:solidFill>
                  <a:schemeClr val="tx1"/>
                </a:solidFill>
                <a:latin typeface="Arial" charset="0"/>
                <a:ea typeface="ＭＳ Ｐゴシック" pitchFamily="-106" charset="-128"/>
              </a:defRPr>
            </a:lvl2pPr>
            <a:lvl3pPr marL="1143000" indent="-228600" eaLnBrk="0" hangingPunct="0">
              <a:defRPr sz="2400">
                <a:solidFill>
                  <a:schemeClr val="tx1"/>
                </a:solidFill>
                <a:latin typeface="Arial" charset="0"/>
                <a:ea typeface="ＭＳ Ｐゴシック" pitchFamily="-106" charset="-128"/>
              </a:defRPr>
            </a:lvl3pPr>
            <a:lvl4pPr marL="1600200" indent="-228600" eaLnBrk="0" hangingPunct="0">
              <a:defRPr sz="2400">
                <a:solidFill>
                  <a:schemeClr val="tx1"/>
                </a:solidFill>
                <a:latin typeface="Arial" charset="0"/>
                <a:ea typeface="ＭＳ Ｐゴシック" pitchFamily="-106" charset="-128"/>
              </a:defRPr>
            </a:lvl4pPr>
            <a:lvl5pPr marL="2057400" indent="-228600" eaLnBrk="0" hangingPunct="0">
              <a:defRPr sz="2400">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6" charset="-128"/>
              </a:defRPr>
            </a:lvl9pPr>
          </a:lstStyle>
          <a:p>
            <a:pPr algn="ctr" eaLnBrk="1" hangingPunct="1">
              <a:defRPr/>
            </a:pPr>
            <a:r>
              <a:rPr lang="en-GB" sz="1100" b="1" dirty="0">
                <a:solidFill>
                  <a:srgbClr val="5C5C5C"/>
                </a:solidFill>
                <a:cs typeface="Arial" charset="0"/>
              </a:rPr>
              <a:t>Dennis Rangi</a:t>
            </a:r>
          </a:p>
          <a:p>
            <a:pPr algn="ctr" eaLnBrk="1" hangingPunct="1">
              <a:defRPr/>
            </a:pPr>
            <a:r>
              <a:rPr lang="en-GB" sz="1100" dirty="0">
                <a:solidFill>
                  <a:srgbClr val="5C5C5C"/>
                </a:solidFill>
                <a:cs typeface="Arial" charset="0"/>
              </a:rPr>
              <a:t>Executive Director, </a:t>
            </a:r>
          </a:p>
          <a:p>
            <a:pPr algn="ctr" eaLnBrk="1" hangingPunct="1">
              <a:defRPr/>
            </a:pPr>
            <a:r>
              <a:rPr lang="en-GB" sz="1100" dirty="0">
                <a:solidFill>
                  <a:srgbClr val="5C5C5C"/>
                </a:solidFill>
                <a:cs typeface="Arial" charset="0"/>
              </a:rPr>
              <a:t>International </a:t>
            </a:r>
          </a:p>
          <a:p>
            <a:pPr algn="ctr" eaLnBrk="1" hangingPunct="1">
              <a:defRPr/>
            </a:pPr>
            <a:r>
              <a:rPr lang="en-GB" sz="1100" dirty="0">
                <a:solidFill>
                  <a:srgbClr val="5C5C5C"/>
                </a:solidFill>
                <a:cs typeface="Arial" charset="0"/>
              </a:rPr>
              <a:t>Development</a:t>
            </a:r>
          </a:p>
        </p:txBody>
      </p:sp>
      <p:pic>
        <p:nvPicPr>
          <p:cNvPr id="15" name="Picture 16"/>
          <p:cNvPicPr>
            <a:picLocks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5875338" y="3733800"/>
            <a:ext cx="1260475" cy="126047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20"/>
          <p:cNvSpPr>
            <a:spLocks noChangeArrowheads="1"/>
          </p:cNvSpPr>
          <p:nvPr userDrawn="1"/>
        </p:nvSpPr>
        <p:spPr bwMode="auto">
          <a:xfrm>
            <a:off x="539750" y="450850"/>
            <a:ext cx="5815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800" b="1">
                <a:solidFill>
                  <a:srgbClr val="5C5C5C"/>
                </a:solidFill>
                <a:cs typeface="Arial" charset="0"/>
              </a:rPr>
              <a:t>the Executive Management Team</a:t>
            </a:r>
          </a:p>
        </p:txBody>
      </p:sp>
    </p:spTree>
    <p:extLst>
      <p:ext uri="{BB962C8B-B14F-4D97-AF65-F5344CB8AC3E}">
        <p14:creationId xmlns:p14="http://schemas.microsoft.com/office/powerpoint/2010/main" val="560282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3.w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4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image" Target="../media/image1.wmf"/><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theme" Target="../theme/theme3.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image" Target="../media/image1.wmf"/><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theme" Target="../theme/theme4.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1.wmf"/><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0" y="6126163"/>
            <a:ext cx="9144000" cy="755650"/>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9" name="TextBox 4"/>
          <p:cNvSpPr txBox="1">
            <a:spLocks noChangeArrowheads="1"/>
          </p:cNvSpPr>
          <p:nvPr/>
        </p:nvSpPr>
        <p:spPr bwMode="auto">
          <a:xfrm>
            <a:off x="179388" y="6453188"/>
            <a:ext cx="1949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spcAft>
                <a:spcPts val="300"/>
              </a:spcAft>
            </a:pPr>
            <a:r>
              <a:rPr lang="en-GB" sz="1200" b="1">
                <a:solidFill>
                  <a:srgbClr val="FFFFFF"/>
                </a:solidFill>
                <a:cs typeface="Arial" charset="0"/>
              </a:rPr>
              <a:t>KNOWLEDGE FOR LIFE</a:t>
            </a:r>
          </a:p>
        </p:txBody>
      </p:sp>
      <p:pic>
        <p:nvPicPr>
          <p:cNvPr id="1030" name="Picture 5"/>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8067675" y="6280150"/>
            <a:ext cx="7334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4319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7" r:id="rId4"/>
    <p:sldLayoutId id="2147483731" r:id="rId5"/>
    <p:sldLayoutId id="2147483738" r:id="rId6"/>
    <p:sldLayoutId id="2147483739" r:id="rId7"/>
    <p:sldLayoutId id="2147483742" r:id="rId8"/>
    <p:sldLayoutId id="2147483744" r:id="rId9"/>
    <p:sldLayoutId id="2147483745" r:id="rId10"/>
    <p:sldLayoutId id="2147483746" r:id="rId11"/>
    <p:sldLayoutId id="2147483747" r:id="rId12"/>
    <p:sldLayoutId id="2147483748" r:id="rId13"/>
    <p:sldLayoutId id="2147483792" r:id="rId14"/>
    <p:sldLayoutId id="2147483860" r:id="rId15"/>
    <p:sldLayoutId id="2147483876" r:id="rId16"/>
  </p:sldLayoutIdLst>
  <p:timing>
    <p:tnLst>
      <p:par>
        <p:cTn id="1" dur="indefinite" restart="never" nodeType="tmRoot"/>
      </p:par>
    </p:tnLst>
  </p:timing>
  <p:txStyles>
    <p:titleStyle>
      <a:lvl1pPr algn="l" rtl="0" fontAlgn="base">
        <a:spcBef>
          <a:spcPct val="0"/>
        </a:spcBef>
        <a:spcAft>
          <a:spcPct val="0"/>
        </a:spcAft>
        <a:defRPr sz="2600" b="1" kern="1200">
          <a:solidFill>
            <a:srgbClr val="4C4C4C"/>
          </a:solidFill>
          <a:latin typeface="+mj-lt"/>
          <a:ea typeface="+mj-ea"/>
          <a:cs typeface="Arial" panose="020B0604020202020204" pitchFamily="34" charset="0"/>
        </a:defRPr>
      </a:lvl1pPr>
      <a:lvl2pPr algn="l" rtl="0" fontAlgn="base">
        <a:spcBef>
          <a:spcPct val="0"/>
        </a:spcBef>
        <a:spcAft>
          <a:spcPct val="0"/>
        </a:spcAft>
        <a:defRPr sz="2600" b="1">
          <a:solidFill>
            <a:srgbClr val="4C4C4C"/>
          </a:solidFill>
          <a:latin typeface="Arial" charset="0"/>
          <a:cs typeface="Arial" charset="0"/>
        </a:defRPr>
      </a:lvl2pPr>
      <a:lvl3pPr algn="l" rtl="0" fontAlgn="base">
        <a:spcBef>
          <a:spcPct val="0"/>
        </a:spcBef>
        <a:spcAft>
          <a:spcPct val="0"/>
        </a:spcAft>
        <a:defRPr sz="2600" b="1">
          <a:solidFill>
            <a:srgbClr val="4C4C4C"/>
          </a:solidFill>
          <a:latin typeface="Arial" charset="0"/>
          <a:cs typeface="Arial" charset="0"/>
        </a:defRPr>
      </a:lvl3pPr>
      <a:lvl4pPr algn="l" rtl="0" fontAlgn="base">
        <a:spcBef>
          <a:spcPct val="0"/>
        </a:spcBef>
        <a:spcAft>
          <a:spcPct val="0"/>
        </a:spcAft>
        <a:defRPr sz="2600" b="1">
          <a:solidFill>
            <a:srgbClr val="4C4C4C"/>
          </a:solidFill>
          <a:latin typeface="Arial" charset="0"/>
          <a:cs typeface="Arial" charset="0"/>
        </a:defRPr>
      </a:lvl4pPr>
      <a:lvl5pPr algn="l" rtl="0" fontAlgn="base">
        <a:spcBef>
          <a:spcPct val="0"/>
        </a:spcBef>
        <a:spcAft>
          <a:spcPct val="0"/>
        </a:spcAft>
        <a:defRPr sz="2600" b="1">
          <a:solidFill>
            <a:srgbClr val="4C4C4C"/>
          </a:solidFill>
          <a:latin typeface="Arial" charset="0"/>
          <a:cs typeface="Arial" charset="0"/>
        </a:defRPr>
      </a:lvl5pPr>
      <a:lvl6pPr marL="457200" algn="l" rtl="0" fontAlgn="base">
        <a:spcBef>
          <a:spcPct val="0"/>
        </a:spcBef>
        <a:spcAft>
          <a:spcPct val="0"/>
        </a:spcAft>
        <a:defRPr sz="2600" b="1">
          <a:solidFill>
            <a:srgbClr val="4C4C4C"/>
          </a:solidFill>
          <a:latin typeface="Arial" charset="0"/>
          <a:cs typeface="Arial" charset="0"/>
        </a:defRPr>
      </a:lvl6pPr>
      <a:lvl7pPr marL="914400" algn="l" rtl="0" fontAlgn="base">
        <a:spcBef>
          <a:spcPct val="0"/>
        </a:spcBef>
        <a:spcAft>
          <a:spcPct val="0"/>
        </a:spcAft>
        <a:defRPr sz="2600" b="1">
          <a:solidFill>
            <a:srgbClr val="4C4C4C"/>
          </a:solidFill>
          <a:latin typeface="Arial" charset="0"/>
          <a:cs typeface="Arial" charset="0"/>
        </a:defRPr>
      </a:lvl7pPr>
      <a:lvl8pPr marL="1371600" algn="l" rtl="0" fontAlgn="base">
        <a:spcBef>
          <a:spcPct val="0"/>
        </a:spcBef>
        <a:spcAft>
          <a:spcPct val="0"/>
        </a:spcAft>
        <a:defRPr sz="2600" b="1">
          <a:solidFill>
            <a:srgbClr val="4C4C4C"/>
          </a:solidFill>
          <a:latin typeface="Arial" charset="0"/>
          <a:cs typeface="Arial" charset="0"/>
        </a:defRPr>
      </a:lvl8pPr>
      <a:lvl9pPr marL="1828800" algn="l" rtl="0" fontAlgn="base">
        <a:spcBef>
          <a:spcPct val="0"/>
        </a:spcBef>
        <a:spcAft>
          <a:spcPct val="0"/>
        </a:spcAft>
        <a:defRPr sz="2600" b="1">
          <a:solidFill>
            <a:srgbClr val="4C4C4C"/>
          </a:solidFill>
          <a:latin typeface="Arial" charset="0"/>
          <a:cs typeface="Arial" charset="0"/>
        </a:defRPr>
      </a:lvl9pPr>
    </p:titleStyle>
    <p:bodyStyle>
      <a:lvl1pPr algn="l" rtl="0" fontAlgn="base">
        <a:spcBef>
          <a:spcPct val="20000"/>
        </a:spcBef>
        <a:spcAft>
          <a:spcPct val="0"/>
        </a:spcAft>
        <a:buClr>
          <a:srgbClr val="7BC143"/>
        </a:buClr>
        <a:buFont typeface="Calibri" pitchFamily="34" charset="0"/>
        <a:defRPr kern="1200">
          <a:solidFill>
            <a:srgbClr val="000000"/>
          </a:solidFill>
          <a:latin typeface="+mn-lt"/>
          <a:ea typeface="+mn-ea"/>
          <a:cs typeface="Arial" panose="020B0604020202020204" pitchFamily="34" charset="0"/>
        </a:defRPr>
      </a:lvl1pPr>
      <a:lvl2pPr marL="177800" indent="-177800" algn="l" rtl="0" fontAlgn="base">
        <a:spcBef>
          <a:spcPct val="20000"/>
        </a:spcBef>
        <a:spcAft>
          <a:spcPct val="0"/>
        </a:spcAft>
        <a:buClr>
          <a:srgbClr val="7BC143"/>
        </a:buClr>
        <a:buFont typeface="Calibri" pitchFamily="34" charset="0"/>
        <a:buChar char="•"/>
        <a:defRPr kern="1200">
          <a:solidFill>
            <a:srgbClr val="000000"/>
          </a:solidFill>
          <a:latin typeface="+mn-lt"/>
          <a:ea typeface="+mn-ea"/>
          <a:cs typeface="Arial" panose="020B0604020202020204" pitchFamily="34" charset="0"/>
        </a:defRPr>
      </a:lvl2pPr>
      <a:lvl3pPr marL="177800" indent="-177800" algn="l" rtl="0" fontAlgn="base">
        <a:spcBef>
          <a:spcPct val="20000"/>
        </a:spcBef>
        <a:spcAft>
          <a:spcPct val="0"/>
        </a:spcAft>
        <a:buClr>
          <a:srgbClr val="7BC143"/>
        </a:buClr>
        <a:buFont typeface="Calibri" pitchFamily="34" charset="0"/>
        <a:buChar char="•"/>
        <a:defRPr kern="1200">
          <a:solidFill>
            <a:srgbClr val="000000"/>
          </a:solidFill>
          <a:latin typeface="+mn-lt"/>
          <a:ea typeface="+mn-ea"/>
          <a:cs typeface="Arial" panose="020B0604020202020204" pitchFamily="34" charset="0"/>
        </a:defRPr>
      </a:lvl3pPr>
      <a:lvl4pPr marL="177800" indent="-177800" algn="l" rtl="0" fontAlgn="base">
        <a:spcBef>
          <a:spcPct val="20000"/>
        </a:spcBef>
        <a:spcAft>
          <a:spcPct val="0"/>
        </a:spcAft>
        <a:buClr>
          <a:srgbClr val="7BC143"/>
        </a:buClr>
        <a:buFont typeface="Calibri" pitchFamily="34" charset="0"/>
        <a:buChar char="•"/>
        <a:defRPr kern="1200">
          <a:solidFill>
            <a:srgbClr val="000000"/>
          </a:solidFill>
          <a:latin typeface="+mn-lt"/>
          <a:ea typeface="+mn-ea"/>
          <a:cs typeface="Arial" panose="020B0604020202020204" pitchFamily="34" charset="0"/>
        </a:defRPr>
      </a:lvl4pPr>
      <a:lvl5pPr marL="177800" indent="-177800" algn="l" rtl="0" fontAlgn="base">
        <a:spcBef>
          <a:spcPct val="20000"/>
        </a:spcBef>
        <a:spcAft>
          <a:spcPct val="0"/>
        </a:spcAft>
        <a:buClr>
          <a:srgbClr val="7BC143"/>
        </a:buClr>
        <a:buFont typeface="Calibri" pitchFamily="34" charset="0"/>
        <a:buChar char="•"/>
        <a:defRPr kern="1200">
          <a:solidFill>
            <a:srgbClr val="000000"/>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Plantwise Single Leaf tint.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269875"/>
            <a:ext cx="5070475"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92163" y="1187450"/>
            <a:ext cx="7997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endParaRPr lang="en-GB" altLang="en-US" smtClean="0"/>
          </a:p>
        </p:txBody>
      </p:sp>
      <p:sp>
        <p:nvSpPr>
          <p:cNvPr id="1028" name="Rectangle 3"/>
          <p:cNvSpPr>
            <a:spLocks noGrp="1" noChangeArrowheads="1"/>
          </p:cNvSpPr>
          <p:nvPr>
            <p:ph type="body" idx="1"/>
          </p:nvPr>
        </p:nvSpPr>
        <p:spPr bwMode="auto">
          <a:xfrm>
            <a:off x="792163" y="2105025"/>
            <a:ext cx="7997825"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indent for bullet 1</a:t>
            </a:r>
          </a:p>
          <a:p>
            <a:pPr lvl="2"/>
            <a:r>
              <a:rPr lang="en-US" altLang="en-US" smtClean="0"/>
              <a:t>indent for bullet 2</a:t>
            </a:r>
          </a:p>
          <a:p>
            <a:pPr lvl="3"/>
            <a:r>
              <a:rPr lang="en-US" altLang="en-US" smtClean="0"/>
              <a:t>indent for bullet 3</a:t>
            </a:r>
          </a:p>
          <a:p>
            <a:pPr lvl="4"/>
            <a:r>
              <a:rPr lang="en-US" altLang="en-US" smtClean="0"/>
              <a:t>indent for bullet 4</a:t>
            </a:r>
            <a:endParaRPr lang="en-GB" altLang="en-US" smtClean="0"/>
          </a:p>
        </p:txBody>
      </p:sp>
      <p:pic>
        <p:nvPicPr>
          <p:cNvPr id="1029" name="Picture 4" descr="CABI_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00750" y="357188"/>
            <a:ext cx="2813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48590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iming>
    <p:tnLst>
      <p:par>
        <p:cTn id="1" dur="indefinite" restart="never" nodeType="tmRoot"/>
      </p:par>
    </p:tnLst>
  </p:timing>
  <p:txStyles>
    <p:titleStyle>
      <a:lvl1pPr algn="l" rtl="0" eaLnBrk="0" fontAlgn="base" hangingPunct="0">
        <a:lnSpc>
          <a:spcPts val="3200"/>
        </a:lnSpc>
        <a:spcBef>
          <a:spcPct val="0"/>
        </a:spcBef>
        <a:spcAft>
          <a:spcPct val="0"/>
        </a:spcAft>
        <a:defRPr sz="3200" b="1">
          <a:solidFill>
            <a:schemeClr val="accent1"/>
          </a:solidFill>
          <a:latin typeface="+mj-lt"/>
          <a:ea typeface="+mj-ea"/>
          <a:cs typeface="+mj-cs"/>
        </a:defRPr>
      </a:lvl1pPr>
      <a:lvl2pPr algn="l" rtl="0" eaLnBrk="0" fontAlgn="base" hangingPunct="0">
        <a:lnSpc>
          <a:spcPts val="3200"/>
        </a:lnSpc>
        <a:spcBef>
          <a:spcPct val="0"/>
        </a:spcBef>
        <a:spcAft>
          <a:spcPct val="0"/>
        </a:spcAft>
        <a:defRPr sz="3200" b="1">
          <a:solidFill>
            <a:schemeClr val="accent1"/>
          </a:solidFill>
          <a:latin typeface="Arial" charset="0"/>
        </a:defRPr>
      </a:lvl2pPr>
      <a:lvl3pPr algn="l" rtl="0" eaLnBrk="0" fontAlgn="base" hangingPunct="0">
        <a:lnSpc>
          <a:spcPts val="3200"/>
        </a:lnSpc>
        <a:spcBef>
          <a:spcPct val="0"/>
        </a:spcBef>
        <a:spcAft>
          <a:spcPct val="0"/>
        </a:spcAft>
        <a:defRPr sz="3200" b="1">
          <a:solidFill>
            <a:schemeClr val="accent1"/>
          </a:solidFill>
          <a:latin typeface="Arial" charset="0"/>
        </a:defRPr>
      </a:lvl3pPr>
      <a:lvl4pPr algn="l" rtl="0" eaLnBrk="0" fontAlgn="base" hangingPunct="0">
        <a:lnSpc>
          <a:spcPts val="3200"/>
        </a:lnSpc>
        <a:spcBef>
          <a:spcPct val="0"/>
        </a:spcBef>
        <a:spcAft>
          <a:spcPct val="0"/>
        </a:spcAft>
        <a:defRPr sz="3200" b="1">
          <a:solidFill>
            <a:schemeClr val="accent1"/>
          </a:solidFill>
          <a:latin typeface="Arial" charset="0"/>
        </a:defRPr>
      </a:lvl4pPr>
      <a:lvl5pPr algn="l" rtl="0" eaLnBrk="0" fontAlgn="base" hangingPunct="0">
        <a:lnSpc>
          <a:spcPts val="3200"/>
        </a:lnSpc>
        <a:spcBef>
          <a:spcPct val="0"/>
        </a:spcBef>
        <a:spcAft>
          <a:spcPct val="0"/>
        </a:spcAft>
        <a:defRPr sz="3200" b="1">
          <a:solidFill>
            <a:schemeClr val="accent1"/>
          </a:solidFill>
          <a:latin typeface="Arial" charset="0"/>
        </a:defRPr>
      </a:lvl5pPr>
      <a:lvl6pPr marL="457200" algn="l" rtl="0" eaLnBrk="1" fontAlgn="base" hangingPunct="1">
        <a:lnSpc>
          <a:spcPts val="3200"/>
        </a:lnSpc>
        <a:spcBef>
          <a:spcPct val="0"/>
        </a:spcBef>
        <a:spcAft>
          <a:spcPct val="0"/>
        </a:spcAft>
        <a:defRPr sz="3200" b="1">
          <a:solidFill>
            <a:schemeClr val="tx2"/>
          </a:solidFill>
          <a:latin typeface="Arial" charset="0"/>
        </a:defRPr>
      </a:lvl6pPr>
      <a:lvl7pPr marL="914400" algn="l" rtl="0" eaLnBrk="1" fontAlgn="base" hangingPunct="1">
        <a:lnSpc>
          <a:spcPts val="3200"/>
        </a:lnSpc>
        <a:spcBef>
          <a:spcPct val="0"/>
        </a:spcBef>
        <a:spcAft>
          <a:spcPct val="0"/>
        </a:spcAft>
        <a:defRPr sz="3200" b="1">
          <a:solidFill>
            <a:schemeClr val="tx2"/>
          </a:solidFill>
          <a:latin typeface="Arial" charset="0"/>
        </a:defRPr>
      </a:lvl7pPr>
      <a:lvl8pPr marL="1371600" algn="l" rtl="0" eaLnBrk="1" fontAlgn="base" hangingPunct="1">
        <a:lnSpc>
          <a:spcPts val="3200"/>
        </a:lnSpc>
        <a:spcBef>
          <a:spcPct val="0"/>
        </a:spcBef>
        <a:spcAft>
          <a:spcPct val="0"/>
        </a:spcAft>
        <a:defRPr sz="3200" b="1">
          <a:solidFill>
            <a:schemeClr val="tx2"/>
          </a:solidFill>
          <a:latin typeface="Arial" charset="0"/>
        </a:defRPr>
      </a:lvl8pPr>
      <a:lvl9pPr marL="1828800" algn="l" rtl="0" eaLnBrk="1" fontAlgn="base" hangingPunct="1">
        <a:lnSpc>
          <a:spcPts val="3200"/>
        </a:lnSpc>
        <a:spcBef>
          <a:spcPct val="0"/>
        </a:spcBef>
        <a:spcAft>
          <a:spcPct val="0"/>
        </a:spcAft>
        <a:defRPr sz="3200" b="1">
          <a:solidFill>
            <a:schemeClr val="tx2"/>
          </a:solidFill>
          <a:latin typeface="Arial" charset="0"/>
        </a:defRPr>
      </a:lvl9pPr>
    </p:titleStyle>
    <p:body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15"/>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15"/>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15"/>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15"/>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0" y="6126164"/>
            <a:ext cx="9144000" cy="756322"/>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Box 4"/>
          <p:cNvSpPr txBox="1"/>
          <p:nvPr/>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pic>
        <p:nvPicPr>
          <p:cNvPr id="6" name="Picture 5"/>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Tree>
    <p:extLst>
      <p:ext uri="{BB962C8B-B14F-4D97-AF65-F5344CB8AC3E}">
        <p14:creationId xmlns:p14="http://schemas.microsoft.com/office/powerpoint/2010/main" val="366705731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4" r:id="rId14"/>
    <p:sldLayoutId id="2147483825" r:id="rId15"/>
    <p:sldLayoutId id="2147483826" r:id="rId16"/>
    <p:sldLayoutId id="2147483827" r:id="rId17"/>
    <p:sldLayoutId id="2147483828" r:id="rId18"/>
    <p:sldLayoutId id="2147483829" r:id="rId19"/>
    <p:sldLayoutId id="2147483830" r:id="rId20"/>
    <p:sldLayoutId id="2147483832" r:id="rId21"/>
    <p:sldLayoutId id="2147483858" r:id="rId22"/>
    <p:sldLayoutId id="2147483859" r:id="rId23"/>
  </p:sldLayoutIdLst>
  <p:timing>
    <p:tnLst>
      <p:par>
        <p:cTn id="1" dur="indefinite" restart="never" nodeType="tmRoot"/>
      </p:par>
    </p:tnLst>
  </p:timing>
  <p:txStyles>
    <p:titleStyle>
      <a:lvl1pPr algn="l" defTabSz="914400" rtl="0" eaLnBrk="1" latinLnBrk="0" hangingPunct="1">
        <a:spcBef>
          <a:spcPct val="0"/>
        </a:spcBef>
        <a:buNone/>
        <a:defRPr sz="2600" b="1" kern="1200">
          <a:solidFill>
            <a:srgbClr val="4C4C4C"/>
          </a:solidFill>
          <a:latin typeface="+mj-lt"/>
          <a:ea typeface="+mj-ea"/>
          <a:cs typeface="Arial" panose="020B0604020202020204" pitchFamily="34" charset="0"/>
        </a:defRPr>
      </a:lvl1pPr>
    </p:titleStyle>
    <p:bodyStyle>
      <a:lvl1pPr marL="285750" indent="-285750" algn="l" defTabSz="914400" rtl="0" eaLnBrk="1" latinLnBrk="0" hangingPunct="1">
        <a:spcBef>
          <a:spcPct val="20000"/>
        </a:spcBef>
        <a:buClr>
          <a:srgbClr val="7BC143"/>
        </a:buClr>
        <a:buFont typeface="Arial" panose="020B0604020202020204" pitchFamily="34" charset="0"/>
        <a:buChar char="●"/>
        <a:defRPr sz="1800" kern="1200">
          <a:solidFill>
            <a:srgbClr val="000000"/>
          </a:solidFill>
          <a:latin typeface="+mn-lt"/>
          <a:ea typeface="+mn-ea"/>
          <a:cs typeface="Arial" panose="020B0604020202020204" pitchFamily="34" charset="0"/>
        </a:defRPr>
      </a:lvl1pPr>
      <a:lvl2pPr marL="539750" indent="-177800" algn="l" defTabSz="914400" rtl="0" eaLnBrk="1" latinLnBrk="0" hangingPunct="1">
        <a:spcBef>
          <a:spcPct val="20000"/>
        </a:spcBef>
        <a:buClr>
          <a:srgbClr val="7BC143"/>
        </a:buClr>
        <a:buFont typeface="Arial" panose="020B0604020202020204" pitchFamily="34" charset="0"/>
        <a:buChar char="●"/>
        <a:defRPr sz="1800" kern="1200">
          <a:solidFill>
            <a:srgbClr val="000000"/>
          </a:solidFill>
          <a:latin typeface="+mn-lt"/>
          <a:ea typeface="+mn-ea"/>
          <a:cs typeface="Arial" panose="020B0604020202020204" pitchFamily="34" charset="0"/>
        </a:defRPr>
      </a:lvl2pPr>
      <a:lvl3pPr marL="730250" indent="-177800" algn="l" defTabSz="914400" rtl="0" eaLnBrk="1" latinLnBrk="0" hangingPunct="1">
        <a:spcBef>
          <a:spcPct val="20000"/>
        </a:spcBef>
        <a:buClr>
          <a:srgbClr val="7BC143"/>
        </a:buClr>
        <a:buFont typeface="Arial" panose="020B0604020202020204" pitchFamily="34" charset="0"/>
        <a:buChar char="●"/>
        <a:tabLst/>
        <a:defRPr sz="1800" kern="1200">
          <a:solidFill>
            <a:schemeClr val="tx1">
              <a:lumMod val="75000"/>
            </a:schemeClr>
          </a:solidFill>
          <a:latin typeface="+mn-lt"/>
          <a:ea typeface="+mn-ea"/>
          <a:cs typeface="Arial" panose="020B0604020202020204" pitchFamily="34" charset="0"/>
        </a:defRPr>
      </a:lvl3pPr>
      <a:lvl4pPr marL="901700" indent="-177800" algn="l" defTabSz="914400" rtl="0" eaLnBrk="1" latinLnBrk="0" hangingPunct="1">
        <a:spcBef>
          <a:spcPct val="20000"/>
        </a:spcBef>
        <a:buClr>
          <a:srgbClr val="7BC143"/>
        </a:buClr>
        <a:buFont typeface="Arial" panose="020B0604020202020204" pitchFamily="34" charset="0"/>
        <a:buChar char="●"/>
        <a:defRPr sz="1800" kern="1200">
          <a:solidFill>
            <a:schemeClr val="tx1">
              <a:lumMod val="75000"/>
            </a:schemeClr>
          </a:solidFill>
          <a:latin typeface="+mn-lt"/>
          <a:ea typeface="+mn-ea"/>
          <a:cs typeface="Arial" panose="020B0604020202020204" pitchFamily="34" charset="0"/>
        </a:defRPr>
      </a:lvl4pPr>
      <a:lvl5pPr marL="1092200" indent="-177800" algn="l" defTabSz="914400" rtl="0" eaLnBrk="1" latinLnBrk="0" hangingPunct="1">
        <a:spcBef>
          <a:spcPct val="20000"/>
        </a:spcBef>
        <a:buClr>
          <a:srgbClr val="7BC143"/>
        </a:buClr>
        <a:buFont typeface="Arial" panose="020B0604020202020204" pitchFamily="34" charset="0"/>
        <a:buChar char="●"/>
        <a:defRPr sz="1800" kern="1200">
          <a:solidFill>
            <a:schemeClr val="tx1">
              <a:lumMod val="75000"/>
            </a:schemeClr>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0" y="6126164"/>
            <a:ext cx="9144000" cy="756322"/>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Box 4"/>
          <p:cNvSpPr txBox="1"/>
          <p:nvPr/>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pic>
        <p:nvPicPr>
          <p:cNvPr id="6" name="Picture 5"/>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Tree>
    <p:extLst>
      <p:ext uri="{BB962C8B-B14F-4D97-AF65-F5344CB8AC3E}">
        <p14:creationId xmlns:p14="http://schemas.microsoft.com/office/powerpoint/2010/main" val="3508687793"/>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Lst>
  <p:timing>
    <p:tnLst>
      <p:par>
        <p:cTn id="1" dur="indefinite" restart="never" nodeType="tmRoot"/>
      </p:par>
    </p:tnLst>
  </p:timing>
  <p:txStyles>
    <p:titleStyle>
      <a:lvl1pPr algn="l" defTabSz="914400" rtl="0" eaLnBrk="1" latinLnBrk="0" hangingPunct="1">
        <a:spcBef>
          <a:spcPct val="0"/>
        </a:spcBef>
        <a:buNone/>
        <a:defRPr sz="2600" b="1" kern="1200">
          <a:solidFill>
            <a:srgbClr val="4C4C4C"/>
          </a:solidFill>
          <a:latin typeface="+mj-lt"/>
          <a:ea typeface="+mj-ea"/>
          <a:cs typeface="Arial" panose="020B0604020202020204" pitchFamily="34" charset="0"/>
        </a:defRPr>
      </a:lvl1pPr>
    </p:titleStyle>
    <p:bodyStyle>
      <a:lvl1pPr marL="285750" indent="-285750" algn="l" defTabSz="914400" rtl="0" eaLnBrk="1" latinLnBrk="0" hangingPunct="1">
        <a:spcBef>
          <a:spcPct val="20000"/>
        </a:spcBef>
        <a:buClr>
          <a:srgbClr val="7BC143"/>
        </a:buClr>
        <a:buFont typeface="Arial" panose="020B0604020202020204" pitchFamily="34" charset="0"/>
        <a:buChar char="●"/>
        <a:defRPr sz="1800" kern="1200">
          <a:solidFill>
            <a:srgbClr val="000000"/>
          </a:solidFill>
          <a:latin typeface="+mn-lt"/>
          <a:ea typeface="+mn-ea"/>
          <a:cs typeface="Arial" panose="020B0604020202020204" pitchFamily="34" charset="0"/>
        </a:defRPr>
      </a:lvl1pPr>
      <a:lvl2pPr marL="539750" indent="-177800" algn="l" defTabSz="914400" rtl="0" eaLnBrk="1" latinLnBrk="0" hangingPunct="1">
        <a:spcBef>
          <a:spcPct val="20000"/>
        </a:spcBef>
        <a:buClr>
          <a:srgbClr val="7BC143"/>
        </a:buClr>
        <a:buFont typeface="Arial" panose="020B0604020202020204" pitchFamily="34" charset="0"/>
        <a:buChar char="●"/>
        <a:defRPr sz="1800" kern="1200">
          <a:solidFill>
            <a:srgbClr val="000000"/>
          </a:solidFill>
          <a:latin typeface="+mn-lt"/>
          <a:ea typeface="+mn-ea"/>
          <a:cs typeface="Arial" panose="020B0604020202020204" pitchFamily="34" charset="0"/>
        </a:defRPr>
      </a:lvl2pPr>
      <a:lvl3pPr marL="730250" indent="-177800" algn="l" defTabSz="914400" rtl="0" eaLnBrk="1" latinLnBrk="0" hangingPunct="1">
        <a:spcBef>
          <a:spcPct val="20000"/>
        </a:spcBef>
        <a:buClr>
          <a:srgbClr val="7BC143"/>
        </a:buClr>
        <a:buFont typeface="Arial" panose="020B0604020202020204" pitchFamily="34" charset="0"/>
        <a:buChar char="●"/>
        <a:tabLst/>
        <a:defRPr sz="1800" kern="1200">
          <a:solidFill>
            <a:schemeClr val="tx1">
              <a:lumMod val="75000"/>
            </a:schemeClr>
          </a:solidFill>
          <a:latin typeface="+mn-lt"/>
          <a:ea typeface="+mn-ea"/>
          <a:cs typeface="Arial" panose="020B0604020202020204" pitchFamily="34" charset="0"/>
        </a:defRPr>
      </a:lvl3pPr>
      <a:lvl4pPr marL="901700" indent="-177800" algn="l" defTabSz="914400" rtl="0" eaLnBrk="1" latinLnBrk="0" hangingPunct="1">
        <a:spcBef>
          <a:spcPct val="20000"/>
        </a:spcBef>
        <a:buClr>
          <a:srgbClr val="7BC143"/>
        </a:buClr>
        <a:buFont typeface="Arial" panose="020B0604020202020204" pitchFamily="34" charset="0"/>
        <a:buChar char="●"/>
        <a:defRPr sz="1800" kern="1200">
          <a:solidFill>
            <a:schemeClr val="tx1">
              <a:lumMod val="75000"/>
            </a:schemeClr>
          </a:solidFill>
          <a:latin typeface="+mn-lt"/>
          <a:ea typeface="+mn-ea"/>
          <a:cs typeface="Arial" panose="020B0604020202020204" pitchFamily="34" charset="0"/>
        </a:defRPr>
      </a:lvl4pPr>
      <a:lvl5pPr marL="1092200" indent="-177800" algn="l" defTabSz="914400" rtl="0" eaLnBrk="1" latinLnBrk="0" hangingPunct="1">
        <a:spcBef>
          <a:spcPct val="20000"/>
        </a:spcBef>
        <a:buClr>
          <a:srgbClr val="7BC143"/>
        </a:buClr>
        <a:buFont typeface="Arial" panose="020B0604020202020204" pitchFamily="34" charset="0"/>
        <a:buChar char="●"/>
        <a:defRPr sz="1800" kern="1200">
          <a:solidFill>
            <a:schemeClr val="tx1">
              <a:lumMod val="75000"/>
            </a:schemeClr>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0" y="6126164"/>
            <a:ext cx="9144000" cy="756322"/>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Box 4"/>
          <p:cNvSpPr txBox="1"/>
          <p:nvPr/>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rgbClr val="FFFFFF"/>
                </a:solidFill>
              </a:rPr>
              <a:t>KNOWLEDGE FOR LIFE</a:t>
            </a:r>
            <a:endParaRPr lang="en-GB" sz="1200" b="1" dirty="0">
              <a:solidFill>
                <a:srgbClr val="FFFFFF"/>
              </a:solidFill>
            </a:endParaRPr>
          </a:p>
        </p:txBody>
      </p:sp>
      <p:pic>
        <p:nvPicPr>
          <p:cNvPr id="6" name="Picture 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Tree>
    <p:extLst>
      <p:ext uri="{BB962C8B-B14F-4D97-AF65-F5344CB8AC3E}">
        <p14:creationId xmlns:p14="http://schemas.microsoft.com/office/powerpoint/2010/main" val="2481171506"/>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Lst>
  <p:timing>
    <p:tnLst>
      <p:par>
        <p:cTn id="1" dur="indefinite" restart="never" nodeType="tmRoot"/>
      </p:par>
    </p:tnLst>
  </p:timing>
  <p:txStyles>
    <p:titleStyle>
      <a:lvl1pPr algn="l" defTabSz="914400" rtl="0" eaLnBrk="1" latinLnBrk="0" hangingPunct="1">
        <a:spcBef>
          <a:spcPct val="0"/>
        </a:spcBef>
        <a:buNone/>
        <a:defRPr sz="2600" b="1" kern="1200">
          <a:solidFill>
            <a:srgbClr val="4C4C4C"/>
          </a:solidFill>
          <a:latin typeface="+mj-lt"/>
          <a:ea typeface="+mj-ea"/>
          <a:cs typeface="Arial" panose="020B0604020202020204" pitchFamily="34" charset="0"/>
        </a:defRPr>
      </a:lvl1pPr>
    </p:titleStyle>
    <p:bodyStyle>
      <a:lvl1pPr marL="285750" indent="-285750" algn="l" defTabSz="914400" rtl="0" eaLnBrk="1" latinLnBrk="0" hangingPunct="1">
        <a:spcBef>
          <a:spcPct val="20000"/>
        </a:spcBef>
        <a:buClr>
          <a:srgbClr val="7BC143"/>
        </a:buClr>
        <a:buFont typeface="Arial" panose="020B0604020202020204" pitchFamily="34" charset="0"/>
        <a:buChar char="●"/>
        <a:defRPr sz="1800" kern="1200">
          <a:solidFill>
            <a:srgbClr val="000000"/>
          </a:solidFill>
          <a:latin typeface="+mn-lt"/>
          <a:ea typeface="+mn-ea"/>
          <a:cs typeface="Arial" panose="020B0604020202020204" pitchFamily="34" charset="0"/>
        </a:defRPr>
      </a:lvl1pPr>
      <a:lvl2pPr marL="539750" indent="-177800" algn="l" defTabSz="914400" rtl="0" eaLnBrk="1" latinLnBrk="0" hangingPunct="1">
        <a:spcBef>
          <a:spcPct val="20000"/>
        </a:spcBef>
        <a:buClr>
          <a:srgbClr val="7BC143"/>
        </a:buClr>
        <a:buFont typeface="Arial" panose="020B0604020202020204" pitchFamily="34" charset="0"/>
        <a:buChar char="●"/>
        <a:defRPr sz="1800" kern="1200">
          <a:solidFill>
            <a:srgbClr val="000000"/>
          </a:solidFill>
          <a:latin typeface="+mn-lt"/>
          <a:ea typeface="+mn-ea"/>
          <a:cs typeface="Arial" panose="020B0604020202020204" pitchFamily="34" charset="0"/>
        </a:defRPr>
      </a:lvl2pPr>
      <a:lvl3pPr marL="730250" indent="-177800" algn="l" defTabSz="914400" rtl="0" eaLnBrk="1" latinLnBrk="0" hangingPunct="1">
        <a:spcBef>
          <a:spcPct val="20000"/>
        </a:spcBef>
        <a:buClr>
          <a:srgbClr val="7BC143"/>
        </a:buClr>
        <a:buFont typeface="Arial" panose="020B0604020202020204" pitchFamily="34" charset="0"/>
        <a:buChar char="●"/>
        <a:tabLst/>
        <a:defRPr sz="1800" kern="1200">
          <a:solidFill>
            <a:schemeClr val="tx1">
              <a:lumMod val="75000"/>
            </a:schemeClr>
          </a:solidFill>
          <a:latin typeface="+mn-lt"/>
          <a:ea typeface="+mn-ea"/>
          <a:cs typeface="Arial" panose="020B0604020202020204" pitchFamily="34" charset="0"/>
        </a:defRPr>
      </a:lvl3pPr>
      <a:lvl4pPr marL="901700" indent="-177800" algn="l" defTabSz="914400" rtl="0" eaLnBrk="1" latinLnBrk="0" hangingPunct="1">
        <a:spcBef>
          <a:spcPct val="20000"/>
        </a:spcBef>
        <a:buClr>
          <a:srgbClr val="7BC143"/>
        </a:buClr>
        <a:buFont typeface="Arial" panose="020B0604020202020204" pitchFamily="34" charset="0"/>
        <a:buChar char="●"/>
        <a:defRPr sz="1800" kern="1200">
          <a:solidFill>
            <a:schemeClr val="tx1">
              <a:lumMod val="75000"/>
            </a:schemeClr>
          </a:solidFill>
          <a:latin typeface="+mn-lt"/>
          <a:ea typeface="+mn-ea"/>
          <a:cs typeface="Arial" panose="020B0604020202020204" pitchFamily="34" charset="0"/>
        </a:defRPr>
      </a:lvl4pPr>
      <a:lvl5pPr marL="1092200" indent="-177800" algn="l" defTabSz="914400" rtl="0" eaLnBrk="1" latinLnBrk="0" hangingPunct="1">
        <a:spcBef>
          <a:spcPct val="20000"/>
        </a:spcBef>
        <a:buClr>
          <a:srgbClr val="7BC143"/>
        </a:buClr>
        <a:buFont typeface="Arial" panose="020B0604020202020204" pitchFamily="34" charset="0"/>
        <a:buChar char="●"/>
        <a:defRPr sz="1800" kern="1200">
          <a:solidFill>
            <a:schemeClr val="tx1">
              <a:lumMod val="75000"/>
            </a:schemeClr>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3.jpeg"/></Relationships>
</file>

<file path=ppt/slides/_rels/slide2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133.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5.xml"/><Relationship Id="rId4" Type="http://schemas.openxmlformats.org/officeDocument/2006/relationships/image" Target="../media/image136.jpeg"/></Relationships>
</file>

<file path=ppt/slides/_rels/slide2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diagramData" Target="../diagrams/data7.xml"/><Relationship Id="rId26" Type="http://schemas.openxmlformats.org/officeDocument/2006/relationships/diagramColors" Target="../diagrams/colors8.xml"/><Relationship Id="rId3" Type="http://schemas.openxmlformats.org/officeDocument/2006/relationships/diagramData" Target="../diagrams/data4.xml"/><Relationship Id="rId21" Type="http://schemas.openxmlformats.org/officeDocument/2006/relationships/diagramColors" Target="../diagrams/colors7.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5" Type="http://schemas.openxmlformats.org/officeDocument/2006/relationships/diagramQuickStyle" Target="../diagrams/quickStyle8.xml"/><Relationship Id="rId2" Type="http://schemas.openxmlformats.org/officeDocument/2006/relationships/notesSlide" Target="../notesSlides/notesSlide4.xml"/><Relationship Id="rId16" Type="http://schemas.openxmlformats.org/officeDocument/2006/relationships/diagramColors" Target="../diagrams/colors6.xml"/><Relationship Id="rId20" Type="http://schemas.openxmlformats.org/officeDocument/2006/relationships/diagramQuickStyle" Target="../diagrams/quickStyle7.xml"/><Relationship Id="rId29" Type="http://schemas.openxmlformats.org/officeDocument/2006/relationships/diagramLayout" Target="../diagrams/layout9.xml"/><Relationship Id="rId1" Type="http://schemas.openxmlformats.org/officeDocument/2006/relationships/slideLayout" Target="../slideLayouts/slideLayout41.xml"/><Relationship Id="rId6" Type="http://schemas.openxmlformats.org/officeDocument/2006/relationships/diagramColors" Target="../diagrams/colors4.xml"/><Relationship Id="rId11" Type="http://schemas.openxmlformats.org/officeDocument/2006/relationships/diagramColors" Target="../diagrams/colors5.xml"/><Relationship Id="rId24" Type="http://schemas.openxmlformats.org/officeDocument/2006/relationships/diagramLayout" Target="../diagrams/layout8.xml"/><Relationship Id="rId32" Type="http://schemas.microsoft.com/office/2007/relationships/diagramDrawing" Target="../diagrams/drawing9.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23" Type="http://schemas.openxmlformats.org/officeDocument/2006/relationships/diagramData" Target="../diagrams/data8.xml"/><Relationship Id="rId28" Type="http://schemas.openxmlformats.org/officeDocument/2006/relationships/diagramData" Target="../diagrams/data9.xml"/><Relationship Id="rId10" Type="http://schemas.openxmlformats.org/officeDocument/2006/relationships/diagramQuickStyle" Target="../diagrams/quickStyle5.xml"/><Relationship Id="rId19" Type="http://schemas.openxmlformats.org/officeDocument/2006/relationships/diagramLayout" Target="../diagrams/layout7.xml"/><Relationship Id="rId31" Type="http://schemas.openxmlformats.org/officeDocument/2006/relationships/diagramColors" Target="../diagrams/colors9.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 Id="rId22" Type="http://schemas.microsoft.com/office/2007/relationships/diagramDrawing" Target="../diagrams/drawing7.xml"/><Relationship Id="rId27" Type="http://schemas.microsoft.com/office/2007/relationships/diagramDrawing" Target="../diagrams/drawing8.xml"/><Relationship Id="rId30"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jpeg"/><Relationship Id="rId1" Type="http://schemas.openxmlformats.org/officeDocument/2006/relationships/slideLayout" Target="../slideLayouts/slideLayout50.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2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52.jpeg"/><Relationship Id="rId2" Type="http://schemas.openxmlformats.org/officeDocument/2006/relationships/diagramData" Target="../diagrams/data10.xml"/><Relationship Id="rId1" Type="http://schemas.openxmlformats.org/officeDocument/2006/relationships/slideLayout" Target="../slideLayouts/slideLayout4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62.xml"/><Relationship Id="rId4" Type="http://schemas.openxmlformats.org/officeDocument/2006/relationships/image" Target="../media/image155.jpeg"/></Relationships>
</file>

<file path=ppt/slides/_rels/slide3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8" Type="http://schemas.openxmlformats.org/officeDocument/2006/relationships/image" Target="../media/image163.gif"/><Relationship Id="rId13" Type="http://schemas.openxmlformats.org/officeDocument/2006/relationships/image" Target="../media/image168.png"/><Relationship Id="rId3" Type="http://schemas.openxmlformats.org/officeDocument/2006/relationships/image" Target="../media/image158.png"/><Relationship Id="rId7" Type="http://schemas.openxmlformats.org/officeDocument/2006/relationships/image" Target="../media/image162.jpeg"/><Relationship Id="rId12" Type="http://schemas.openxmlformats.org/officeDocument/2006/relationships/image" Target="../media/image167.png"/><Relationship Id="rId2" Type="http://schemas.openxmlformats.org/officeDocument/2006/relationships/image" Target="../media/image157.jpg"/><Relationship Id="rId16" Type="http://schemas.openxmlformats.org/officeDocument/2006/relationships/image" Target="../media/image170.emf"/><Relationship Id="rId1" Type="http://schemas.openxmlformats.org/officeDocument/2006/relationships/slideLayout" Target="../slideLayouts/slideLayout13.xml"/><Relationship Id="rId6" Type="http://schemas.openxmlformats.org/officeDocument/2006/relationships/image" Target="../media/image161.jpeg"/><Relationship Id="rId11" Type="http://schemas.openxmlformats.org/officeDocument/2006/relationships/image" Target="../media/image166.png"/><Relationship Id="rId5" Type="http://schemas.openxmlformats.org/officeDocument/2006/relationships/image" Target="../media/image160.png"/><Relationship Id="rId15" Type="http://schemas.openxmlformats.org/officeDocument/2006/relationships/image" Target="../media/image169.jpeg"/><Relationship Id="rId10" Type="http://schemas.openxmlformats.org/officeDocument/2006/relationships/image" Target="../media/image165.jpeg"/><Relationship Id="rId4" Type="http://schemas.openxmlformats.org/officeDocument/2006/relationships/image" Target="../media/image159.png"/><Relationship Id="rId9" Type="http://schemas.openxmlformats.org/officeDocument/2006/relationships/image" Target="../media/image164.png"/><Relationship Id="rId14" Type="http://schemas.openxmlformats.org/officeDocument/2006/relationships/hyperlink" Target="http://www.gatesfoundation.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4.xml"/><Relationship Id="rId5" Type="http://schemas.openxmlformats.org/officeDocument/2006/relationships/image" Target="../media/image117.png"/><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14.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png"/></Relationships>
</file>

<file path=ppt/slides/_rels/slide9.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14.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4725144"/>
            <a:ext cx="8693119" cy="749024"/>
          </a:xfrm>
        </p:spPr>
        <p:txBody>
          <a:bodyPr>
            <a:noAutofit/>
          </a:bodyPr>
          <a:lstStyle/>
          <a:p>
            <a:endParaRPr lang="en-GB" dirty="0" smtClean="0"/>
          </a:p>
          <a:p>
            <a:r>
              <a:rPr lang="en-GB" sz="3200" dirty="0" smtClean="0"/>
              <a:t>Going the extra mile</a:t>
            </a:r>
          </a:p>
          <a:p>
            <a:r>
              <a:rPr lang="en-GB" sz="2400" i="1" dirty="0" smtClean="0"/>
              <a:t>Helping smallholder farmers lose less and grow more</a:t>
            </a:r>
            <a:endParaRPr lang="en-GB" sz="2400" i="1" dirty="0"/>
          </a:p>
          <a:p>
            <a:endParaRPr lang="en-GB" sz="2000" i="1" dirty="0"/>
          </a:p>
        </p:txBody>
      </p:sp>
      <p:sp>
        <p:nvSpPr>
          <p:cNvPr id="4" name="Text Placeholder 3"/>
          <p:cNvSpPr>
            <a:spLocks noGrp="1"/>
          </p:cNvSpPr>
          <p:nvPr>
            <p:ph type="body" sz="quarter" idx="11"/>
          </p:nvPr>
        </p:nvSpPr>
        <p:spPr>
          <a:xfrm>
            <a:off x="107504" y="5501090"/>
            <a:ext cx="8693119" cy="801154"/>
          </a:xfrm>
        </p:spPr>
        <p:txBody>
          <a:bodyPr>
            <a:normAutofit/>
          </a:bodyPr>
          <a:lstStyle/>
          <a:p>
            <a:endParaRPr lang="en-GB" sz="1900" dirty="0" smtClean="0"/>
          </a:p>
          <a:p>
            <a:r>
              <a:rPr lang="en-GB" sz="1900" dirty="0" smtClean="0"/>
              <a:t>Africa Regional Consultation, October 2015, Trevor </a:t>
            </a:r>
            <a:r>
              <a:rPr lang="en-GB" sz="1900" dirty="0"/>
              <a:t>Nicholls, CEO</a:t>
            </a:r>
          </a:p>
          <a:p>
            <a:endParaRPr lang="en-GB" dirty="0"/>
          </a:p>
        </p:txBody>
      </p:sp>
      <p:sp>
        <p:nvSpPr>
          <p:cNvPr id="6" name="Title 5"/>
          <p:cNvSpPr>
            <a:spLocks noGrp="1"/>
          </p:cNvSpPr>
          <p:nvPr>
            <p:ph type="title"/>
          </p:nvPr>
        </p:nvSpPr>
        <p:spPr/>
        <p:txBody>
          <a:bodyPr>
            <a:normAutofit fontScale="90000"/>
          </a:bodyPr>
          <a:lstStyle/>
          <a:p>
            <a:r>
              <a:rPr lang="en-GB" dirty="0" smtClean="0"/>
              <a:t/>
            </a:r>
            <a:br>
              <a:rPr lang="en-GB" dirty="0" smtClean="0"/>
            </a:br>
            <a:r>
              <a:rPr lang="en-GB" sz="4400" dirty="0" smtClean="0"/>
              <a:t>CABI</a:t>
            </a:r>
            <a:endParaRPr lang="en-GB" sz="4400" dirty="0"/>
          </a:p>
        </p:txBody>
      </p:sp>
      <p:pic>
        <p:nvPicPr>
          <p:cNvPr id="1026" name="Picture 2" descr="C:\Data\Trevor Nicholls\My Pictures\IMG_192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472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085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Information and Knowledge are key</a:t>
            </a:r>
            <a:endParaRPr lang="en-GB" dirty="0"/>
          </a:p>
        </p:txBody>
      </p:sp>
      <p:sp>
        <p:nvSpPr>
          <p:cNvPr id="3" name="Content Placeholder 2"/>
          <p:cNvSpPr>
            <a:spLocks noGrp="1"/>
          </p:cNvSpPr>
          <p:nvPr>
            <p:ph idx="1"/>
          </p:nvPr>
        </p:nvSpPr>
        <p:spPr>
          <a:xfrm>
            <a:off x="457200" y="1556792"/>
            <a:ext cx="8229600" cy="4525963"/>
          </a:xfrm>
        </p:spPr>
        <p:txBody>
          <a:bodyPr/>
          <a:lstStyle/>
          <a:p>
            <a:pPr marL="342900" indent="-342900">
              <a:buFont typeface="Wingdings" panose="05000000000000000000" pitchFamily="2" charset="2"/>
              <a:buChar char="Ø"/>
            </a:pPr>
            <a:r>
              <a:rPr lang="en-GB" sz="2400" dirty="0" smtClean="0"/>
              <a:t>Investment in breeding programmes for rice, maize and wheat will not address the problem.</a:t>
            </a:r>
          </a:p>
          <a:p>
            <a:pPr marL="342900" indent="-342900">
              <a:buFont typeface="Wingdings" panose="05000000000000000000" pitchFamily="2" charset="2"/>
              <a:buChar char="Ø"/>
            </a:pPr>
            <a:endParaRPr lang="en-GB" sz="2400" dirty="0"/>
          </a:p>
          <a:p>
            <a:pPr marL="342900" indent="-342900">
              <a:buFont typeface="Wingdings" panose="05000000000000000000" pitchFamily="2" charset="2"/>
              <a:buChar char="Ø"/>
            </a:pPr>
            <a:r>
              <a:rPr lang="en-GB" sz="2400" dirty="0" smtClean="0"/>
              <a:t>We can make major improvements in food and nutritional security by losing less of what we already produce – without any more land, water or inputs.</a:t>
            </a:r>
          </a:p>
          <a:p>
            <a:pPr marL="342900" indent="-342900">
              <a:buFont typeface="Wingdings" panose="05000000000000000000" pitchFamily="2" charset="2"/>
              <a:buChar char="Ø"/>
            </a:pPr>
            <a:endParaRPr lang="en-GB" sz="2400" dirty="0"/>
          </a:p>
          <a:p>
            <a:pPr marL="342900" indent="-342900">
              <a:buFont typeface="Wingdings" panose="05000000000000000000" pitchFamily="2" charset="2"/>
              <a:buChar char="Ø"/>
            </a:pPr>
            <a:r>
              <a:rPr lang="en-GB" sz="2400" dirty="0" smtClean="0"/>
              <a:t>Much of the information farmers need is already available but not accessible.</a:t>
            </a:r>
          </a:p>
          <a:p>
            <a:endParaRPr lang="en-GB" sz="2200" dirty="0"/>
          </a:p>
          <a:p>
            <a:endParaRPr lang="en-GB" dirty="0"/>
          </a:p>
        </p:txBody>
      </p:sp>
    </p:spTree>
    <p:extLst>
      <p:ext uri="{BB962C8B-B14F-4D97-AF65-F5344CB8AC3E}">
        <p14:creationId xmlns:p14="http://schemas.microsoft.com/office/powerpoint/2010/main" val="2314902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prstGeom prst="rect">
            <a:avLst/>
          </a:prstGeom>
        </p:spPr>
        <p:txBody>
          <a:bodyPr vert="horz" wrap="square" lIns="0" tIns="0" rIns="0" bIns="0" rtlCol="0">
            <a:noAutofit/>
          </a:bodyPr>
          <a:lstStyle/>
          <a:p>
            <a:pPr marL="12700"/>
            <a:endParaRPr sz="1100" dirty="0">
              <a:solidFill>
                <a:prstClr val="black"/>
              </a:solidFill>
              <a:latin typeface="Arial"/>
              <a:cs typeface="Arial"/>
            </a:endParaRPr>
          </a:p>
        </p:txBody>
      </p:sp>
      <p:sp>
        <p:nvSpPr>
          <p:cNvPr id="5" name="object 5"/>
          <p:cNvSpPr txBox="1">
            <a:spLocks noGrp="1"/>
          </p:cNvSpPr>
          <p:nvPr>
            <p:ph type="dt" sz="half" idx="6"/>
          </p:nvPr>
        </p:nvSpPr>
        <p:spPr>
          <a:prstGeom prst="rect">
            <a:avLst/>
          </a:prstGeom>
        </p:spPr>
        <p:txBody>
          <a:bodyPr vert="horz" wrap="square" lIns="0" tIns="0" rIns="0" bIns="0" rtlCol="0">
            <a:noAutofit/>
          </a:bodyPr>
          <a:lstStyle/>
          <a:p>
            <a:pPr marL="12700"/>
            <a:r>
              <a:rPr sz="1100" b="1" spc="-10" dirty="0" smtClean="0">
                <a:solidFill>
                  <a:srgbClr val="FFFFFF"/>
                </a:solidFill>
                <a:latin typeface="Arial"/>
                <a:cs typeface="Arial"/>
              </a:rPr>
              <a:t>KN</a:t>
            </a:r>
            <a:r>
              <a:rPr sz="1100" b="1" dirty="0" smtClean="0">
                <a:solidFill>
                  <a:srgbClr val="FFFFFF"/>
                </a:solidFill>
                <a:latin typeface="Arial"/>
                <a:cs typeface="Arial"/>
              </a:rPr>
              <a:t>OWL</a:t>
            </a:r>
            <a:r>
              <a:rPr sz="1100" b="1" spc="-10" dirty="0" smtClean="0">
                <a:solidFill>
                  <a:srgbClr val="FFFFFF"/>
                </a:solidFill>
                <a:latin typeface="Arial"/>
                <a:cs typeface="Arial"/>
              </a:rPr>
              <a:t>ED</a:t>
            </a:r>
            <a:r>
              <a:rPr sz="1100" b="1" dirty="0" smtClean="0">
                <a:solidFill>
                  <a:srgbClr val="FFFFFF"/>
                </a:solidFill>
                <a:latin typeface="Arial"/>
                <a:cs typeface="Arial"/>
              </a:rPr>
              <a:t>GE</a:t>
            </a:r>
            <a:r>
              <a:rPr sz="1100" b="1" spc="-10" dirty="0" smtClean="0">
                <a:solidFill>
                  <a:srgbClr val="FFFFFF"/>
                </a:solidFill>
                <a:latin typeface="Arial"/>
                <a:cs typeface="Arial"/>
              </a:rPr>
              <a:t> </a:t>
            </a:r>
            <a:r>
              <a:rPr sz="1100" b="1" dirty="0" smtClean="0">
                <a:solidFill>
                  <a:srgbClr val="FFFFFF"/>
                </a:solidFill>
                <a:latin typeface="Arial"/>
                <a:cs typeface="Arial"/>
              </a:rPr>
              <a:t>FOR</a:t>
            </a:r>
            <a:r>
              <a:rPr sz="1100" b="1" spc="-10" dirty="0" smtClean="0">
                <a:solidFill>
                  <a:srgbClr val="FFFFFF"/>
                </a:solidFill>
                <a:latin typeface="Arial"/>
                <a:cs typeface="Arial"/>
              </a:rPr>
              <a:t> </a:t>
            </a:r>
            <a:r>
              <a:rPr sz="1100" b="1" dirty="0" smtClean="0">
                <a:solidFill>
                  <a:srgbClr val="FFFFFF"/>
                </a:solidFill>
                <a:latin typeface="Arial"/>
                <a:cs typeface="Arial"/>
              </a:rPr>
              <a:t>LIFE</a:t>
            </a:r>
            <a:endParaRPr sz="1100" dirty="0">
              <a:solidFill>
                <a:prstClr val="black"/>
              </a:solidFill>
              <a:latin typeface="Arial"/>
              <a:cs typeface="Arial"/>
            </a:endParaRPr>
          </a:p>
        </p:txBody>
      </p:sp>
      <p:sp>
        <p:nvSpPr>
          <p:cNvPr id="3" name="object 3"/>
          <p:cNvSpPr txBox="1"/>
          <p:nvPr/>
        </p:nvSpPr>
        <p:spPr>
          <a:xfrm>
            <a:off x="406094" y="388451"/>
            <a:ext cx="7478273" cy="585046"/>
          </a:xfrm>
          <a:prstGeom prst="rect">
            <a:avLst/>
          </a:prstGeom>
        </p:spPr>
        <p:txBody>
          <a:bodyPr vert="horz" wrap="square" lIns="0" tIns="0" rIns="0" bIns="0" rtlCol="0">
            <a:noAutofit/>
          </a:bodyPr>
          <a:lstStyle/>
          <a:p>
            <a:pPr marL="285750" indent="-285750" fontAlgn="auto">
              <a:lnSpc>
                <a:spcPts val="3720"/>
              </a:lnSpc>
              <a:spcBef>
                <a:spcPct val="20000"/>
              </a:spcBef>
              <a:spcAft>
                <a:spcPts val="0"/>
              </a:spcAft>
              <a:buClr>
                <a:srgbClr val="7BC143"/>
              </a:buClr>
            </a:pPr>
            <a:r>
              <a:rPr sz="2600" b="1" dirty="0">
                <a:solidFill>
                  <a:srgbClr val="4C4C4C"/>
                </a:solidFill>
                <a:latin typeface="Calibri"/>
                <a:cs typeface="Arial" panose="020B0604020202020204" pitchFamily="34" charset="0"/>
              </a:rPr>
              <a:t>Consolidated </a:t>
            </a:r>
            <a:r>
              <a:rPr lang="en-GB" sz="2600" b="1" dirty="0" smtClean="0">
                <a:solidFill>
                  <a:srgbClr val="4C4C4C"/>
                </a:solidFill>
                <a:latin typeface="Calibri"/>
                <a:cs typeface="Arial" panose="020B0604020202020204" pitchFamily="34" charset="0"/>
              </a:rPr>
              <a:t>priority areas and issues  2012-13</a:t>
            </a:r>
            <a:endParaRPr sz="2600" b="1" dirty="0">
              <a:solidFill>
                <a:srgbClr val="4C4C4C"/>
              </a:solidFill>
              <a:latin typeface="Calibri"/>
              <a:cs typeface="Arial" panose="020B0604020202020204" pitchFamily="34" charset="0"/>
            </a:endParaRPr>
          </a:p>
        </p:txBody>
      </p:sp>
      <p:graphicFrame>
        <p:nvGraphicFramePr>
          <p:cNvPr id="2" name="object 2"/>
          <p:cNvGraphicFramePr>
            <a:graphicFrameLocks noGrp="1"/>
          </p:cNvGraphicFramePr>
          <p:nvPr>
            <p:extLst>
              <p:ext uri="{D42A27DB-BD31-4B8C-83A1-F6EECF244321}">
                <p14:modId xmlns:p14="http://schemas.microsoft.com/office/powerpoint/2010/main" val="2785680920"/>
              </p:ext>
            </p:extLst>
          </p:nvPr>
        </p:nvGraphicFramePr>
        <p:xfrm>
          <a:off x="383236" y="1051206"/>
          <a:ext cx="8192178" cy="5217310"/>
        </p:xfrm>
        <a:graphic>
          <a:graphicData uri="http://schemas.openxmlformats.org/drawingml/2006/table">
            <a:tbl>
              <a:tblPr firstRow="1" bandRow="1">
                <a:tableStyleId>{2D5ABB26-0587-4C30-8999-92F81FD0307C}</a:tableStyleId>
              </a:tblPr>
              <a:tblGrid>
                <a:gridCol w="2154557"/>
                <a:gridCol w="6037621"/>
              </a:tblGrid>
              <a:tr h="246359">
                <a:tc>
                  <a:txBody>
                    <a:bodyPr/>
                    <a:lstStyle/>
                    <a:p>
                      <a:pPr marL="660400">
                        <a:lnSpc>
                          <a:spcPct val="100000"/>
                        </a:lnSpc>
                      </a:pPr>
                      <a:r>
                        <a:rPr sz="1300" b="1" dirty="0" smtClean="0">
                          <a:solidFill>
                            <a:srgbClr val="252525"/>
                          </a:solidFill>
                          <a:latin typeface="Arial"/>
                          <a:cs typeface="Arial"/>
                        </a:rPr>
                        <a:t>Pr</a:t>
                      </a:r>
                      <a:r>
                        <a:rPr sz="1300" b="1" spc="-10" dirty="0" smtClean="0">
                          <a:solidFill>
                            <a:srgbClr val="252525"/>
                          </a:solidFill>
                          <a:latin typeface="Arial"/>
                          <a:cs typeface="Arial"/>
                        </a:rPr>
                        <a:t>i</a:t>
                      </a:r>
                      <a:r>
                        <a:rPr sz="1300" b="1" spc="0" dirty="0" smtClean="0">
                          <a:solidFill>
                            <a:srgbClr val="252525"/>
                          </a:solidFill>
                          <a:latin typeface="Arial"/>
                          <a:cs typeface="Arial"/>
                        </a:rPr>
                        <a:t>or</a:t>
                      </a:r>
                      <a:r>
                        <a:rPr sz="1300" b="1" spc="-10" dirty="0" smtClean="0">
                          <a:solidFill>
                            <a:srgbClr val="252525"/>
                          </a:solidFill>
                          <a:latin typeface="Arial"/>
                          <a:cs typeface="Arial"/>
                        </a:rPr>
                        <a:t>i</a:t>
                      </a:r>
                      <a:r>
                        <a:rPr sz="1300" b="1" spc="-5" dirty="0" smtClean="0">
                          <a:solidFill>
                            <a:srgbClr val="252525"/>
                          </a:solidFill>
                          <a:latin typeface="Arial"/>
                          <a:cs typeface="Arial"/>
                        </a:rPr>
                        <a:t>t</a:t>
                      </a:r>
                      <a:r>
                        <a:rPr sz="1300" b="1" spc="0" dirty="0" smtClean="0">
                          <a:solidFill>
                            <a:srgbClr val="252525"/>
                          </a:solidFill>
                          <a:latin typeface="Arial"/>
                          <a:cs typeface="Arial"/>
                        </a:rPr>
                        <a:t>y</a:t>
                      </a:r>
                      <a:r>
                        <a:rPr sz="1300" b="1" spc="-20" dirty="0" smtClean="0">
                          <a:solidFill>
                            <a:srgbClr val="252525"/>
                          </a:solidFill>
                          <a:latin typeface="Arial"/>
                          <a:cs typeface="Arial"/>
                        </a:rPr>
                        <a:t> </a:t>
                      </a:r>
                      <a:r>
                        <a:rPr sz="1300" b="1" spc="-35" dirty="0" smtClean="0">
                          <a:solidFill>
                            <a:srgbClr val="252525"/>
                          </a:solidFill>
                          <a:latin typeface="Arial"/>
                          <a:cs typeface="Arial"/>
                        </a:rPr>
                        <a:t>A</a:t>
                      </a:r>
                      <a:r>
                        <a:rPr sz="1300" b="1" spc="0" dirty="0" smtClean="0">
                          <a:solidFill>
                            <a:srgbClr val="252525"/>
                          </a:solidFill>
                          <a:latin typeface="Arial"/>
                          <a:cs typeface="Arial"/>
                        </a:rPr>
                        <a:t>reas</a:t>
                      </a:r>
                      <a:endParaRPr sz="1300" dirty="0">
                        <a:latin typeface="Arial"/>
                        <a:cs typeface="Arial"/>
                      </a:endParaRPr>
                    </a:p>
                  </a:txBody>
                  <a:tcPr marL="0" marR="0" marT="0" marB="0">
                    <a:lnL w="12700">
                      <a:solidFill>
                        <a:srgbClr val="252525"/>
                      </a:solidFill>
                      <a:prstDash val="solid"/>
                    </a:lnL>
                    <a:lnR w="12700">
                      <a:solidFill>
                        <a:srgbClr val="252525"/>
                      </a:solidFill>
                      <a:prstDash val="solid"/>
                    </a:lnR>
                    <a:lnT w="12700">
                      <a:solidFill>
                        <a:srgbClr val="252525"/>
                      </a:solidFill>
                      <a:prstDash val="solid"/>
                    </a:lnT>
                    <a:lnB w="12700">
                      <a:solidFill>
                        <a:srgbClr val="252525"/>
                      </a:solidFill>
                      <a:prstDash val="solid"/>
                    </a:lnB>
                    <a:solidFill>
                      <a:srgbClr val="D4EDD2"/>
                    </a:solidFill>
                  </a:tcPr>
                </a:tc>
                <a:tc>
                  <a:txBody>
                    <a:bodyPr/>
                    <a:lstStyle/>
                    <a:p>
                      <a:pPr marL="1270" algn="ctr">
                        <a:lnSpc>
                          <a:spcPct val="100000"/>
                        </a:lnSpc>
                      </a:pPr>
                      <a:r>
                        <a:rPr sz="1300" b="1" dirty="0" smtClean="0">
                          <a:solidFill>
                            <a:srgbClr val="252525"/>
                          </a:solidFill>
                          <a:latin typeface="Arial"/>
                          <a:cs typeface="Arial"/>
                        </a:rPr>
                        <a:t>Pr</a:t>
                      </a:r>
                      <a:r>
                        <a:rPr sz="1300" b="1" spc="-10" dirty="0" smtClean="0">
                          <a:solidFill>
                            <a:srgbClr val="252525"/>
                          </a:solidFill>
                          <a:latin typeface="Arial"/>
                          <a:cs typeface="Arial"/>
                        </a:rPr>
                        <a:t>i</a:t>
                      </a:r>
                      <a:r>
                        <a:rPr sz="1300" b="1" spc="0" dirty="0" smtClean="0">
                          <a:solidFill>
                            <a:srgbClr val="252525"/>
                          </a:solidFill>
                          <a:latin typeface="Arial"/>
                          <a:cs typeface="Arial"/>
                        </a:rPr>
                        <a:t>or</a:t>
                      </a:r>
                      <a:r>
                        <a:rPr sz="1300" b="1" spc="-10" dirty="0" smtClean="0">
                          <a:solidFill>
                            <a:srgbClr val="252525"/>
                          </a:solidFill>
                          <a:latin typeface="Arial"/>
                          <a:cs typeface="Arial"/>
                        </a:rPr>
                        <a:t>i</a:t>
                      </a:r>
                      <a:r>
                        <a:rPr sz="1300" b="1" spc="-5" dirty="0" smtClean="0">
                          <a:solidFill>
                            <a:srgbClr val="252525"/>
                          </a:solidFill>
                          <a:latin typeface="Arial"/>
                          <a:cs typeface="Arial"/>
                        </a:rPr>
                        <a:t>t</a:t>
                      </a:r>
                      <a:r>
                        <a:rPr sz="1300" b="1" spc="0" dirty="0" smtClean="0">
                          <a:solidFill>
                            <a:srgbClr val="252525"/>
                          </a:solidFill>
                          <a:latin typeface="Arial"/>
                          <a:cs typeface="Arial"/>
                        </a:rPr>
                        <a:t>y</a:t>
                      </a:r>
                      <a:r>
                        <a:rPr sz="1300" b="1" spc="-20" dirty="0" smtClean="0">
                          <a:solidFill>
                            <a:srgbClr val="252525"/>
                          </a:solidFill>
                          <a:latin typeface="Arial"/>
                          <a:cs typeface="Arial"/>
                        </a:rPr>
                        <a:t> </a:t>
                      </a:r>
                      <a:r>
                        <a:rPr sz="1300" b="1" spc="-10" dirty="0" smtClean="0">
                          <a:solidFill>
                            <a:srgbClr val="252525"/>
                          </a:solidFill>
                          <a:latin typeface="Arial"/>
                          <a:cs typeface="Arial"/>
                        </a:rPr>
                        <a:t>I</a:t>
                      </a:r>
                      <a:r>
                        <a:rPr sz="1300" b="1" spc="0" dirty="0" smtClean="0">
                          <a:solidFill>
                            <a:srgbClr val="252525"/>
                          </a:solidFill>
                          <a:latin typeface="Arial"/>
                          <a:cs typeface="Arial"/>
                        </a:rPr>
                        <a:t>ssues</a:t>
                      </a:r>
                      <a:endParaRPr sz="1300">
                        <a:latin typeface="Arial"/>
                        <a:cs typeface="Arial"/>
                      </a:endParaRPr>
                    </a:p>
                  </a:txBody>
                  <a:tcPr marL="0" marR="0" marT="0" marB="0">
                    <a:lnL w="12700">
                      <a:solidFill>
                        <a:srgbClr val="252525"/>
                      </a:solidFill>
                      <a:prstDash val="solid"/>
                    </a:lnL>
                    <a:lnR w="12700">
                      <a:solidFill>
                        <a:srgbClr val="252525"/>
                      </a:solidFill>
                      <a:prstDash val="solid"/>
                    </a:lnR>
                    <a:lnT w="12700">
                      <a:solidFill>
                        <a:srgbClr val="252525"/>
                      </a:solidFill>
                      <a:prstDash val="solid"/>
                    </a:lnT>
                    <a:lnB w="12700">
                      <a:solidFill>
                        <a:srgbClr val="252525"/>
                      </a:solidFill>
                      <a:prstDash val="solid"/>
                    </a:lnB>
                    <a:solidFill>
                      <a:srgbClr val="D4EDD2"/>
                    </a:solidFill>
                  </a:tcPr>
                </a:tc>
              </a:tr>
              <a:tr h="682383">
                <a:tc>
                  <a:txBody>
                    <a:bodyPr/>
                    <a:lstStyle/>
                    <a:p>
                      <a:pPr marL="80010" marR="240029">
                        <a:lnSpc>
                          <a:spcPct val="114300"/>
                        </a:lnSpc>
                      </a:pPr>
                      <a:r>
                        <a:rPr sz="1300" b="1" dirty="0" smtClean="0">
                          <a:solidFill>
                            <a:srgbClr val="252525"/>
                          </a:solidFill>
                          <a:latin typeface="Arial"/>
                          <a:cs typeface="Arial"/>
                        </a:rPr>
                        <a:t>Trade</a:t>
                      </a:r>
                      <a:r>
                        <a:rPr sz="1300" b="1" spc="-30" dirty="0" smtClean="0">
                          <a:solidFill>
                            <a:srgbClr val="252525"/>
                          </a:solidFill>
                          <a:latin typeface="Arial"/>
                          <a:cs typeface="Arial"/>
                        </a:rPr>
                        <a:t> </a:t>
                      </a:r>
                      <a:r>
                        <a:rPr sz="1300" b="1" spc="0" dirty="0" smtClean="0">
                          <a:solidFill>
                            <a:srgbClr val="252525"/>
                          </a:solidFill>
                          <a:latin typeface="Arial"/>
                          <a:cs typeface="Arial"/>
                        </a:rPr>
                        <a:t>and</a:t>
                      </a:r>
                      <a:r>
                        <a:rPr sz="1300" b="1" spc="-15" dirty="0" smtClean="0">
                          <a:solidFill>
                            <a:srgbClr val="252525"/>
                          </a:solidFill>
                          <a:latin typeface="Arial"/>
                          <a:cs typeface="Arial"/>
                        </a:rPr>
                        <a:t> </a:t>
                      </a:r>
                      <a:r>
                        <a:rPr sz="1300" b="1" spc="0" dirty="0" smtClean="0">
                          <a:solidFill>
                            <a:srgbClr val="252525"/>
                          </a:solidFill>
                          <a:latin typeface="Arial"/>
                          <a:cs typeface="Arial"/>
                        </a:rPr>
                        <a:t>ma</a:t>
                      </a:r>
                      <a:r>
                        <a:rPr sz="1300" b="1" spc="-5" dirty="0" smtClean="0">
                          <a:solidFill>
                            <a:srgbClr val="252525"/>
                          </a:solidFill>
                          <a:latin typeface="Arial"/>
                          <a:cs typeface="Arial"/>
                        </a:rPr>
                        <a:t>r</a:t>
                      </a:r>
                      <a:r>
                        <a:rPr sz="1300" b="1" spc="0" dirty="0" smtClean="0">
                          <a:solidFill>
                            <a:srgbClr val="252525"/>
                          </a:solidFill>
                          <a:latin typeface="Arial"/>
                          <a:cs typeface="Arial"/>
                        </a:rPr>
                        <a:t>ket</a:t>
                      </a:r>
                      <a:r>
                        <a:rPr sz="1300" b="1" spc="-10" dirty="0" smtClean="0">
                          <a:solidFill>
                            <a:srgbClr val="252525"/>
                          </a:solidFill>
                          <a:latin typeface="Arial"/>
                          <a:cs typeface="Arial"/>
                        </a:rPr>
                        <a:t> </a:t>
                      </a:r>
                      <a:r>
                        <a:rPr sz="1300" b="1" spc="0" dirty="0" smtClean="0">
                          <a:solidFill>
                            <a:srgbClr val="252525"/>
                          </a:solidFill>
                          <a:latin typeface="Arial"/>
                          <a:cs typeface="Arial"/>
                        </a:rPr>
                        <a:t>access</a:t>
                      </a:r>
                      <a:r>
                        <a:rPr sz="1300" b="1" spc="-5" dirty="0" smtClean="0">
                          <a:solidFill>
                            <a:srgbClr val="252525"/>
                          </a:solidFill>
                          <a:latin typeface="Arial"/>
                          <a:cs typeface="Arial"/>
                        </a:rPr>
                        <a:t> </a:t>
                      </a:r>
                      <a:r>
                        <a:rPr sz="1300" b="1" spc="0" dirty="0" smtClean="0">
                          <a:solidFill>
                            <a:srgbClr val="252525"/>
                          </a:solidFill>
                          <a:latin typeface="Arial"/>
                          <a:cs typeface="Arial"/>
                        </a:rPr>
                        <a:t>and de</a:t>
                      </a:r>
                      <a:r>
                        <a:rPr sz="1300" b="1" spc="-15" dirty="0" smtClean="0">
                          <a:solidFill>
                            <a:srgbClr val="252525"/>
                          </a:solidFill>
                          <a:latin typeface="Arial"/>
                          <a:cs typeface="Arial"/>
                        </a:rPr>
                        <a:t>v</a:t>
                      </a:r>
                      <a:r>
                        <a:rPr sz="1300" b="1" spc="0" dirty="0" smtClean="0">
                          <a:solidFill>
                            <a:srgbClr val="252525"/>
                          </a:solidFill>
                          <a:latin typeface="Arial"/>
                          <a:cs typeface="Arial"/>
                        </a:rPr>
                        <a:t>e</a:t>
                      </a:r>
                      <a:r>
                        <a:rPr sz="1300" b="1" spc="-5" dirty="0" smtClean="0">
                          <a:solidFill>
                            <a:srgbClr val="252525"/>
                          </a:solidFill>
                          <a:latin typeface="Arial"/>
                          <a:cs typeface="Arial"/>
                        </a:rPr>
                        <a:t>l</a:t>
                      </a:r>
                      <a:r>
                        <a:rPr sz="1300" b="1" spc="0" dirty="0" smtClean="0">
                          <a:solidFill>
                            <a:srgbClr val="252525"/>
                          </a:solidFill>
                          <a:latin typeface="Arial"/>
                          <a:cs typeface="Arial"/>
                        </a:rPr>
                        <a:t>opment</a:t>
                      </a:r>
                      <a:endParaRPr sz="1300" dirty="0">
                        <a:latin typeface="Arial"/>
                        <a:cs typeface="Arial"/>
                      </a:endParaRPr>
                    </a:p>
                  </a:txBody>
                  <a:tcPr marL="0" marR="0" marT="0" marB="0">
                    <a:lnL w="12700">
                      <a:solidFill>
                        <a:srgbClr val="252525"/>
                      </a:solidFill>
                      <a:prstDash val="solid"/>
                    </a:lnL>
                    <a:lnR w="12700">
                      <a:solidFill>
                        <a:srgbClr val="252525"/>
                      </a:solidFill>
                      <a:prstDash val="solid"/>
                    </a:lnR>
                    <a:lnT w="12700">
                      <a:solidFill>
                        <a:srgbClr val="252525"/>
                      </a:solidFill>
                      <a:prstDash val="solid"/>
                    </a:lnT>
                    <a:lnB w="12700">
                      <a:solidFill>
                        <a:srgbClr val="252525"/>
                      </a:solidFill>
                      <a:prstDash val="solid"/>
                    </a:lnB>
                    <a:solidFill>
                      <a:srgbClr val="F1F1F1"/>
                    </a:solidFill>
                  </a:tcPr>
                </a:tc>
                <a:tc>
                  <a:txBody>
                    <a:bodyPr/>
                    <a:lstStyle/>
                    <a:p>
                      <a:pPr marL="84455" marR="629285">
                        <a:lnSpc>
                          <a:spcPct val="114300"/>
                        </a:lnSpc>
                      </a:pPr>
                      <a:r>
                        <a:rPr sz="1300" dirty="0" smtClean="0">
                          <a:solidFill>
                            <a:srgbClr val="252525"/>
                          </a:solidFill>
                          <a:latin typeface="Arial"/>
                          <a:cs typeface="Arial"/>
                        </a:rPr>
                        <a:t>SPS</a:t>
                      </a:r>
                      <a:r>
                        <a:rPr sz="1300" spc="-30" dirty="0" smtClean="0">
                          <a:solidFill>
                            <a:srgbClr val="252525"/>
                          </a:solidFill>
                          <a:latin typeface="Arial"/>
                          <a:cs typeface="Arial"/>
                        </a:rPr>
                        <a:t> </a:t>
                      </a:r>
                      <a:r>
                        <a:rPr sz="1300" spc="0" dirty="0" smtClean="0">
                          <a:solidFill>
                            <a:srgbClr val="252525"/>
                          </a:solidFill>
                          <a:latin typeface="Arial"/>
                          <a:cs typeface="Arial"/>
                        </a:rPr>
                        <a:t>co</a:t>
                      </a:r>
                      <a:r>
                        <a:rPr sz="1300" spc="5" dirty="0" smtClean="0">
                          <a:solidFill>
                            <a:srgbClr val="252525"/>
                          </a:solidFill>
                          <a:latin typeface="Arial"/>
                          <a:cs typeface="Arial"/>
                        </a:rPr>
                        <a:t>m</a:t>
                      </a:r>
                      <a:r>
                        <a:rPr sz="1300" spc="0" dirty="0" smtClean="0">
                          <a:solidFill>
                            <a:srgbClr val="252525"/>
                          </a:solidFill>
                          <a:latin typeface="Arial"/>
                          <a:cs typeface="Arial"/>
                        </a:rPr>
                        <a:t>p</a:t>
                      </a:r>
                      <a:r>
                        <a:rPr sz="1300" spc="5" dirty="0" smtClean="0">
                          <a:solidFill>
                            <a:srgbClr val="252525"/>
                          </a:solidFill>
                          <a:latin typeface="Arial"/>
                          <a:cs typeface="Arial"/>
                        </a:rPr>
                        <a:t>l</a:t>
                      </a:r>
                      <a:r>
                        <a:rPr sz="1300" spc="0" dirty="0" smtClean="0">
                          <a:solidFill>
                            <a:srgbClr val="252525"/>
                          </a:solidFill>
                          <a:latin typeface="Arial"/>
                          <a:cs typeface="Arial"/>
                        </a:rPr>
                        <a:t>iance;</a:t>
                      </a:r>
                      <a:r>
                        <a:rPr sz="1300" spc="-35" dirty="0" smtClean="0">
                          <a:solidFill>
                            <a:srgbClr val="252525"/>
                          </a:solidFill>
                          <a:latin typeface="Arial"/>
                          <a:cs typeface="Arial"/>
                        </a:rPr>
                        <a:t> </a:t>
                      </a:r>
                      <a:r>
                        <a:rPr sz="1300" spc="0" dirty="0" smtClean="0">
                          <a:solidFill>
                            <a:srgbClr val="252525"/>
                          </a:solidFill>
                          <a:latin typeface="Arial"/>
                          <a:cs typeface="Arial"/>
                        </a:rPr>
                        <a:t>Va</a:t>
                      </a:r>
                      <a:r>
                        <a:rPr sz="1300" spc="5" dirty="0" smtClean="0">
                          <a:solidFill>
                            <a:srgbClr val="252525"/>
                          </a:solidFill>
                          <a:latin typeface="Arial"/>
                          <a:cs typeface="Arial"/>
                        </a:rPr>
                        <a:t>l</a:t>
                      </a:r>
                      <a:r>
                        <a:rPr sz="1300" spc="0" dirty="0" smtClean="0">
                          <a:solidFill>
                            <a:srgbClr val="252525"/>
                          </a:solidFill>
                          <a:latin typeface="Arial"/>
                          <a:cs typeface="Arial"/>
                        </a:rPr>
                        <a:t>u</a:t>
                      </a:r>
                      <a:r>
                        <a:rPr sz="1300" spc="10" dirty="0" smtClean="0">
                          <a:solidFill>
                            <a:srgbClr val="252525"/>
                          </a:solidFill>
                          <a:latin typeface="Arial"/>
                          <a:cs typeface="Arial"/>
                        </a:rPr>
                        <a:t>e</a:t>
                      </a:r>
                      <a:r>
                        <a:rPr sz="1300" spc="-5" dirty="0" smtClean="0">
                          <a:solidFill>
                            <a:srgbClr val="252525"/>
                          </a:solidFill>
                          <a:latin typeface="Arial"/>
                          <a:cs typeface="Arial"/>
                        </a:rPr>
                        <a:t>-</a:t>
                      </a:r>
                      <a:r>
                        <a:rPr sz="1300" spc="0" dirty="0" smtClean="0">
                          <a:solidFill>
                            <a:srgbClr val="252525"/>
                          </a:solidFill>
                          <a:latin typeface="Arial"/>
                          <a:cs typeface="Arial"/>
                        </a:rPr>
                        <a:t>cha</a:t>
                      </a:r>
                      <a:r>
                        <a:rPr sz="1300" spc="5" dirty="0" smtClean="0">
                          <a:solidFill>
                            <a:srgbClr val="252525"/>
                          </a:solidFill>
                          <a:latin typeface="Arial"/>
                          <a:cs typeface="Arial"/>
                        </a:rPr>
                        <a:t>i</a:t>
                      </a:r>
                      <a:r>
                        <a:rPr sz="1300" spc="0" dirty="0" smtClean="0">
                          <a:solidFill>
                            <a:srgbClr val="252525"/>
                          </a:solidFill>
                          <a:latin typeface="Arial"/>
                          <a:cs typeface="Arial"/>
                        </a:rPr>
                        <a:t>n</a:t>
                      </a:r>
                      <a:r>
                        <a:rPr sz="1300" spc="-30" dirty="0" smtClean="0">
                          <a:solidFill>
                            <a:srgbClr val="252525"/>
                          </a:solidFill>
                          <a:latin typeface="Arial"/>
                          <a:cs typeface="Arial"/>
                        </a:rPr>
                        <a:t> </a:t>
                      </a:r>
                      <a:r>
                        <a:rPr sz="1300" spc="5" dirty="0" smtClean="0">
                          <a:solidFill>
                            <a:srgbClr val="252525"/>
                          </a:solidFill>
                          <a:latin typeface="Arial"/>
                          <a:cs typeface="Arial"/>
                        </a:rPr>
                        <a:t>f</a:t>
                      </a:r>
                      <a:r>
                        <a:rPr sz="1300" spc="0" dirty="0" smtClean="0">
                          <a:solidFill>
                            <a:srgbClr val="252525"/>
                          </a:solidFill>
                          <a:latin typeface="Arial"/>
                          <a:cs typeface="Arial"/>
                        </a:rPr>
                        <a:t>ocus</a:t>
                      </a:r>
                      <a:r>
                        <a:rPr sz="1300" spc="-15" dirty="0" smtClean="0">
                          <a:solidFill>
                            <a:srgbClr val="252525"/>
                          </a:solidFill>
                          <a:latin typeface="Arial"/>
                          <a:cs typeface="Arial"/>
                        </a:rPr>
                        <a:t> </a:t>
                      </a:r>
                      <a:r>
                        <a:rPr sz="1300" spc="0" dirty="0" smtClean="0">
                          <a:solidFill>
                            <a:srgbClr val="252525"/>
                          </a:solidFill>
                          <a:latin typeface="Arial"/>
                          <a:cs typeface="Arial"/>
                        </a:rPr>
                        <a:t>and</a:t>
                      </a:r>
                      <a:r>
                        <a:rPr sz="1300" spc="-15" dirty="0" smtClean="0">
                          <a:solidFill>
                            <a:srgbClr val="252525"/>
                          </a:solidFill>
                          <a:latin typeface="Arial"/>
                          <a:cs typeface="Arial"/>
                        </a:rPr>
                        <a:t> </a:t>
                      </a:r>
                      <a:r>
                        <a:rPr sz="1300" spc="0" dirty="0" smtClean="0">
                          <a:solidFill>
                            <a:srgbClr val="252525"/>
                          </a:solidFill>
                          <a:latin typeface="Arial"/>
                          <a:cs typeface="Arial"/>
                        </a:rPr>
                        <a:t>pos</a:t>
                      </a:r>
                      <a:r>
                        <a:rPr sz="1300" spc="-5" dirty="0" smtClean="0">
                          <a:solidFill>
                            <a:srgbClr val="252525"/>
                          </a:solidFill>
                          <a:latin typeface="Arial"/>
                          <a:cs typeface="Arial"/>
                        </a:rPr>
                        <a:t>t</a:t>
                      </a:r>
                      <a:r>
                        <a:rPr sz="1300" spc="0" dirty="0" smtClean="0">
                          <a:solidFill>
                            <a:srgbClr val="252525"/>
                          </a:solidFill>
                          <a:latin typeface="Arial"/>
                          <a:cs typeface="Arial"/>
                        </a:rPr>
                        <a:t>har</a:t>
                      </a:r>
                      <a:r>
                        <a:rPr sz="1300" spc="-15" dirty="0" smtClean="0">
                          <a:solidFill>
                            <a:srgbClr val="252525"/>
                          </a:solidFill>
                          <a:latin typeface="Arial"/>
                          <a:cs typeface="Arial"/>
                        </a:rPr>
                        <a:t>v</a:t>
                      </a:r>
                      <a:r>
                        <a:rPr sz="1300" spc="0" dirty="0" smtClean="0">
                          <a:solidFill>
                            <a:srgbClr val="252525"/>
                          </a:solidFill>
                          <a:latin typeface="Arial"/>
                          <a:cs typeface="Arial"/>
                        </a:rPr>
                        <a:t>est</a:t>
                      </a:r>
                      <a:r>
                        <a:rPr sz="1300" spc="-10" dirty="0" smtClean="0">
                          <a:solidFill>
                            <a:srgbClr val="252525"/>
                          </a:solidFill>
                          <a:latin typeface="Arial"/>
                          <a:cs typeface="Arial"/>
                        </a:rPr>
                        <a:t> </a:t>
                      </a:r>
                      <a:r>
                        <a:rPr sz="1300" spc="-15" dirty="0" smtClean="0">
                          <a:solidFill>
                            <a:srgbClr val="252525"/>
                          </a:solidFill>
                          <a:latin typeface="Arial"/>
                          <a:cs typeface="Arial"/>
                        </a:rPr>
                        <a:t>v</a:t>
                      </a:r>
                      <a:r>
                        <a:rPr sz="1300" spc="0" dirty="0" smtClean="0">
                          <a:solidFill>
                            <a:srgbClr val="252525"/>
                          </a:solidFill>
                          <a:latin typeface="Arial"/>
                          <a:cs typeface="Arial"/>
                        </a:rPr>
                        <a:t>a</a:t>
                      </a:r>
                      <a:r>
                        <a:rPr sz="1300" spc="5" dirty="0" smtClean="0">
                          <a:solidFill>
                            <a:srgbClr val="252525"/>
                          </a:solidFill>
                          <a:latin typeface="Arial"/>
                          <a:cs typeface="Arial"/>
                        </a:rPr>
                        <a:t>l</a:t>
                      </a:r>
                      <a:r>
                        <a:rPr sz="1300" spc="0" dirty="0" smtClean="0">
                          <a:solidFill>
                            <a:srgbClr val="252525"/>
                          </a:solidFill>
                          <a:latin typeface="Arial"/>
                          <a:cs typeface="Arial"/>
                        </a:rPr>
                        <a:t>u</a:t>
                      </a:r>
                      <a:r>
                        <a:rPr sz="1300" spc="5" dirty="0" smtClean="0">
                          <a:solidFill>
                            <a:srgbClr val="252525"/>
                          </a:solidFill>
                          <a:latin typeface="Arial"/>
                          <a:cs typeface="Arial"/>
                        </a:rPr>
                        <a:t>e</a:t>
                      </a:r>
                      <a:r>
                        <a:rPr sz="1300" spc="-5" dirty="0" smtClean="0">
                          <a:solidFill>
                            <a:srgbClr val="252525"/>
                          </a:solidFill>
                          <a:latin typeface="Arial"/>
                          <a:cs typeface="Arial"/>
                        </a:rPr>
                        <a:t>-</a:t>
                      </a:r>
                      <a:r>
                        <a:rPr sz="1300" spc="0" dirty="0" smtClean="0">
                          <a:solidFill>
                            <a:srgbClr val="252525"/>
                          </a:solidFill>
                          <a:latin typeface="Arial"/>
                          <a:cs typeface="Arial"/>
                        </a:rPr>
                        <a:t>add</a:t>
                      </a:r>
                      <a:r>
                        <a:rPr sz="1300" spc="5" dirty="0" smtClean="0">
                          <a:solidFill>
                            <a:srgbClr val="252525"/>
                          </a:solidFill>
                          <a:latin typeface="Arial"/>
                          <a:cs typeface="Arial"/>
                        </a:rPr>
                        <a:t>i</a:t>
                      </a:r>
                      <a:r>
                        <a:rPr sz="1300" spc="-10" dirty="0" smtClean="0">
                          <a:solidFill>
                            <a:srgbClr val="252525"/>
                          </a:solidFill>
                          <a:latin typeface="Arial"/>
                          <a:cs typeface="Arial"/>
                        </a:rPr>
                        <a:t>t</a:t>
                      </a:r>
                      <a:r>
                        <a:rPr sz="1300" spc="0" dirty="0" smtClean="0">
                          <a:solidFill>
                            <a:srgbClr val="252525"/>
                          </a:solidFill>
                          <a:latin typeface="Arial"/>
                          <a:cs typeface="Arial"/>
                        </a:rPr>
                        <a:t>ion;</a:t>
                      </a:r>
                      <a:r>
                        <a:rPr sz="1300" spc="-10" dirty="0" smtClean="0">
                          <a:solidFill>
                            <a:srgbClr val="252525"/>
                          </a:solidFill>
                          <a:latin typeface="Arial"/>
                          <a:cs typeface="Arial"/>
                        </a:rPr>
                        <a:t> G</a:t>
                      </a:r>
                      <a:r>
                        <a:rPr sz="1300" spc="0" dirty="0" smtClean="0">
                          <a:solidFill>
                            <a:srgbClr val="252525"/>
                          </a:solidFill>
                          <a:latin typeface="Arial"/>
                          <a:cs typeface="Arial"/>
                        </a:rPr>
                        <a:t>AP</a:t>
                      </a:r>
                      <a:r>
                        <a:rPr sz="1300" spc="-15" dirty="0" smtClean="0">
                          <a:solidFill>
                            <a:srgbClr val="252525"/>
                          </a:solidFill>
                          <a:latin typeface="Arial"/>
                          <a:cs typeface="Arial"/>
                        </a:rPr>
                        <a:t> </a:t>
                      </a:r>
                      <a:r>
                        <a:rPr sz="1300" spc="0" dirty="0" smtClean="0">
                          <a:solidFill>
                            <a:srgbClr val="252525"/>
                          </a:solidFill>
                          <a:latin typeface="Arial"/>
                          <a:cs typeface="Arial"/>
                        </a:rPr>
                        <a:t>and</a:t>
                      </a:r>
                      <a:r>
                        <a:rPr sz="1300" spc="-15" dirty="0" smtClean="0">
                          <a:solidFill>
                            <a:srgbClr val="252525"/>
                          </a:solidFill>
                          <a:latin typeface="Arial"/>
                          <a:cs typeface="Arial"/>
                        </a:rPr>
                        <a:t> </a:t>
                      </a:r>
                      <a:r>
                        <a:rPr sz="1300" spc="0" dirty="0" smtClean="0">
                          <a:solidFill>
                            <a:srgbClr val="252525"/>
                          </a:solidFill>
                          <a:latin typeface="Arial"/>
                          <a:cs typeface="Arial"/>
                        </a:rPr>
                        <a:t>best</a:t>
                      </a:r>
                      <a:r>
                        <a:rPr sz="1300" spc="-10" dirty="0" smtClean="0">
                          <a:solidFill>
                            <a:srgbClr val="252525"/>
                          </a:solidFill>
                          <a:latin typeface="Arial"/>
                          <a:cs typeface="Arial"/>
                        </a:rPr>
                        <a:t> </a:t>
                      </a:r>
                      <a:r>
                        <a:rPr sz="1300" spc="0" dirty="0" smtClean="0">
                          <a:solidFill>
                            <a:srgbClr val="252525"/>
                          </a:solidFill>
                          <a:latin typeface="Arial"/>
                          <a:cs typeface="Arial"/>
                        </a:rPr>
                        <a:t>prac</a:t>
                      </a:r>
                      <a:r>
                        <a:rPr sz="1300" spc="-10" dirty="0" smtClean="0">
                          <a:solidFill>
                            <a:srgbClr val="252525"/>
                          </a:solidFill>
                          <a:latin typeface="Arial"/>
                          <a:cs typeface="Arial"/>
                        </a:rPr>
                        <a:t>t</a:t>
                      </a:r>
                      <a:r>
                        <a:rPr sz="1300" spc="0" dirty="0" smtClean="0">
                          <a:solidFill>
                            <a:srgbClr val="252525"/>
                          </a:solidFill>
                          <a:latin typeface="Arial"/>
                          <a:cs typeface="Arial"/>
                        </a:rPr>
                        <a:t>ices pro</a:t>
                      </a:r>
                      <a:r>
                        <a:rPr sz="1300" spc="5" dirty="0" smtClean="0">
                          <a:solidFill>
                            <a:srgbClr val="252525"/>
                          </a:solidFill>
                          <a:latin typeface="Arial"/>
                          <a:cs typeface="Arial"/>
                        </a:rPr>
                        <a:t>m</a:t>
                      </a:r>
                      <a:r>
                        <a:rPr sz="1300" spc="0" dirty="0" smtClean="0">
                          <a:solidFill>
                            <a:srgbClr val="252525"/>
                          </a:solidFill>
                          <a:latin typeface="Arial"/>
                          <a:cs typeface="Arial"/>
                        </a:rPr>
                        <a:t>u</a:t>
                      </a:r>
                      <a:r>
                        <a:rPr sz="1300" spc="5" dirty="0" smtClean="0">
                          <a:solidFill>
                            <a:srgbClr val="252525"/>
                          </a:solidFill>
                          <a:latin typeface="Arial"/>
                          <a:cs typeface="Arial"/>
                        </a:rPr>
                        <a:t>l</a:t>
                      </a:r>
                      <a:r>
                        <a:rPr sz="1300" spc="0" dirty="0" smtClean="0">
                          <a:solidFill>
                            <a:srgbClr val="252525"/>
                          </a:solidFill>
                          <a:latin typeface="Arial"/>
                          <a:cs typeface="Arial"/>
                        </a:rPr>
                        <a:t>ga</a:t>
                      </a:r>
                      <a:r>
                        <a:rPr sz="1300" spc="-5" dirty="0" smtClean="0">
                          <a:solidFill>
                            <a:srgbClr val="252525"/>
                          </a:solidFill>
                          <a:latin typeface="Arial"/>
                          <a:cs typeface="Arial"/>
                        </a:rPr>
                        <a:t>t</a:t>
                      </a:r>
                      <a:r>
                        <a:rPr sz="1300" spc="0" dirty="0" smtClean="0">
                          <a:solidFill>
                            <a:srgbClr val="252525"/>
                          </a:solidFill>
                          <a:latin typeface="Arial"/>
                          <a:cs typeface="Arial"/>
                        </a:rPr>
                        <a:t>ion,</a:t>
                      </a:r>
                      <a:r>
                        <a:rPr sz="1300" spc="-35" dirty="0" smtClean="0">
                          <a:solidFill>
                            <a:srgbClr val="252525"/>
                          </a:solidFill>
                          <a:latin typeface="Arial"/>
                          <a:cs typeface="Arial"/>
                        </a:rPr>
                        <a:t> </a:t>
                      </a:r>
                      <a:r>
                        <a:rPr sz="1300" spc="0" dirty="0" smtClean="0">
                          <a:solidFill>
                            <a:srgbClr val="252525"/>
                          </a:solidFill>
                          <a:latin typeface="Arial"/>
                          <a:cs typeface="Arial"/>
                        </a:rPr>
                        <a:t>and capaci</a:t>
                      </a:r>
                      <a:r>
                        <a:rPr sz="1300" spc="-10" dirty="0" smtClean="0">
                          <a:solidFill>
                            <a:srgbClr val="252525"/>
                          </a:solidFill>
                          <a:latin typeface="Arial"/>
                          <a:cs typeface="Arial"/>
                        </a:rPr>
                        <a:t>t</a:t>
                      </a:r>
                      <a:r>
                        <a:rPr sz="1300" spc="0" dirty="0" smtClean="0">
                          <a:solidFill>
                            <a:srgbClr val="252525"/>
                          </a:solidFill>
                          <a:latin typeface="Arial"/>
                          <a:cs typeface="Arial"/>
                        </a:rPr>
                        <a:t>y</a:t>
                      </a:r>
                      <a:r>
                        <a:rPr sz="1300" spc="-20" dirty="0" smtClean="0">
                          <a:solidFill>
                            <a:srgbClr val="252525"/>
                          </a:solidFill>
                          <a:latin typeface="Arial"/>
                          <a:cs typeface="Arial"/>
                        </a:rPr>
                        <a:t> </a:t>
                      </a:r>
                      <a:r>
                        <a:rPr sz="1300" spc="0" dirty="0" smtClean="0">
                          <a:solidFill>
                            <a:srgbClr val="252525"/>
                          </a:solidFill>
                          <a:latin typeface="Arial"/>
                          <a:cs typeface="Arial"/>
                        </a:rPr>
                        <a:t>bu</a:t>
                      </a:r>
                      <a:r>
                        <a:rPr sz="1300" spc="5" dirty="0" smtClean="0">
                          <a:solidFill>
                            <a:srgbClr val="252525"/>
                          </a:solidFill>
                          <a:latin typeface="Arial"/>
                          <a:cs typeface="Arial"/>
                        </a:rPr>
                        <a:t>i</a:t>
                      </a:r>
                      <a:r>
                        <a:rPr sz="1300" spc="0" dirty="0" smtClean="0">
                          <a:solidFill>
                            <a:srgbClr val="252525"/>
                          </a:solidFill>
                          <a:latin typeface="Arial"/>
                          <a:cs typeface="Arial"/>
                        </a:rPr>
                        <a:t>ld</a:t>
                      </a:r>
                      <a:r>
                        <a:rPr sz="1300" spc="5" dirty="0" smtClean="0">
                          <a:solidFill>
                            <a:srgbClr val="252525"/>
                          </a:solidFill>
                          <a:latin typeface="Arial"/>
                          <a:cs typeface="Arial"/>
                        </a:rPr>
                        <a:t>i</a:t>
                      </a:r>
                      <a:r>
                        <a:rPr sz="1300" spc="0" dirty="0" smtClean="0">
                          <a:solidFill>
                            <a:srgbClr val="252525"/>
                          </a:solidFill>
                          <a:latin typeface="Arial"/>
                          <a:cs typeface="Arial"/>
                        </a:rPr>
                        <a:t>ng;</a:t>
                      </a:r>
                      <a:r>
                        <a:rPr sz="1300" spc="-25" dirty="0" smtClean="0">
                          <a:solidFill>
                            <a:srgbClr val="252525"/>
                          </a:solidFill>
                          <a:latin typeface="Arial"/>
                          <a:cs typeface="Arial"/>
                        </a:rPr>
                        <a:t> </a:t>
                      </a:r>
                      <a:r>
                        <a:rPr sz="1300" spc="0" dirty="0" smtClean="0">
                          <a:solidFill>
                            <a:srgbClr val="252525"/>
                          </a:solidFill>
                          <a:latin typeface="Arial"/>
                          <a:cs typeface="Arial"/>
                        </a:rPr>
                        <a:t>Co</a:t>
                      </a:r>
                      <a:r>
                        <a:rPr sz="1300" spc="5" dirty="0" smtClean="0">
                          <a:solidFill>
                            <a:srgbClr val="252525"/>
                          </a:solidFill>
                          <a:latin typeface="Arial"/>
                          <a:cs typeface="Arial"/>
                        </a:rPr>
                        <a:t>mm</a:t>
                      </a:r>
                      <a:r>
                        <a:rPr sz="1300" spc="0" dirty="0" smtClean="0">
                          <a:solidFill>
                            <a:srgbClr val="252525"/>
                          </a:solidFill>
                          <a:latin typeface="Arial"/>
                          <a:cs typeface="Arial"/>
                        </a:rPr>
                        <a:t>erciali</a:t>
                      </a:r>
                      <a:r>
                        <a:rPr sz="1300" spc="-15" dirty="0" smtClean="0">
                          <a:solidFill>
                            <a:srgbClr val="252525"/>
                          </a:solidFill>
                          <a:latin typeface="Arial"/>
                          <a:cs typeface="Arial"/>
                        </a:rPr>
                        <a:t>z</a:t>
                      </a:r>
                      <a:r>
                        <a:rPr sz="1300" spc="0" dirty="0" smtClean="0">
                          <a:solidFill>
                            <a:srgbClr val="252525"/>
                          </a:solidFill>
                          <a:latin typeface="Arial"/>
                          <a:cs typeface="Arial"/>
                        </a:rPr>
                        <a:t>a</a:t>
                      </a:r>
                      <a:r>
                        <a:rPr sz="1300" spc="-5" dirty="0" smtClean="0">
                          <a:solidFill>
                            <a:srgbClr val="252525"/>
                          </a:solidFill>
                          <a:latin typeface="Arial"/>
                          <a:cs typeface="Arial"/>
                        </a:rPr>
                        <a:t>t</a:t>
                      </a:r>
                      <a:r>
                        <a:rPr sz="1300" spc="0" dirty="0" smtClean="0">
                          <a:solidFill>
                            <a:srgbClr val="252525"/>
                          </a:solidFill>
                          <a:latin typeface="Arial"/>
                          <a:cs typeface="Arial"/>
                        </a:rPr>
                        <a:t>ion</a:t>
                      </a:r>
                      <a:r>
                        <a:rPr sz="1300" spc="-40" dirty="0" smtClean="0">
                          <a:solidFill>
                            <a:srgbClr val="252525"/>
                          </a:solidFill>
                          <a:latin typeface="Arial"/>
                          <a:cs typeface="Arial"/>
                        </a:rPr>
                        <a:t> </a:t>
                      </a:r>
                      <a:r>
                        <a:rPr sz="1300" spc="0" dirty="0" smtClean="0">
                          <a:solidFill>
                            <a:srgbClr val="252525"/>
                          </a:solidFill>
                          <a:latin typeface="Arial"/>
                          <a:cs typeface="Arial"/>
                        </a:rPr>
                        <a:t>and con</a:t>
                      </a:r>
                      <a:r>
                        <a:rPr sz="1300" spc="-10" dirty="0" smtClean="0">
                          <a:solidFill>
                            <a:srgbClr val="252525"/>
                          </a:solidFill>
                          <a:latin typeface="Arial"/>
                          <a:cs typeface="Arial"/>
                        </a:rPr>
                        <a:t>t</a:t>
                      </a:r>
                      <a:r>
                        <a:rPr sz="1300" spc="-5" dirty="0" smtClean="0">
                          <a:solidFill>
                            <a:srgbClr val="252525"/>
                          </a:solidFill>
                          <a:latin typeface="Arial"/>
                          <a:cs typeface="Arial"/>
                        </a:rPr>
                        <a:t>r</a:t>
                      </a:r>
                      <a:r>
                        <a:rPr sz="1300" spc="0" dirty="0" smtClean="0">
                          <a:solidFill>
                            <a:srgbClr val="252525"/>
                          </a:solidFill>
                          <a:latin typeface="Arial"/>
                          <a:cs typeface="Arial"/>
                        </a:rPr>
                        <a:t>act</a:t>
                      </a:r>
                      <a:r>
                        <a:rPr sz="1300" spc="-25" dirty="0" smtClean="0">
                          <a:solidFill>
                            <a:srgbClr val="252525"/>
                          </a:solidFill>
                          <a:latin typeface="Arial"/>
                          <a:cs typeface="Arial"/>
                        </a:rPr>
                        <a:t> </a:t>
                      </a:r>
                      <a:r>
                        <a:rPr sz="1300" spc="5" dirty="0" smtClean="0">
                          <a:solidFill>
                            <a:srgbClr val="252525"/>
                          </a:solidFill>
                          <a:latin typeface="Arial"/>
                          <a:cs typeface="Arial"/>
                        </a:rPr>
                        <a:t>f</a:t>
                      </a:r>
                      <a:r>
                        <a:rPr sz="1300" spc="0" dirty="0" smtClean="0">
                          <a:solidFill>
                            <a:srgbClr val="252525"/>
                          </a:solidFill>
                          <a:latin typeface="Arial"/>
                          <a:cs typeface="Arial"/>
                        </a:rPr>
                        <a:t>arming.</a:t>
                      </a:r>
                      <a:endParaRPr sz="1300" dirty="0">
                        <a:latin typeface="Arial"/>
                        <a:cs typeface="Arial"/>
                      </a:endParaRPr>
                    </a:p>
                  </a:txBody>
                  <a:tcPr marL="0" marR="0" marT="0" marB="0">
                    <a:lnL w="12700">
                      <a:solidFill>
                        <a:srgbClr val="252525"/>
                      </a:solidFill>
                      <a:prstDash val="solid"/>
                    </a:lnL>
                    <a:lnR w="12700">
                      <a:solidFill>
                        <a:srgbClr val="252525"/>
                      </a:solidFill>
                      <a:prstDash val="solid"/>
                    </a:lnR>
                    <a:lnT w="12700">
                      <a:solidFill>
                        <a:srgbClr val="252525"/>
                      </a:solidFill>
                      <a:prstDash val="solid"/>
                    </a:lnT>
                    <a:lnB w="12700">
                      <a:solidFill>
                        <a:srgbClr val="252525"/>
                      </a:solidFill>
                      <a:prstDash val="solid"/>
                    </a:lnB>
                    <a:solidFill>
                      <a:srgbClr val="F1F1F1"/>
                    </a:solidFill>
                  </a:tcPr>
                </a:tc>
              </a:tr>
              <a:tr h="1174667">
                <a:tc>
                  <a:txBody>
                    <a:bodyPr/>
                    <a:lstStyle/>
                    <a:p>
                      <a:pPr marL="80010" marR="501015">
                        <a:lnSpc>
                          <a:spcPct val="114300"/>
                        </a:lnSpc>
                      </a:pPr>
                      <a:r>
                        <a:rPr sz="1300" b="1" dirty="0" smtClean="0">
                          <a:solidFill>
                            <a:srgbClr val="252525"/>
                          </a:solidFill>
                          <a:latin typeface="Arial"/>
                          <a:cs typeface="Arial"/>
                        </a:rPr>
                        <a:t>Kn</a:t>
                      </a:r>
                      <a:r>
                        <a:rPr sz="1300" b="1" spc="-10" dirty="0" smtClean="0">
                          <a:solidFill>
                            <a:srgbClr val="252525"/>
                          </a:solidFill>
                          <a:latin typeface="Arial"/>
                          <a:cs typeface="Arial"/>
                        </a:rPr>
                        <a:t>o</a:t>
                      </a:r>
                      <a:r>
                        <a:rPr sz="1300" b="1" spc="5" dirty="0" smtClean="0">
                          <a:solidFill>
                            <a:srgbClr val="252525"/>
                          </a:solidFill>
                          <a:latin typeface="Arial"/>
                          <a:cs typeface="Arial"/>
                        </a:rPr>
                        <a:t>w</a:t>
                      </a:r>
                      <a:r>
                        <a:rPr sz="1300" b="1" spc="-10" dirty="0" smtClean="0">
                          <a:solidFill>
                            <a:srgbClr val="252525"/>
                          </a:solidFill>
                          <a:latin typeface="Arial"/>
                          <a:cs typeface="Arial"/>
                        </a:rPr>
                        <a:t>l</a:t>
                      </a:r>
                      <a:r>
                        <a:rPr sz="1300" b="1" spc="0" dirty="0" smtClean="0">
                          <a:solidFill>
                            <a:srgbClr val="252525"/>
                          </a:solidFill>
                          <a:latin typeface="Arial"/>
                          <a:cs typeface="Arial"/>
                        </a:rPr>
                        <a:t>ed</a:t>
                      </a:r>
                      <a:r>
                        <a:rPr sz="1300" b="1" spc="-10" dirty="0" smtClean="0">
                          <a:solidFill>
                            <a:srgbClr val="252525"/>
                          </a:solidFill>
                          <a:latin typeface="Arial"/>
                          <a:cs typeface="Arial"/>
                        </a:rPr>
                        <a:t>g</a:t>
                      </a:r>
                      <a:r>
                        <a:rPr sz="1300" b="1" spc="0" dirty="0" smtClean="0">
                          <a:solidFill>
                            <a:srgbClr val="252525"/>
                          </a:solidFill>
                          <a:latin typeface="Arial"/>
                          <a:cs typeface="Arial"/>
                        </a:rPr>
                        <a:t>e</a:t>
                      </a:r>
                      <a:r>
                        <a:rPr sz="1300" b="1" spc="-40" dirty="0" smtClean="0">
                          <a:solidFill>
                            <a:srgbClr val="252525"/>
                          </a:solidFill>
                          <a:latin typeface="Arial"/>
                          <a:cs typeface="Arial"/>
                        </a:rPr>
                        <a:t> </a:t>
                      </a:r>
                      <a:r>
                        <a:rPr sz="1300" b="1" spc="0" dirty="0" smtClean="0">
                          <a:solidFill>
                            <a:srgbClr val="252525"/>
                          </a:solidFill>
                          <a:latin typeface="Arial"/>
                          <a:cs typeface="Arial"/>
                        </a:rPr>
                        <a:t>management, com</a:t>
                      </a:r>
                      <a:r>
                        <a:rPr sz="1300" b="1" spc="-10" dirty="0" smtClean="0">
                          <a:solidFill>
                            <a:srgbClr val="252525"/>
                          </a:solidFill>
                          <a:latin typeface="Arial"/>
                          <a:cs typeface="Arial"/>
                        </a:rPr>
                        <a:t>m</a:t>
                      </a:r>
                      <a:r>
                        <a:rPr sz="1300" b="1" spc="0" dirty="0" smtClean="0">
                          <a:solidFill>
                            <a:srgbClr val="252525"/>
                          </a:solidFill>
                          <a:latin typeface="Arial"/>
                          <a:cs typeface="Arial"/>
                        </a:rPr>
                        <a:t>un</a:t>
                      </a:r>
                      <a:r>
                        <a:rPr sz="1300" b="1" spc="-10" dirty="0" smtClean="0">
                          <a:solidFill>
                            <a:srgbClr val="252525"/>
                          </a:solidFill>
                          <a:latin typeface="Arial"/>
                          <a:cs typeface="Arial"/>
                        </a:rPr>
                        <a:t>i</a:t>
                      </a:r>
                      <a:r>
                        <a:rPr sz="1300" b="1" spc="0" dirty="0" smtClean="0">
                          <a:solidFill>
                            <a:srgbClr val="252525"/>
                          </a:solidFill>
                          <a:latin typeface="Arial"/>
                          <a:cs typeface="Arial"/>
                        </a:rPr>
                        <a:t>cat</a:t>
                      </a:r>
                      <a:r>
                        <a:rPr sz="1300" b="1" spc="-10" dirty="0" smtClean="0">
                          <a:solidFill>
                            <a:srgbClr val="252525"/>
                          </a:solidFill>
                          <a:latin typeface="Arial"/>
                          <a:cs typeface="Arial"/>
                        </a:rPr>
                        <a:t>i</a:t>
                      </a:r>
                      <a:r>
                        <a:rPr sz="1300" b="1" spc="0" dirty="0" smtClean="0">
                          <a:solidFill>
                            <a:srgbClr val="252525"/>
                          </a:solidFill>
                          <a:latin typeface="Arial"/>
                          <a:cs typeface="Arial"/>
                        </a:rPr>
                        <a:t>on</a:t>
                      </a:r>
                      <a:r>
                        <a:rPr sz="1300" b="1" spc="-50" dirty="0" smtClean="0">
                          <a:solidFill>
                            <a:srgbClr val="252525"/>
                          </a:solidFill>
                          <a:latin typeface="Arial"/>
                          <a:cs typeface="Arial"/>
                        </a:rPr>
                        <a:t> </a:t>
                      </a:r>
                      <a:r>
                        <a:rPr sz="1300" b="1" spc="0" dirty="0" smtClean="0">
                          <a:solidFill>
                            <a:srgbClr val="252525"/>
                          </a:solidFill>
                          <a:latin typeface="Arial"/>
                          <a:cs typeface="Arial"/>
                        </a:rPr>
                        <a:t>and</a:t>
                      </a:r>
                      <a:r>
                        <a:rPr sz="1300" b="1" spc="-25" dirty="0" smtClean="0">
                          <a:solidFill>
                            <a:srgbClr val="252525"/>
                          </a:solidFill>
                          <a:latin typeface="Arial"/>
                          <a:cs typeface="Arial"/>
                        </a:rPr>
                        <a:t> </a:t>
                      </a:r>
                      <a:r>
                        <a:rPr sz="1300" b="1" spc="0" dirty="0" smtClean="0">
                          <a:solidFill>
                            <a:srgbClr val="252525"/>
                          </a:solidFill>
                          <a:latin typeface="Arial"/>
                          <a:cs typeface="Arial"/>
                        </a:rPr>
                        <a:t>use</a:t>
                      </a:r>
                      <a:endParaRPr sz="1300" dirty="0">
                        <a:latin typeface="Arial"/>
                        <a:cs typeface="Arial"/>
                      </a:endParaRPr>
                    </a:p>
                  </a:txBody>
                  <a:tcPr marL="0" marR="0" marT="0" marB="0">
                    <a:lnL w="12700">
                      <a:solidFill>
                        <a:srgbClr val="252525"/>
                      </a:solidFill>
                      <a:prstDash val="solid"/>
                    </a:lnL>
                    <a:lnR w="12700">
                      <a:solidFill>
                        <a:srgbClr val="252525"/>
                      </a:solidFill>
                      <a:prstDash val="solid"/>
                    </a:lnR>
                    <a:lnT w="12700">
                      <a:solidFill>
                        <a:srgbClr val="252525"/>
                      </a:solidFill>
                      <a:prstDash val="solid"/>
                    </a:lnT>
                    <a:lnB w="12700">
                      <a:solidFill>
                        <a:srgbClr val="252525"/>
                      </a:solidFill>
                      <a:prstDash val="solid"/>
                    </a:lnB>
                    <a:solidFill>
                      <a:srgbClr val="F1F1F1"/>
                    </a:solidFill>
                  </a:tcPr>
                </a:tc>
                <a:tc>
                  <a:txBody>
                    <a:bodyPr/>
                    <a:lstStyle/>
                    <a:p>
                      <a:pPr marL="84455" marR="151765">
                        <a:lnSpc>
                          <a:spcPct val="114799"/>
                        </a:lnSpc>
                      </a:pPr>
                      <a:r>
                        <a:rPr sz="1300" dirty="0" smtClean="0">
                          <a:solidFill>
                            <a:srgbClr val="252525"/>
                          </a:solidFill>
                          <a:latin typeface="Arial"/>
                          <a:cs typeface="Arial"/>
                        </a:rPr>
                        <a:t>Techno</a:t>
                      </a:r>
                      <a:r>
                        <a:rPr sz="1300" spc="5" dirty="0" smtClean="0">
                          <a:solidFill>
                            <a:srgbClr val="252525"/>
                          </a:solidFill>
                          <a:latin typeface="Arial"/>
                          <a:cs typeface="Arial"/>
                        </a:rPr>
                        <a:t>l</a:t>
                      </a:r>
                      <a:r>
                        <a:rPr sz="1300" spc="0" dirty="0" smtClean="0">
                          <a:solidFill>
                            <a:srgbClr val="252525"/>
                          </a:solidFill>
                          <a:latin typeface="Arial"/>
                          <a:cs typeface="Arial"/>
                        </a:rPr>
                        <a:t>ogy</a:t>
                      </a:r>
                      <a:r>
                        <a:rPr sz="1300" spc="-30" dirty="0" smtClean="0">
                          <a:solidFill>
                            <a:srgbClr val="252525"/>
                          </a:solidFill>
                          <a:latin typeface="Arial"/>
                          <a:cs typeface="Arial"/>
                        </a:rPr>
                        <a:t> </a:t>
                      </a:r>
                      <a:r>
                        <a:rPr sz="1300" spc="-10" dirty="0" smtClean="0">
                          <a:solidFill>
                            <a:srgbClr val="252525"/>
                          </a:solidFill>
                          <a:latin typeface="Arial"/>
                          <a:cs typeface="Arial"/>
                        </a:rPr>
                        <a:t>t</a:t>
                      </a:r>
                      <a:r>
                        <a:rPr sz="1300" spc="-5" dirty="0" smtClean="0">
                          <a:solidFill>
                            <a:srgbClr val="252525"/>
                          </a:solidFill>
                          <a:latin typeface="Arial"/>
                          <a:cs typeface="Arial"/>
                        </a:rPr>
                        <a:t>r</a:t>
                      </a:r>
                      <a:r>
                        <a:rPr sz="1300" spc="0" dirty="0" smtClean="0">
                          <a:solidFill>
                            <a:srgbClr val="252525"/>
                          </a:solidFill>
                          <a:latin typeface="Arial"/>
                          <a:cs typeface="Arial"/>
                        </a:rPr>
                        <a:t>ans</a:t>
                      </a:r>
                      <a:r>
                        <a:rPr sz="1300" spc="5" dirty="0" smtClean="0">
                          <a:solidFill>
                            <a:srgbClr val="252525"/>
                          </a:solidFill>
                          <a:latin typeface="Arial"/>
                          <a:cs typeface="Arial"/>
                        </a:rPr>
                        <a:t>f</a:t>
                      </a:r>
                      <a:r>
                        <a:rPr sz="1300" spc="0" dirty="0" smtClean="0">
                          <a:solidFill>
                            <a:srgbClr val="252525"/>
                          </a:solidFill>
                          <a:latin typeface="Arial"/>
                          <a:cs typeface="Arial"/>
                        </a:rPr>
                        <a:t>er</a:t>
                      </a:r>
                      <a:r>
                        <a:rPr sz="1300" spc="-20" dirty="0" smtClean="0">
                          <a:solidFill>
                            <a:srgbClr val="252525"/>
                          </a:solidFill>
                          <a:latin typeface="Arial"/>
                          <a:cs typeface="Arial"/>
                        </a:rPr>
                        <a:t> </a:t>
                      </a:r>
                      <a:r>
                        <a:rPr sz="1300" spc="-5" dirty="0" smtClean="0">
                          <a:solidFill>
                            <a:srgbClr val="252525"/>
                          </a:solidFill>
                          <a:latin typeface="Arial"/>
                          <a:cs typeface="Arial"/>
                        </a:rPr>
                        <a:t>(</a:t>
                      </a:r>
                      <a:r>
                        <a:rPr sz="1300" spc="0" dirty="0" smtClean="0">
                          <a:solidFill>
                            <a:srgbClr val="252525"/>
                          </a:solidFill>
                          <a:latin typeface="Arial"/>
                          <a:cs typeface="Arial"/>
                        </a:rPr>
                        <a:t>par</a:t>
                      </a:r>
                      <a:r>
                        <a:rPr sz="1300" spc="-10" dirty="0" smtClean="0">
                          <a:solidFill>
                            <a:srgbClr val="252525"/>
                          </a:solidFill>
                          <a:latin typeface="Arial"/>
                          <a:cs typeface="Arial"/>
                        </a:rPr>
                        <a:t>t</a:t>
                      </a:r>
                      <a:r>
                        <a:rPr sz="1300" spc="0" dirty="0" smtClean="0">
                          <a:solidFill>
                            <a:srgbClr val="252525"/>
                          </a:solidFill>
                          <a:latin typeface="Arial"/>
                          <a:cs typeface="Arial"/>
                        </a:rPr>
                        <a:t>icu</a:t>
                      </a:r>
                      <a:r>
                        <a:rPr sz="1300" spc="5" dirty="0" smtClean="0">
                          <a:solidFill>
                            <a:srgbClr val="252525"/>
                          </a:solidFill>
                          <a:latin typeface="Arial"/>
                          <a:cs typeface="Arial"/>
                        </a:rPr>
                        <a:t>l</a:t>
                      </a:r>
                      <a:r>
                        <a:rPr sz="1300" spc="0" dirty="0" smtClean="0">
                          <a:solidFill>
                            <a:srgbClr val="252525"/>
                          </a:solidFill>
                          <a:latin typeface="Arial"/>
                          <a:cs typeface="Arial"/>
                        </a:rPr>
                        <a:t>arly</a:t>
                      </a:r>
                      <a:r>
                        <a:rPr sz="1300" spc="-15" dirty="0" smtClean="0">
                          <a:solidFill>
                            <a:srgbClr val="252525"/>
                          </a:solidFill>
                          <a:latin typeface="Arial"/>
                          <a:cs typeface="Arial"/>
                        </a:rPr>
                        <a:t> </a:t>
                      </a:r>
                      <a:r>
                        <a:rPr sz="1300" spc="0" dirty="0" smtClean="0">
                          <a:solidFill>
                            <a:srgbClr val="252525"/>
                          </a:solidFill>
                          <a:latin typeface="Arial"/>
                          <a:cs typeface="Arial"/>
                        </a:rPr>
                        <a:t>a</a:t>
                      </a:r>
                      <a:r>
                        <a:rPr sz="1300" spc="5" dirty="0" smtClean="0">
                          <a:solidFill>
                            <a:srgbClr val="252525"/>
                          </a:solidFill>
                          <a:latin typeface="Arial"/>
                          <a:cs typeface="Arial"/>
                        </a:rPr>
                        <a:t>m</a:t>
                      </a:r>
                      <a:r>
                        <a:rPr sz="1300" spc="0" dirty="0" smtClean="0">
                          <a:solidFill>
                            <a:srgbClr val="252525"/>
                          </a:solidFill>
                          <a:latin typeface="Arial"/>
                          <a:cs typeface="Arial"/>
                        </a:rPr>
                        <a:t>ongst</a:t>
                      </a:r>
                      <a:r>
                        <a:rPr sz="1300" spc="-20" dirty="0" smtClean="0">
                          <a:solidFill>
                            <a:srgbClr val="252525"/>
                          </a:solidFill>
                          <a:latin typeface="Arial"/>
                          <a:cs typeface="Arial"/>
                        </a:rPr>
                        <a:t> </a:t>
                      </a:r>
                      <a:r>
                        <a:rPr sz="1300" spc="5" dirty="0" smtClean="0">
                          <a:solidFill>
                            <a:srgbClr val="252525"/>
                          </a:solidFill>
                          <a:latin typeface="Arial"/>
                          <a:cs typeface="Arial"/>
                        </a:rPr>
                        <a:t>m</a:t>
                      </a:r>
                      <a:r>
                        <a:rPr sz="1300" spc="0" dirty="0" smtClean="0">
                          <a:solidFill>
                            <a:srgbClr val="252525"/>
                          </a:solidFill>
                          <a:latin typeface="Arial"/>
                          <a:cs typeface="Arial"/>
                        </a:rPr>
                        <a:t>e</a:t>
                      </a:r>
                      <a:r>
                        <a:rPr sz="1300" spc="5" dirty="0" smtClean="0">
                          <a:solidFill>
                            <a:srgbClr val="252525"/>
                          </a:solidFill>
                          <a:latin typeface="Arial"/>
                          <a:cs typeface="Arial"/>
                        </a:rPr>
                        <a:t>m</a:t>
                      </a:r>
                      <a:r>
                        <a:rPr sz="1300" spc="0" dirty="0" smtClean="0">
                          <a:solidFill>
                            <a:srgbClr val="252525"/>
                          </a:solidFill>
                          <a:latin typeface="Arial"/>
                          <a:cs typeface="Arial"/>
                        </a:rPr>
                        <a:t>ber</a:t>
                      </a:r>
                      <a:r>
                        <a:rPr sz="1300" spc="-45" dirty="0" smtClean="0">
                          <a:solidFill>
                            <a:srgbClr val="252525"/>
                          </a:solidFill>
                          <a:latin typeface="Arial"/>
                          <a:cs typeface="Arial"/>
                        </a:rPr>
                        <a:t> </a:t>
                      </a:r>
                      <a:r>
                        <a:rPr sz="1300" spc="0" dirty="0" smtClean="0">
                          <a:solidFill>
                            <a:srgbClr val="252525"/>
                          </a:solidFill>
                          <a:latin typeface="Arial"/>
                          <a:cs typeface="Arial"/>
                        </a:rPr>
                        <a:t>count</a:t>
                      </a:r>
                      <a:r>
                        <a:rPr sz="1300" spc="-10" dirty="0" smtClean="0">
                          <a:solidFill>
                            <a:srgbClr val="252525"/>
                          </a:solidFill>
                          <a:latin typeface="Arial"/>
                          <a:cs typeface="Arial"/>
                        </a:rPr>
                        <a:t>r</a:t>
                      </a:r>
                      <a:r>
                        <a:rPr sz="1300" spc="0" dirty="0" smtClean="0">
                          <a:solidFill>
                            <a:srgbClr val="252525"/>
                          </a:solidFill>
                          <a:latin typeface="Arial"/>
                          <a:cs typeface="Arial"/>
                        </a:rPr>
                        <a:t>ies,</a:t>
                      </a:r>
                      <a:r>
                        <a:rPr sz="1300" spc="-10" dirty="0" smtClean="0">
                          <a:solidFill>
                            <a:srgbClr val="252525"/>
                          </a:solidFill>
                          <a:latin typeface="Arial"/>
                          <a:cs typeface="Arial"/>
                        </a:rPr>
                        <a:t> </a:t>
                      </a:r>
                      <a:r>
                        <a:rPr sz="1300" spc="0" dirty="0" smtClean="0">
                          <a:solidFill>
                            <a:srgbClr val="252525"/>
                          </a:solidFill>
                          <a:latin typeface="Arial"/>
                          <a:cs typeface="Arial"/>
                        </a:rPr>
                        <a:t>and</a:t>
                      </a:r>
                      <a:r>
                        <a:rPr sz="1300" spc="-15" dirty="0" smtClean="0">
                          <a:solidFill>
                            <a:srgbClr val="252525"/>
                          </a:solidFill>
                          <a:latin typeface="Arial"/>
                          <a:cs typeface="Arial"/>
                        </a:rPr>
                        <a:t> </a:t>
                      </a:r>
                      <a:r>
                        <a:rPr sz="1300" spc="0" dirty="0" smtClean="0">
                          <a:solidFill>
                            <a:srgbClr val="252525"/>
                          </a:solidFill>
                          <a:latin typeface="Arial"/>
                          <a:cs typeface="Arial"/>
                        </a:rPr>
                        <a:t>sou</a:t>
                      </a:r>
                      <a:r>
                        <a:rPr sz="1300" spc="-5" dirty="0" smtClean="0">
                          <a:solidFill>
                            <a:srgbClr val="252525"/>
                          </a:solidFill>
                          <a:latin typeface="Arial"/>
                          <a:cs typeface="Arial"/>
                        </a:rPr>
                        <a:t>t</a:t>
                      </a:r>
                      <a:r>
                        <a:rPr sz="1300" spc="10" dirty="0" smtClean="0">
                          <a:solidFill>
                            <a:srgbClr val="252525"/>
                          </a:solidFill>
                          <a:latin typeface="Arial"/>
                          <a:cs typeface="Arial"/>
                        </a:rPr>
                        <a:t>h</a:t>
                      </a:r>
                      <a:r>
                        <a:rPr sz="1300" spc="-5" dirty="0" smtClean="0">
                          <a:solidFill>
                            <a:srgbClr val="252525"/>
                          </a:solidFill>
                          <a:latin typeface="Arial"/>
                          <a:cs typeface="Arial"/>
                        </a:rPr>
                        <a:t>-</a:t>
                      </a:r>
                      <a:r>
                        <a:rPr sz="1300" spc="0" dirty="0" smtClean="0">
                          <a:solidFill>
                            <a:srgbClr val="252525"/>
                          </a:solidFill>
                          <a:latin typeface="Arial"/>
                          <a:cs typeface="Arial"/>
                        </a:rPr>
                        <a:t>sou</a:t>
                      </a:r>
                      <a:r>
                        <a:rPr sz="1300" spc="-5" dirty="0" smtClean="0">
                          <a:solidFill>
                            <a:srgbClr val="252525"/>
                          </a:solidFill>
                          <a:latin typeface="Arial"/>
                          <a:cs typeface="Arial"/>
                        </a:rPr>
                        <a:t>t</a:t>
                      </a:r>
                      <a:r>
                        <a:rPr sz="1300" spc="0" dirty="0" smtClean="0">
                          <a:solidFill>
                            <a:srgbClr val="252525"/>
                          </a:solidFill>
                          <a:latin typeface="Arial"/>
                          <a:cs typeface="Arial"/>
                        </a:rPr>
                        <a:t>h);</a:t>
                      </a:r>
                      <a:r>
                        <a:rPr sz="1300" spc="-15" dirty="0" smtClean="0">
                          <a:solidFill>
                            <a:srgbClr val="252525"/>
                          </a:solidFill>
                          <a:latin typeface="Arial"/>
                          <a:cs typeface="Arial"/>
                        </a:rPr>
                        <a:t> </a:t>
                      </a:r>
                      <a:r>
                        <a:rPr sz="1300" spc="0" dirty="0" smtClean="0">
                          <a:solidFill>
                            <a:srgbClr val="252525"/>
                          </a:solidFill>
                          <a:latin typeface="Arial"/>
                          <a:cs typeface="Arial"/>
                        </a:rPr>
                        <a:t>Sharing</a:t>
                      </a:r>
                      <a:r>
                        <a:rPr sz="1300" spc="-15" dirty="0" smtClean="0">
                          <a:solidFill>
                            <a:srgbClr val="252525"/>
                          </a:solidFill>
                          <a:latin typeface="Arial"/>
                          <a:cs typeface="Arial"/>
                        </a:rPr>
                        <a:t> </a:t>
                      </a:r>
                      <a:r>
                        <a:rPr sz="1300" spc="10" dirty="0" smtClean="0">
                          <a:solidFill>
                            <a:srgbClr val="252525"/>
                          </a:solidFill>
                          <a:latin typeface="Arial"/>
                          <a:cs typeface="Arial"/>
                        </a:rPr>
                        <a:t>k</a:t>
                      </a:r>
                      <a:r>
                        <a:rPr sz="1300" spc="0" dirty="0" smtClean="0">
                          <a:solidFill>
                            <a:srgbClr val="252525"/>
                          </a:solidFill>
                          <a:latin typeface="Arial"/>
                          <a:cs typeface="Arial"/>
                        </a:rPr>
                        <a:t>no</a:t>
                      </a:r>
                      <a:r>
                        <a:rPr sz="1300" spc="-5" dirty="0" smtClean="0">
                          <a:solidFill>
                            <a:srgbClr val="252525"/>
                          </a:solidFill>
                          <a:latin typeface="Arial"/>
                          <a:cs typeface="Arial"/>
                        </a:rPr>
                        <a:t>w</a:t>
                      </a:r>
                      <a:r>
                        <a:rPr sz="1300" spc="0" dirty="0" smtClean="0">
                          <a:solidFill>
                            <a:srgbClr val="252525"/>
                          </a:solidFill>
                          <a:latin typeface="Arial"/>
                          <a:cs typeface="Arial"/>
                        </a:rPr>
                        <a:t>ledge a</a:t>
                      </a:r>
                      <a:r>
                        <a:rPr sz="1300" spc="5" dirty="0" smtClean="0">
                          <a:solidFill>
                            <a:srgbClr val="252525"/>
                          </a:solidFill>
                          <a:latin typeface="Arial"/>
                          <a:cs typeface="Arial"/>
                        </a:rPr>
                        <a:t>m</a:t>
                      </a:r>
                      <a:r>
                        <a:rPr sz="1300" spc="0" dirty="0" smtClean="0">
                          <a:solidFill>
                            <a:srgbClr val="252525"/>
                          </a:solidFill>
                          <a:latin typeface="Arial"/>
                          <a:cs typeface="Arial"/>
                        </a:rPr>
                        <a:t>ongst</a:t>
                      </a:r>
                      <a:r>
                        <a:rPr sz="1300" spc="-40" dirty="0" smtClean="0">
                          <a:solidFill>
                            <a:srgbClr val="252525"/>
                          </a:solidFill>
                          <a:latin typeface="Arial"/>
                          <a:cs typeface="Arial"/>
                        </a:rPr>
                        <a:t> </a:t>
                      </a:r>
                      <a:r>
                        <a:rPr sz="1300" spc="0" dirty="0" smtClean="0">
                          <a:solidFill>
                            <a:srgbClr val="252525"/>
                          </a:solidFill>
                          <a:latin typeface="Arial"/>
                          <a:cs typeface="Arial"/>
                        </a:rPr>
                        <a:t>s</a:t>
                      </a:r>
                      <a:r>
                        <a:rPr sz="1300" spc="-10" dirty="0" smtClean="0">
                          <a:solidFill>
                            <a:srgbClr val="252525"/>
                          </a:solidFill>
                          <a:latin typeface="Arial"/>
                          <a:cs typeface="Arial"/>
                        </a:rPr>
                        <a:t>t</a:t>
                      </a:r>
                      <a:r>
                        <a:rPr sz="1300" spc="0" dirty="0" smtClean="0">
                          <a:solidFill>
                            <a:srgbClr val="252525"/>
                          </a:solidFill>
                          <a:latin typeface="Arial"/>
                          <a:cs typeface="Arial"/>
                        </a:rPr>
                        <a:t>a</a:t>
                      </a:r>
                      <a:r>
                        <a:rPr sz="1300" spc="5" dirty="0" smtClean="0">
                          <a:solidFill>
                            <a:srgbClr val="252525"/>
                          </a:solidFill>
                          <a:latin typeface="Arial"/>
                          <a:cs typeface="Arial"/>
                        </a:rPr>
                        <a:t>k</a:t>
                      </a:r>
                      <a:r>
                        <a:rPr sz="1300" spc="0" dirty="0" smtClean="0">
                          <a:solidFill>
                            <a:srgbClr val="252525"/>
                          </a:solidFill>
                          <a:latin typeface="Arial"/>
                          <a:cs typeface="Arial"/>
                        </a:rPr>
                        <a:t>eholder</a:t>
                      </a:r>
                      <a:r>
                        <a:rPr sz="1300" spc="-25" dirty="0" smtClean="0">
                          <a:solidFill>
                            <a:srgbClr val="252525"/>
                          </a:solidFill>
                          <a:latin typeface="Arial"/>
                          <a:cs typeface="Arial"/>
                        </a:rPr>
                        <a:t> </a:t>
                      </a:r>
                      <a:r>
                        <a:rPr sz="1300" spc="0" dirty="0" smtClean="0">
                          <a:solidFill>
                            <a:srgbClr val="252525"/>
                          </a:solidFill>
                          <a:latin typeface="Arial"/>
                          <a:cs typeface="Arial"/>
                        </a:rPr>
                        <a:t>g</a:t>
                      </a:r>
                      <a:r>
                        <a:rPr sz="1300" spc="-10" dirty="0" smtClean="0">
                          <a:solidFill>
                            <a:srgbClr val="252525"/>
                          </a:solidFill>
                          <a:latin typeface="Arial"/>
                          <a:cs typeface="Arial"/>
                        </a:rPr>
                        <a:t>r</a:t>
                      </a:r>
                      <a:r>
                        <a:rPr sz="1300" spc="0" dirty="0" smtClean="0">
                          <a:solidFill>
                            <a:srgbClr val="252525"/>
                          </a:solidFill>
                          <a:latin typeface="Arial"/>
                          <a:cs typeface="Arial"/>
                        </a:rPr>
                        <a:t>oups</a:t>
                      </a:r>
                      <a:r>
                        <a:rPr sz="1300" spc="-20" dirty="0" smtClean="0">
                          <a:solidFill>
                            <a:srgbClr val="252525"/>
                          </a:solidFill>
                          <a:latin typeface="Arial"/>
                          <a:cs typeface="Arial"/>
                        </a:rPr>
                        <a:t> </a:t>
                      </a:r>
                      <a:r>
                        <a:rPr sz="1300" spc="0" dirty="0" smtClean="0">
                          <a:solidFill>
                            <a:srgbClr val="252525"/>
                          </a:solidFill>
                          <a:latin typeface="Arial"/>
                          <a:cs typeface="Arial"/>
                        </a:rPr>
                        <a:t>including</a:t>
                      </a:r>
                      <a:r>
                        <a:rPr sz="1300" spc="-20" dirty="0" smtClean="0">
                          <a:solidFill>
                            <a:srgbClr val="252525"/>
                          </a:solidFill>
                          <a:latin typeface="Arial"/>
                          <a:cs typeface="Arial"/>
                        </a:rPr>
                        <a:t> </a:t>
                      </a:r>
                      <a:r>
                        <a:rPr sz="1300" spc="-15" dirty="0" smtClean="0">
                          <a:solidFill>
                            <a:srgbClr val="252525"/>
                          </a:solidFill>
                          <a:latin typeface="Arial"/>
                          <a:cs typeface="Arial"/>
                        </a:rPr>
                        <a:t>y</a:t>
                      </a:r>
                      <a:r>
                        <a:rPr sz="1300" spc="0" dirty="0" smtClean="0">
                          <a:solidFill>
                            <a:srgbClr val="252525"/>
                          </a:solidFill>
                          <a:latin typeface="Arial"/>
                          <a:cs typeface="Arial"/>
                        </a:rPr>
                        <a:t>ou</a:t>
                      </a:r>
                      <a:r>
                        <a:rPr sz="1300" spc="-10" dirty="0" smtClean="0">
                          <a:solidFill>
                            <a:srgbClr val="252525"/>
                          </a:solidFill>
                          <a:latin typeface="Arial"/>
                          <a:cs typeface="Arial"/>
                        </a:rPr>
                        <a:t>t</a:t>
                      </a:r>
                      <a:r>
                        <a:rPr sz="1300" spc="0" dirty="0" smtClean="0">
                          <a:solidFill>
                            <a:srgbClr val="252525"/>
                          </a:solidFill>
                          <a:latin typeface="Arial"/>
                          <a:cs typeface="Arial"/>
                        </a:rPr>
                        <a:t>h</a:t>
                      </a:r>
                      <a:r>
                        <a:rPr sz="1300" spc="5" dirty="0" smtClean="0">
                          <a:solidFill>
                            <a:srgbClr val="252525"/>
                          </a:solidFill>
                          <a:latin typeface="Arial"/>
                          <a:cs typeface="Arial"/>
                        </a:rPr>
                        <a:t> </a:t>
                      </a:r>
                      <a:r>
                        <a:rPr sz="1300" spc="0" dirty="0" smtClean="0">
                          <a:solidFill>
                            <a:srgbClr val="252525"/>
                          </a:solidFill>
                          <a:latin typeface="Arial"/>
                          <a:cs typeface="Arial"/>
                        </a:rPr>
                        <a:t>and</a:t>
                      </a:r>
                      <a:r>
                        <a:rPr sz="1300" spc="-5" dirty="0" smtClean="0">
                          <a:solidFill>
                            <a:srgbClr val="252525"/>
                          </a:solidFill>
                          <a:latin typeface="Arial"/>
                          <a:cs typeface="Arial"/>
                        </a:rPr>
                        <a:t> </a:t>
                      </a:r>
                      <a:r>
                        <a:rPr sz="1300" spc="0" dirty="0" smtClean="0">
                          <a:solidFill>
                            <a:srgbClr val="252525"/>
                          </a:solidFill>
                          <a:latin typeface="Arial"/>
                          <a:cs typeface="Arial"/>
                        </a:rPr>
                        <a:t>g</a:t>
                      </a:r>
                      <a:r>
                        <a:rPr sz="1300" spc="-10" dirty="0" smtClean="0">
                          <a:solidFill>
                            <a:srgbClr val="252525"/>
                          </a:solidFill>
                          <a:latin typeface="Arial"/>
                          <a:cs typeface="Arial"/>
                        </a:rPr>
                        <a:t>r</a:t>
                      </a:r>
                      <a:r>
                        <a:rPr sz="1300" spc="0" dirty="0" smtClean="0">
                          <a:solidFill>
                            <a:srgbClr val="252525"/>
                          </a:solidFill>
                          <a:latin typeface="Arial"/>
                          <a:cs typeface="Arial"/>
                        </a:rPr>
                        <a:t>ass</a:t>
                      </a:r>
                      <a:r>
                        <a:rPr sz="1300" spc="-10" dirty="0" smtClean="0">
                          <a:solidFill>
                            <a:srgbClr val="252525"/>
                          </a:solidFill>
                          <a:latin typeface="Arial"/>
                          <a:cs typeface="Arial"/>
                        </a:rPr>
                        <a:t>r</a:t>
                      </a:r>
                      <a:r>
                        <a:rPr sz="1300" spc="0" dirty="0" smtClean="0">
                          <a:solidFill>
                            <a:srgbClr val="252525"/>
                          </a:solidFill>
                          <a:latin typeface="Arial"/>
                          <a:cs typeface="Arial"/>
                        </a:rPr>
                        <a:t>oo</a:t>
                      </a:r>
                      <a:r>
                        <a:rPr sz="1300" spc="-10" dirty="0" smtClean="0">
                          <a:solidFill>
                            <a:srgbClr val="252525"/>
                          </a:solidFill>
                          <a:latin typeface="Arial"/>
                          <a:cs typeface="Arial"/>
                        </a:rPr>
                        <a:t>t</a:t>
                      </a:r>
                      <a:r>
                        <a:rPr sz="1300" spc="0" dirty="0" smtClean="0">
                          <a:solidFill>
                            <a:srgbClr val="252525"/>
                          </a:solidFill>
                          <a:latin typeface="Arial"/>
                          <a:cs typeface="Arial"/>
                        </a:rPr>
                        <a:t>s</a:t>
                      </a:r>
                      <a:r>
                        <a:rPr sz="1300" spc="-20" dirty="0" smtClean="0">
                          <a:solidFill>
                            <a:srgbClr val="252525"/>
                          </a:solidFill>
                          <a:latin typeface="Arial"/>
                          <a:cs typeface="Arial"/>
                        </a:rPr>
                        <a:t> </a:t>
                      </a:r>
                      <a:r>
                        <a:rPr sz="1300" spc="-5" dirty="0" smtClean="0">
                          <a:solidFill>
                            <a:srgbClr val="252525"/>
                          </a:solidFill>
                          <a:latin typeface="Arial"/>
                          <a:cs typeface="Arial"/>
                        </a:rPr>
                        <a:t>(</a:t>
                      </a:r>
                      <a:r>
                        <a:rPr sz="1300" spc="0" dirty="0" smtClean="0">
                          <a:solidFill>
                            <a:srgbClr val="252525"/>
                          </a:solidFill>
                          <a:latin typeface="Arial"/>
                          <a:cs typeface="Arial"/>
                        </a:rPr>
                        <a:t>Facebook</a:t>
                      </a:r>
                      <a:r>
                        <a:rPr sz="1300" spc="-35" dirty="0" smtClean="0">
                          <a:solidFill>
                            <a:srgbClr val="252525"/>
                          </a:solidFill>
                          <a:latin typeface="Arial"/>
                          <a:cs typeface="Arial"/>
                        </a:rPr>
                        <a:t> </a:t>
                      </a:r>
                      <a:r>
                        <a:rPr sz="1300" spc="0" dirty="0" smtClean="0">
                          <a:solidFill>
                            <a:srgbClr val="252525"/>
                          </a:solidFill>
                          <a:latin typeface="Arial"/>
                          <a:cs typeface="Arial"/>
                        </a:rPr>
                        <a:t>Agricul</a:t>
                      </a:r>
                      <a:r>
                        <a:rPr sz="1300" spc="-10" dirty="0" smtClean="0">
                          <a:solidFill>
                            <a:srgbClr val="252525"/>
                          </a:solidFill>
                          <a:latin typeface="Arial"/>
                          <a:cs typeface="Arial"/>
                        </a:rPr>
                        <a:t>t</a:t>
                      </a:r>
                      <a:r>
                        <a:rPr sz="1300" spc="0" dirty="0" smtClean="0">
                          <a:solidFill>
                            <a:srgbClr val="252525"/>
                          </a:solidFill>
                          <a:latin typeface="Arial"/>
                          <a:cs typeface="Arial"/>
                        </a:rPr>
                        <a:t>u</a:t>
                      </a:r>
                      <a:r>
                        <a:rPr sz="1300" spc="-10" dirty="0" smtClean="0">
                          <a:solidFill>
                            <a:srgbClr val="252525"/>
                          </a:solidFill>
                          <a:latin typeface="Arial"/>
                          <a:cs typeface="Arial"/>
                        </a:rPr>
                        <a:t>r</a:t>
                      </a:r>
                      <a:r>
                        <a:rPr sz="1300" spc="0" dirty="0" smtClean="0">
                          <a:solidFill>
                            <a:srgbClr val="252525"/>
                          </a:solidFill>
                          <a:latin typeface="Arial"/>
                          <a:cs typeface="Arial"/>
                        </a:rPr>
                        <a:t>e</a:t>
                      </a:r>
                      <a:r>
                        <a:rPr sz="1300" spc="-10" dirty="0" smtClean="0">
                          <a:solidFill>
                            <a:srgbClr val="252525"/>
                          </a:solidFill>
                          <a:latin typeface="Arial"/>
                          <a:cs typeface="Arial"/>
                        </a:rPr>
                        <a:t>)</a:t>
                      </a:r>
                      <a:r>
                        <a:rPr sz="1300" spc="0" dirty="0" smtClean="0">
                          <a:solidFill>
                            <a:srgbClr val="252525"/>
                          </a:solidFill>
                          <a:latin typeface="Arial"/>
                          <a:cs typeface="Arial"/>
                        </a:rPr>
                        <a:t>;</a:t>
                      </a:r>
                      <a:r>
                        <a:rPr sz="1300" spc="-25" dirty="0" smtClean="0">
                          <a:solidFill>
                            <a:srgbClr val="252525"/>
                          </a:solidFill>
                          <a:latin typeface="Arial"/>
                          <a:cs typeface="Arial"/>
                        </a:rPr>
                        <a:t> </a:t>
                      </a:r>
                      <a:r>
                        <a:rPr sz="1300" spc="-10" dirty="0" smtClean="0">
                          <a:solidFill>
                            <a:srgbClr val="252525"/>
                          </a:solidFill>
                          <a:latin typeface="Arial"/>
                          <a:cs typeface="Arial"/>
                        </a:rPr>
                        <a:t>M</a:t>
                      </a:r>
                      <a:r>
                        <a:rPr sz="1300" spc="0" dirty="0" smtClean="0">
                          <a:solidFill>
                            <a:srgbClr val="252525"/>
                          </a:solidFill>
                          <a:latin typeface="Arial"/>
                          <a:cs typeface="Arial"/>
                        </a:rPr>
                        <a:t>obile</a:t>
                      </a:r>
                      <a:r>
                        <a:rPr sz="1300" spc="-5" dirty="0" smtClean="0">
                          <a:solidFill>
                            <a:srgbClr val="252525"/>
                          </a:solidFill>
                          <a:latin typeface="Arial"/>
                          <a:cs typeface="Arial"/>
                        </a:rPr>
                        <a:t> </a:t>
                      </a:r>
                      <a:r>
                        <a:rPr sz="1300" spc="0" dirty="0" smtClean="0">
                          <a:solidFill>
                            <a:srgbClr val="252525"/>
                          </a:solidFill>
                          <a:latin typeface="Arial"/>
                          <a:cs typeface="Arial"/>
                        </a:rPr>
                        <a:t>ad</a:t>
                      </a:r>
                      <a:r>
                        <a:rPr sz="1300" spc="-15" dirty="0" smtClean="0">
                          <a:solidFill>
                            <a:srgbClr val="252525"/>
                          </a:solidFill>
                          <a:latin typeface="Arial"/>
                          <a:cs typeface="Arial"/>
                        </a:rPr>
                        <a:t>v</a:t>
                      </a:r>
                      <a:r>
                        <a:rPr sz="1300" spc="0" dirty="0" smtClean="0">
                          <a:solidFill>
                            <a:srgbClr val="252525"/>
                          </a:solidFill>
                          <a:latin typeface="Arial"/>
                          <a:cs typeface="Arial"/>
                        </a:rPr>
                        <a:t>iso</a:t>
                      </a:r>
                      <a:r>
                        <a:rPr sz="1300" spc="-10" dirty="0" smtClean="0">
                          <a:solidFill>
                            <a:srgbClr val="252525"/>
                          </a:solidFill>
                          <a:latin typeface="Arial"/>
                          <a:cs typeface="Arial"/>
                        </a:rPr>
                        <a:t>r</a:t>
                      </a:r>
                      <a:r>
                        <a:rPr sz="1300" spc="0" dirty="0" smtClean="0">
                          <a:solidFill>
                            <a:srgbClr val="252525"/>
                          </a:solidFill>
                          <a:latin typeface="Arial"/>
                          <a:cs typeface="Arial"/>
                        </a:rPr>
                        <a:t>y ser</a:t>
                      </a:r>
                      <a:r>
                        <a:rPr sz="1300" spc="-15" dirty="0" smtClean="0">
                          <a:solidFill>
                            <a:srgbClr val="252525"/>
                          </a:solidFill>
                          <a:latin typeface="Arial"/>
                          <a:cs typeface="Arial"/>
                        </a:rPr>
                        <a:t>v</a:t>
                      </a:r>
                      <a:r>
                        <a:rPr sz="1300" spc="0" dirty="0" smtClean="0">
                          <a:solidFill>
                            <a:srgbClr val="252525"/>
                          </a:solidFill>
                          <a:latin typeface="Arial"/>
                          <a:cs typeface="Arial"/>
                        </a:rPr>
                        <a:t>ices;</a:t>
                      </a:r>
                      <a:r>
                        <a:rPr sz="1300" spc="-10" dirty="0" smtClean="0">
                          <a:solidFill>
                            <a:srgbClr val="252525"/>
                          </a:solidFill>
                          <a:latin typeface="Arial"/>
                          <a:cs typeface="Arial"/>
                        </a:rPr>
                        <a:t> I</a:t>
                      </a:r>
                      <a:r>
                        <a:rPr sz="1300" spc="5" dirty="0" smtClean="0">
                          <a:solidFill>
                            <a:srgbClr val="252525"/>
                          </a:solidFill>
                          <a:latin typeface="Arial"/>
                          <a:cs typeface="Arial"/>
                        </a:rPr>
                        <a:t>m</a:t>
                      </a:r>
                      <a:r>
                        <a:rPr sz="1300" spc="0" dirty="0" smtClean="0">
                          <a:solidFill>
                            <a:srgbClr val="252525"/>
                          </a:solidFill>
                          <a:latin typeface="Arial"/>
                          <a:cs typeface="Arial"/>
                        </a:rPr>
                        <a:t>pro</a:t>
                      </a:r>
                      <a:r>
                        <a:rPr sz="1300" spc="-15" dirty="0" smtClean="0">
                          <a:solidFill>
                            <a:srgbClr val="252525"/>
                          </a:solidFill>
                          <a:latin typeface="Arial"/>
                          <a:cs typeface="Arial"/>
                        </a:rPr>
                        <a:t>v</a:t>
                      </a:r>
                      <a:r>
                        <a:rPr sz="1300" spc="0" dirty="0" smtClean="0">
                          <a:solidFill>
                            <a:srgbClr val="252525"/>
                          </a:solidFill>
                          <a:latin typeface="Arial"/>
                          <a:cs typeface="Arial"/>
                        </a:rPr>
                        <a:t>ing</a:t>
                      </a:r>
                      <a:r>
                        <a:rPr sz="1300" spc="-15" dirty="0" smtClean="0">
                          <a:solidFill>
                            <a:srgbClr val="252525"/>
                          </a:solidFill>
                          <a:latin typeface="Arial"/>
                          <a:cs typeface="Arial"/>
                        </a:rPr>
                        <a:t> </a:t>
                      </a:r>
                      <a:r>
                        <a:rPr sz="1300" spc="0" dirty="0" smtClean="0">
                          <a:solidFill>
                            <a:srgbClr val="252525"/>
                          </a:solidFill>
                          <a:latin typeface="Arial"/>
                          <a:cs typeface="Arial"/>
                        </a:rPr>
                        <a:t>co</a:t>
                      </a:r>
                      <a:r>
                        <a:rPr sz="1300" spc="5" dirty="0" smtClean="0">
                          <a:solidFill>
                            <a:srgbClr val="252525"/>
                          </a:solidFill>
                          <a:latin typeface="Arial"/>
                          <a:cs typeface="Arial"/>
                        </a:rPr>
                        <a:t>mm</a:t>
                      </a:r>
                      <a:r>
                        <a:rPr sz="1300" spc="0" dirty="0" smtClean="0">
                          <a:solidFill>
                            <a:srgbClr val="252525"/>
                          </a:solidFill>
                          <a:latin typeface="Arial"/>
                          <a:cs typeface="Arial"/>
                        </a:rPr>
                        <a:t>un</a:t>
                      </a:r>
                      <a:r>
                        <a:rPr sz="1300" spc="5" dirty="0" smtClean="0">
                          <a:solidFill>
                            <a:srgbClr val="252525"/>
                          </a:solidFill>
                          <a:latin typeface="Arial"/>
                          <a:cs typeface="Arial"/>
                        </a:rPr>
                        <a:t>i</a:t>
                      </a:r>
                      <a:r>
                        <a:rPr sz="1300" spc="0" dirty="0" smtClean="0">
                          <a:solidFill>
                            <a:srgbClr val="252525"/>
                          </a:solidFill>
                          <a:latin typeface="Arial"/>
                          <a:cs typeface="Arial"/>
                        </a:rPr>
                        <a:t>ca</a:t>
                      </a:r>
                      <a:r>
                        <a:rPr sz="1300" spc="-5" dirty="0" smtClean="0">
                          <a:solidFill>
                            <a:srgbClr val="252525"/>
                          </a:solidFill>
                          <a:latin typeface="Arial"/>
                          <a:cs typeface="Arial"/>
                        </a:rPr>
                        <a:t>t</a:t>
                      </a:r>
                      <a:r>
                        <a:rPr sz="1300" spc="0" dirty="0" smtClean="0">
                          <a:solidFill>
                            <a:srgbClr val="252525"/>
                          </a:solidFill>
                          <a:latin typeface="Arial"/>
                          <a:cs typeface="Arial"/>
                        </a:rPr>
                        <a:t>ions</a:t>
                      </a:r>
                      <a:r>
                        <a:rPr sz="1300" spc="-40" dirty="0" smtClean="0">
                          <a:solidFill>
                            <a:srgbClr val="252525"/>
                          </a:solidFill>
                          <a:latin typeface="Arial"/>
                          <a:cs typeface="Arial"/>
                        </a:rPr>
                        <a:t> </a:t>
                      </a:r>
                      <a:r>
                        <a:rPr sz="1300" spc="-10" dirty="0" smtClean="0">
                          <a:solidFill>
                            <a:srgbClr val="252525"/>
                          </a:solidFill>
                          <a:latin typeface="Arial"/>
                          <a:cs typeface="Arial"/>
                        </a:rPr>
                        <a:t>t</a:t>
                      </a:r>
                      <a:r>
                        <a:rPr sz="1300" spc="0" dirty="0" smtClean="0">
                          <a:solidFill>
                            <a:srgbClr val="252525"/>
                          </a:solidFill>
                          <a:latin typeface="Arial"/>
                          <a:cs typeface="Arial"/>
                        </a:rPr>
                        <a:t>o</a:t>
                      </a:r>
                      <a:r>
                        <a:rPr sz="1300" spc="-20" dirty="0" smtClean="0">
                          <a:solidFill>
                            <a:srgbClr val="252525"/>
                          </a:solidFill>
                          <a:latin typeface="Arial"/>
                          <a:cs typeface="Arial"/>
                        </a:rPr>
                        <a:t> </a:t>
                      </a:r>
                      <a:r>
                        <a:rPr sz="1300" spc="5" dirty="0" smtClean="0">
                          <a:solidFill>
                            <a:srgbClr val="252525"/>
                          </a:solidFill>
                          <a:latin typeface="Arial"/>
                          <a:cs typeface="Arial"/>
                        </a:rPr>
                        <a:t>f</a:t>
                      </a:r>
                      <a:r>
                        <a:rPr sz="1300" spc="0" dirty="0" smtClean="0">
                          <a:solidFill>
                            <a:srgbClr val="252525"/>
                          </a:solidFill>
                          <a:latin typeface="Arial"/>
                          <a:cs typeface="Arial"/>
                        </a:rPr>
                        <a:t>armers;</a:t>
                      </a:r>
                      <a:r>
                        <a:rPr sz="1300" spc="-40" dirty="0" smtClean="0">
                          <a:solidFill>
                            <a:srgbClr val="252525"/>
                          </a:solidFill>
                          <a:latin typeface="Arial"/>
                          <a:cs typeface="Arial"/>
                        </a:rPr>
                        <a:t> </a:t>
                      </a:r>
                      <a:r>
                        <a:rPr sz="1300" spc="0" dirty="0" smtClean="0">
                          <a:solidFill>
                            <a:srgbClr val="252525"/>
                          </a:solidFill>
                          <a:latin typeface="Arial"/>
                          <a:cs typeface="Arial"/>
                        </a:rPr>
                        <a:t>E</a:t>
                      </a:r>
                      <a:r>
                        <a:rPr sz="1300" spc="-15" dirty="0" smtClean="0">
                          <a:solidFill>
                            <a:srgbClr val="252525"/>
                          </a:solidFill>
                          <a:latin typeface="Arial"/>
                          <a:cs typeface="Arial"/>
                        </a:rPr>
                        <a:t>v</a:t>
                      </a:r>
                      <a:r>
                        <a:rPr sz="1300" spc="0" dirty="0" smtClean="0">
                          <a:solidFill>
                            <a:srgbClr val="252525"/>
                          </a:solidFill>
                          <a:latin typeface="Arial"/>
                          <a:cs typeface="Arial"/>
                        </a:rPr>
                        <a:t>idenc</a:t>
                      </a:r>
                      <a:r>
                        <a:rPr sz="1300" spc="15" dirty="0" smtClean="0">
                          <a:solidFill>
                            <a:srgbClr val="252525"/>
                          </a:solidFill>
                          <a:latin typeface="Arial"/>
                          <a:cs typeface="Arial"/>
                        </a:rPr>
                        <a:t>e</a:t>
                      </a:r>
                      <a:r>
                        <a:rPr sz="1300" spc="-5" dirty="0" smtClean="0">
                          <a:solidFill>
                            <a:srgbClr val="252525"/>
                          </a:solidFill>
                          <a:latin typeface="Arial"/>
                          <a:cs typeface="Arial"/>
                        </a:rPr>
                        <a:t>-</a:t>
                      </a:r>
                      <a:r>
                        <a:rPr sz="1300" spc="0" dirty="0" smtClean="0">
                          <a:solidFill>
                            <a:srgbClr val="252525"/>
                          </a:solidFill>
                          <a:latin typeface="Arial"/>
                          <a:cs typeface="Arial"/>
                        </a:rPr>
                        <a:t>based</a:t>
                      </a:r>
                      <a:r>
                        <a:rPr sz="1300" spc="-15" dirty="0" smtClean="0">
                          <a:solidFill>
                            <a:srgbClr val="252525"/>
                          </a:solidFill>
                          <a:latin typeface="Arial"/>
                          <a:cs typeface="Arial"/>
                        </a:rPr>
                        <a:t> </a:t>
                      </a:r>
                      <a:r>
                        <a:rPr sz="1300" spc="0" dirty="0" smtClean="0">
                          <a:solidFill>
                            <a:srgbClr val="252525"/>
                          </a:solidFill>
                          <a:latin typeface="Arial"/>
                          <a:cs typeface="Arial"/>
                        </a:rPr>
                        <a:t>po</a:t>
                      </a:r>
                      <a:r>
                        <a:rPr sz="1300" spc="5" dirty="0" smtClean="0">
                          <a:solidFill>
                            <a:srgbClr val="252525"/>
                          </a:solidFill>
                          <a:latin typeface="Arial"/>
                          <a:cs typeface="Arial"/>
                        </a:rPr>
                        <a:t>l</a:t>
                      </a:r>
                      <a:r>
                        <a:rPr sz="1300" spc="0" dirty="0" smtClean="0">
                          <a:solidFill>
                            <a:srgbClr val="252525"/>
                          </a:solidFill>
                          <a:latin typeface="Arial"/>
                          <a:cs typeface="Arial"/>
                        </a:rPr>
                        <a:t>icies.</a:t>
                      </a:r>
                      <a:endParaRPr sz="1300" dirty="0">
                        <a:latin typeface="Arial"/>
                        <a:cs typeface="Arial"/>
                      </a:endParaRPr>
                    </a:p>
                    <a:p>
                      <a:pPr marL="84455">
                        <a:lnSpc>
                          <a:spcPct val="100000"/>
                        </a:lnSpc>
                        <a:spcBef>
                          <a:spcPts val="190"/>
                        </a:spcBef>
                      </a:pPr>
                      <a:r>
                        <a:rPr sz="1300" dirty="0" smtClean="0">
                          <a:solidFill>
                            <a:srgbClr val="252525"/>
                          </a:solidFill>
                          <a:latin typeface="Arial"/>
                          <a:cs typeface="Arial"/>
                        </a:rPr>
                        <a:t>A</a:t>
                      </a:r>
                      <a:r>
                        <a:rPr sz="1300" spc="-5" dirty="0" smtClean="0">
                          <a:solidFill>
                            <a:srgbClr val="252525"/>
                          </a:solidFill>
                          <a:latin typeface="Arial"/>
                          <a:cs typeface="Arial"/>
                        </a:rPr>
                        <a:t>r</a:t>
                      </a:r>
                      <a:r>
                        <a:rPr sz="1300" spc="0" dirty="0" smtClean="0">
                          <a:solidFill>
                            <a:srgbClr val="252525"/>
                          </a:solidFill>
                          <a:latin typeface="Arial"/>
                          <a:cs typeface="Arial"/>
                        </a:rPr>
                        <a:t>ch</a:t>
                      </a:r>
                      <a:r>
                        <a:rPr sz="1300" spc="5" dirty="0" smtClean="0">
                          <a:solidFill>
                            <a:srgbClr val="252525"/>
                          </a:solidFill>
                          <a:latin typeface="Arial"/>
                          <a:cs typeface="Arial"/>
                        </a:rPr>
                        <a:t>i</a:t>
                      </a:r>
                      <a:r>
                        <a:rPr sz="1300" spc="-15" dirty="0" smtClean="0">
                          <a:solidFill>
                            <a:srgbClr val="252525"/>
                          </a:solidFill>
                          <a:latin typeface="Arial"/>
                          <a:cs typeface="Arial"/>
                        </a:rPr>
                        <a:t>v</a:t>
                      </a:r>
                      <a:r>
                        <a:rPr sz="1300" spc="0" dirty="0" smtClean="0">
                          <a:solidFill>
                            <a:srgbClr val="252525"/>
                          </a:solidFill>
                          <a:latin typeface="Arial"/>
                          <a:cs typeface="Arial"/>
                        </a:rPr>
                        <a:t>ing</a:t>
                      </a:r>
                      <a:r>
                        <a:rPr sz="1300" spc="-15" dirty="0" smtClean="0">
                          <a:solidFill>
                            <a:srgbClr val="252525"/>
                          </a:solidFill>
                          <a:latin typeface="Arial"/>
                          <a:cs typeface="Arial"/>
                        </a:rPr>
                        <a:t> </a:t>
                      </a:r>
                      <a:r>
                        <a:rPr sz="1300" spc="0" dirty="0" smtClean="0">
                          <a:solidFill>
                            <a:srgbClr val="252525"/>
                          </a:solidFill>
                          <a:latin typeface="Arial"/>
                          <a:cs typeface="Arial"/>
                        </a:rPr>
                        <a:t>and managing</a:t>
                      </a:r>
                      <a:r>
                        <a:rPr sz="1300" spc="-15" dirty="0" smtClean="0">
                          <a:solidFill>
                            <a:srgbClr val="252525"/>
                          </a:solidFill>
                          <a:latin typeface="Arial"/>
                          <a:cs typeface="Arial"/>
                        </a:rPr>
                        <a:t> </a:t>
                      </a:r>
                      <a:r>
                        <a:rPr sz="1300" spc="0" dirty="0" smtClean="0">
                          <a:solidFill>
                            <a:srgbClr val="252525"/>
                          </a:solidFill>
                          <a:latin typeface="Arial"/>
                          <a:cs typeface="Arial"/>
                        </a:rPr>
                        <a:t>ins</a:t>
                      </a:r>
                      <a:r>
                        <a:rPr sz="1300" spc="-5" dirty="0" smtClean="0">
                          <a:solidFill>
                            <a:srgbClr val="252525"/>
                          </a:solidFill>
                          <a:latin typeface="Arial"/>
                          <a:cs typeface="Arial"/>
                        </a:rPr>
                        <a:t>t</a:t>
                      </a:r>
                      <a:r>
                        <a:rPr sz="1300" spc="0" dirty="0" smtClean="0">
                          <a:solidFill>
                            <a:srgbClr val="252525"/>
                          </a:solidFill>
                          <a:latin typeface="Arial"/>
                          <a:cs typeface="Arial"/>
                        </a:rPr>
                        <a:t>i</a:t>
                      </a:r>
                      <a:r>
                        <a:rPr sz="1300" spc="-10" dirty="0" smtClean="0">
                          <a:solidFill>
                            <a:srgbClr val="252525"/>
                          </a:solidFill>
                          <a:latin typeface="Arial"/>
                          <a:cs typeface="Arial"/>
                        </a:rPr>
                        <a:t>t</a:t>
                      </a:r>
                      <a:r>
                        <a:rPr sz="1300" spc="0" dirty="0" smtClean="0">
                          <a:solidFill>
                            <a:srgbClr val="252525"/>
                          </a:solidFill>
                          <a:latin typeface="Arial"/>
                          <a:cs typeface="Arial"/>
                        </a:rPr>
                        <a:t>u</a:t>
                      </a:r>
                      <a:r>
                        <a:rPr sz="1300" spc="-5" dirty="0" smtClean="0">
                          <a:solidFill>
                            <a:srgbClr val="252525"/>
                          </a:solidFill>
                          <a:latin typeface="Arial"/>
                          <a:cs typeface="Arial"/>
                        </a:rPr>
                        <a:t>t</a:t>
                      </a:r>
                      <a:r>
                        <a:rPr sz="1300" spc="0" dirty="0" smtClean="0">
                          <a:solidFill>
                            <a:srgbClr val="252525"/>
                          </a:solidFill>
                          <a:latin typeface="Arial"/>
                          <a:cs typeface="Arial"/>
                        </a:rPr>
                        <a:t>ional</a:t>
                      </a:r>
                      <a:r>
                        <a:rPr sz="1300" spc="-25" dirty="0" smtClean="0">
                          <a:solidFill>
                            <a:srgbClr val="252525"/>
                          </a:solidFill>
                          <a:latin typeface="Arial"/>
                          <a:cs typeface="Arial"/>
                        </a:rPr>
                        <a:t> </a:t>
                      </a:r>
                      <a:r>
                        <a:rPr sz="1300" spc="-5" dirty="0" smtClean="0">
                          <a:solidFill>
                            <a:srgbClr val="252525"/>
                          </a:solidFill>
                          <a:latin typeface="Arial"/>
                          <a:cs typeface="Arial"/>
                        </a:rPr>
                        <a:t>r</a:t>
                      </a:r>
                      <a:r>
                        <a:rPr sz="1300" spc="0" dirty="0" smtClean="0">
                          <a:solidFill>
                            <a:srgbClr val="252525"/>
                          </a:solidFill>
                          <a:latin typeface="Arial"/>
                          <a:cs typeface="Arial"/>
                        </a:rPr>
                        <a:t>esearch</a:t>
                      </a:r>
                      <a:r>
                        <a:rPr sz="1300" spc="-5" dirty="0" smtClean="0">
                          <a:solidFill>
                            <a:srgbClr val="252525"/>
                          </a:solidFill>
                          <a:latin typeface="Arial"/>
                          <a:cs typeface="Arial"/>
                        </a:rPr>
                        <a:t> </a:t>
                      </a:r>
                      <a:r>
                        <a:rPr sz="1300" spc="0" dirty="0" smtClean="0">
                          <a:solidFill>
                            <a:srgbClr val="252525"/>
                          </a:solidFill>
                          <a:latin typeface="Arial"/>
                          <a:cs typeface="Arial"/>
                        </a:rPr>
                        <a:t>in</a:t>
                      </a:r>
                      <a:r>
                        <a:rPr sz="1300" spc="5" dirty="0" smtClean="0">
                          <a:solidFill>
                            <a:srgbClr val="252525"/>
                          </a:solidFill>
                          <a:latin typeface="Arial"/>
                          <a:cs typeface="Arial"/>
                        </a:rPr>
                        <a:t>f</a:t>
                      </a:r>
                      <a:r>
                        <a:rPr sz="1300" spc="0" dirty="0" smtClean="0">
                          <a:solidFill>
                            <a:srgbClr val="252525"/>
                          </a:solidFill>
                          <a:latin typeface="Arial"/>
                          <a:cs typeface="Arial"/>
                        </a:rPr>
                        <a:t>orma</a:t>
                      </a:r>
                      <a:r>
                        <a:rPr sz="1300" spc="-5" dirty="0" smtClean="0">
                          <a:solidFill>
                            <a:srgbClr val="252525"/>
                          </a:solidFill>
                          <a:latin typeface="Arial"/>
                          <a:cs typeface="Arial"/>
                        </a:rPr>
                        <a:t>t</a:t>
                      </a:r>
                      <a:r>
                        <a:rPr sz="1300" spc="0" dirty="0" smtClean="0">
                          <a:solidFill>
                            <a:srgbClr val="252525"/>
                          </a:solidFill>
                          <a:latin typeface="Arial"/>
                          <a:cs typeface="Arial"/>
                        </a:rPr>
                        <a:t>ion.</a:t>
                      </a:r>
                      <a:endParaRPr sz="1300" dirty="0">
                        <a:latin typeface="Arial"/>
                        <a:cs typeface="Arial"/>
                      </a:endParaRPr>
                    </a:p>
                  </a:txBody>
                  <a:tcPr marL="0" marR="0" marT="0" marB="0">
                    <a:lnL w="12700">
                      <a:solidFill>
                        <a:srgbClr val="252525"/>
                      </a:solidFill>
                      <a:prstDash val="solid"/>
                    </a:lnL>
                    <a:lnR w="12700">
                      <a:solidFill>
                        <a:srgbClr val="252525"/>
                      </a:solidFill>
                      <a:prstDash val="solid"/>
                    </a:lnR>
                    <a:lnT w="12700">
                      <a:solidFill>
                        <a:srgbClr val="252525"/>
                      </a:solidFill>
                      <a:prstDash val="solid"/>
                    </a:lnT>
                    <a:lnB w="12700">
                      <a:solidFill>
                        <a:srgbClr val="252525"/>
                      </a:solidFill>
                      <a:prstDash val="solid"/>
                    </a:lnB>
                    <a:solidFill>
                      <a:srgbClr val="F1F1F1"/>
                    </a:solidFill>
                  </a:tcPr>
                </a:tc>
              </a:tr>
              <a:tr h="681849">
                <a:tc>
                  <a:txBody>
                    <a:bodyPr/>
                    <a:lstStyle/>
                    <a:p>
                      <a:pPr marL="80010">
                        <a:lnSpc>
                          <a:spcPct val="100000"/>
                        </a:lnSpc>
                      </a:pPr>
                      <a:r>
                        <a:rPr sz="1300" b="1" dirty="0" smtClean="0">
                          <a:solidFill>
                            <a:srgbClr val="252525"/>
                          </a:solidFill>
                          <a:latin typeface="Arial"/>
                          <a:cs typeface="Arial"/>
                        </a:rPr>
                        <a:t>P</a:t>
                      </a:r>
                      <a:r>
                        <a:rPr sz="1300" b="1" spc="-10" dirty="0" smtClean="0">
                          <a:solidFill>
                            <a:srgbClr val="252525"/>
                          </a:solidFill>
                          <a:latin typeface="Arial"/>
                          <a:cs typeface="Arial"/>
                        </a:rPr>
                        <a:t>l</a:t>
                      </a:r>
                      <a:r>
                        <a:rPr sz="1300" b="1" spc="0" dirty="0" smtClean="0">
                          <a:solidFill>
                            <a:srgbClr val="252525"/>
                          </a:solidFill>
                          <a:latin typeface="Arial"/>
                          <a:cs typeface="Arial"/>
                        </a:rPr>
                        <a:t>ant</a:t>
                      </a:r>
                      <a:r>
                        <a:rPr sz="1300" b="1" spc="-35" dirty="0" smtClean="0">
                          <a:solidFill>
                            <a:srgbClr val="252525"/>
                          </a:solidFill>
                          <a:latin typeface="Arial"/>
                          <a:cs typeface="Arial"/>
                        </a:rPr>
                        <a:t> </a:t>
                      </a:r>
                      <a:r>
                        <a:rPr sz="1300" b="1" spc="0" dirty="0" smtClean="0">
                          <a:solidFill>
                            <a:srgbClr val="252525"/>
                          </a:solidFill>
                          <a:latin typeface="Arial"/>
                          <a:cs typeface="Arial"/>
                        </a:rPr>
                        <a:t>hea</a:t>
                      </a:r>
                      <a:r>
                        <a:rPr sz="1300" b="1" spc="-5" dirty="0" smtClean="0">
                          <a:solidFill>
                            <a:srgbClr val="252525"/>
                          </a:solidFill>
                          <a:latin typeface="Arial"/>
                          <a:cs typeface="Arial"/>
                        </a:rPr>
                        <a:t>lt</a:t>
                      </a:r>
                      <a:r>
                        <a:rPr sz="1300" b="1" spc="0" dirty="0" smtClean="0">
                          <a:solidFill>
                            <a:srgbClr val="252525"/>
                          </a:solidFill>
                          <a:latin typeface="Arial"/>
                          <a:cs typeface="Arial"/>
                        </a:rPr>
                        <a:t>h</a:t>
                      </a:r>
                      <a:endParaRPr sz="1300" dirty="0">
                        <a:latin typeface="Arial"/>
                        <a:cs typeface="Arial"/>
                      </a:endParaRPr>
                    </a:p>
                  </a:txBody>
                  <a:tcPr marL="0" marR="0" marT="0" marB="0">
                    <a:lnL w="12700">
                      <a:solidFill>
                        <a:srgbClr val="252525"/>
                      </a:solidFill>
                      <a:prstDash val="solid"/>
                    </a:lnL>
                    <a:lnR w="12700">
                      <a:solidFill>
                        <a:srgbClr val="252525"/>
                      </a:solidFill>
                      <a:prstDash val="solid"/>
                    </a:lnR>
                    <a:lnT w="12700">
                      <a:solidFill>
                        <a:srgbClr val="252525"/>
                      </a:solidFill>
                      <a:prstDash val="solid"/>
                    </a:lnT>
                    <a:lnB w="12700">
                      <a:solidFill>
                        <a:srgbClr val="252525"/>
                      </a:solidFill>
                      <a:prstDash val="solid"/>
                    </a:lnB>
                    <a:solidFill>
                      <a:srgbClr val="F1F1F1"/>
                    </a:solidFill>
                  </a:tcPr>
                </a:tc>
                <a:tc>
                  <a:txBody>
                    <a:bodyPr/>
                    <a:lstStyle/>
                    <a:p>
                      <a:pPr marL="84455" marR="10160">
                        <a:lnSpc>
                          <a:spcPct val="114300"/>
                        </a:lnSpc>
                      </a:pPr>
                      <a:r>
                        <a:rPr sz="1300" spc="-5" dirty="0" smtClean="0">
                          <a:solidFill>
                            <a:srgbClr val="252525"/>
                          </a:solidFill>
                          <a:latin typeface="Arial"/>
                          <a:cs typeface="Arial"/>
                        </a:rPr>
                        <a:t>M</a:t>
                      </a:r>
                      <a:r>
                        <a:rPr sz="1300" spc="0" dirty="0" smtClean="0">
                          <a:solidFill>
                            <a:srgbClr val="252525"/>
                          </a:solidFill>
                          <a:latin typeface="Arial"/>
                          <a:cs typeface="Arial"/>
                        </a:rPr>
                        <a:t>anaging</a:t>
                      </a:r>
                      <a:r>
                        <a:rPr sz="1300" spc="-15" dirty="0" smtClean="0">
                          <a:solidFill>
                            <a:srgbClr val="252525"/>
                          </a:solidFill>
                          <a:latin typeface="Arial"/>
                          <a:cs typeface="Arial"/>
                        </a:rPr>
                        <a:t> </a:t>
                      </a:r>
                      <a:r>
                        <a:rPr sz="1300" spc="0" dirty="0" smtClean="0">
                          <a:solidFill>
                            <a:srgbClr val="252525"/>
                          </a:solidFill>
                          <a:latin typeface="Arial"/>
                          <a:cs typeface="Arial"/>
                        </a:rPr>
                        <a:t>a</a:t>
                      </a:r>
                      <a:r>
                        <a:rPr sz="1300" spc="-5" dirty="0" smtClean="0">
                          <a:solidFill>
                            <a:srgbClr val="252525"/>
                          </a:solidFill>
                          <a:latin typeface="Arial"/>
                          <a:cs typeface="Arial"/>
                        </a:rPr>
                        <a:t> r</a:t>
                      </a:r>
                      <a:r>
                        <a:rPr sz="1300" spc="0" dirty="0" smtClean="0">
                          <a:solidFill>
                            <a:srgbClr val="252525"/>
                          </a:solidFill>
                          <a:latin typeface="Arial"/>
                          <a:cs typeface="Arial"/>
                        </a:rPr>
                        <a:t>ange</a:t>
                      </a:r>
                      <a:r>
                        <a:rPr sz="1300" spc="-5" dirty="0" smtClean="0">
                          <a:solidFill>
                            <a:srgbClr val="252525"/>
                          </a:solidFill>
                          <a:latin typeface="Arial"/>
                          <a:cs typeface="Arial"/>
                        </a:rPr>
                        <a:t> </a:t>
                      </a:r>
                      <a:r>
                        <a:rPr sz="1300" spc="0" dirty="0" smtClean="0">
                          <a:solidFill>
                            <a:srgbClr val="252525"/>
                          </a:solidFill>
                          <a:latin typeface="Arial"/>
                          <a:cs typeface="Arial"/>
                        </a:rPr>
                        <a:t>of</a:t>
                      </a:r>
                      <a:r>
                        <a:rPr sz="1300" spc="-10" dirty="0" smtClean="0">
                          <a:solidFill>
                            <a:srgbClr val="252525"/>
                          </a:solidFill>
                          <a:latin typeface="Arial"/>
                          <a:cs typeface="Arial"/>
                        </a:rPr>
                        <a:t> </a:t>
                      </a:r>
                      <a:r>
                        <a:rPr sz="1300" spc="0" dirty="0" smtClean="0">
                          <a:solidFill>
                            <a:srgbClr val="252525"/>
                          </a:solidFill>
                          <a:latin typeface="Arial"/>
                          <a:cs typeface="Arial"/>
                        </a:rPr>
                        <a:t>s</a:t>
                      </a:r>
                      <a:r>
                        <a:rPr sz="1300" spc="-10" dirty="0" smtClean="0">
                          <a:solidFill>
                            <a:srgbClr val="252525"/>
                          </a:solidFill>
                          <a:latin typeface="Arial"/>
                          <a:cs typeface="Arial"/>
                        </a:rPr>
                        <a:t>t</a:t>
                      </a:r>
                      <a:r>
                        <a:rPr sz="1300" spc="-5" dirty="0" smtClean="0">
                          <a:solidFill>
                            <a:srgbClr val="252525"/>
                          </a:solidFill>
                          <a:latin typeface="Arial"/>
                          <a:cs typeface="Arial"/>
                        </a:rPr>
                        <a:t>r</a:t>
                      </a:r>
                      <a:r>
                        <a:rPr sz="1300" spc="0" dirty="0" smtClean="0">
                          <a:solidFill>
                            <a:srgbClr val="252525"/>
                          </a:solidFill>
                          <a:latin typeface="Arial"/>
                          <a:cs typeface="Arial"/>
                        </a:rPr>
                        <a:t>essors</a:t>
                      </a:r>
                      <a:r>
                        <a:rPr sz="1300" spc="-20" dirty="0" smtClean="0">
                          <a:solidFill>
                            <a:srgbClr val="252525"/>
                          </a:solidFill>
                          <a:latin typeface="Arial"/>
                          <a:cs typeface="Arial"/>
                        </a:rPr>
                        <a:t> </a:t>
                      </a:r>
                      <a:r>
                        <a:rPr sz="1300" spc="0" dirty="0" smtClean="0">
                          <a:solidFill>
                            <a:srgbClr val="252525"/>
                          </a:solidFill>
                          <a:latin typeface="Arial"/>
                          <a:cs typeface="Arial"/>
                        </a:rPr>
                        <a:t>inc</a:t>
                      </a:r>
                      <a:r>
                        <a:rPr sz="1300" spc="5" dirty="0" smtClean="0">
                          <a:solidFill>
                            <a:srgbClr val="252525"/>
                          </a:solidFill>
                          <a:latin typeface="Arial"/>
                          <a:cs typeface="Arial"/>
                        </a:rPr>
                        <a:t>l</a:t>
                      </a:r>
                      <a:r>
                        <a:rPr sz="1300" spc="0" dirty="0" smtClean="0">
                          <a:solidFill>
                            <a:srgbClr val="252525"/>
                          </a:solidFill>
                          <a:latin typeface="Arial"/>
                          <a:cs typeface="Arial"/>
                        </a:rPr>
                        <a:t>ud</a:t>
                      </a:r>
                      <a:r>
                        <a:rPr sz="1300" spc="5" dirty="0" smtClean="0">
                          <a:solidFill>
                            <a:srgbClr val="252525"/>
                          </a:solidFill>
                          <a:latin typeface="Arial"/>
                          <a:cs typeface="Arial"/>
                        </a:rPr>
                        <a:t>i</a:t>
                      </a:r>
                      <a:r>
                        <a:rPr sz="1300" spc="0" dirty="0" smtClean="0">
                          <a:solidFill>
                            <a:srgbClr val="252525"/>
                          </a:solidFill>
                          <a:latin typeface="Arial"/>
                          <a:cs typeface="Arial"/>
                        </a:rPr>
                        <a:t>ng</a:t>
                      </a:r>
                      <a:r>
                        <a:rPr sz="1300" spc="-15" dirty="0" smtClean="0">
                          <a:solidFill>
                            <a:srgbClr val="252525"/>
                          </a:solidFill>
                          <a:latin typeface="Arial"/>
                          <a:cs typeface="Arial"/>
                        </a:rPr>
                        <a:t> </a:t>
                      </a:r>
                      <a:r>
                        <a:rPr sz="1300" spc="0" dirty="0" smtClean="0">
                          <a:solidFill>
                            <a:srgbClr val="252525"/>
                          </a:solidFill>
                          <a:latin typeface="Arial"/>
                          <a:cs typeface="Arial"/>
                        </a:rPr>
                        <a:t>pes</a:t>
                      </a:r>
                      <a:r>
                        <a:rPr sz="1300" spc="-5" dirty="0" smtClean="0">
                          <a:solidFill>
                            <a:srgbClr val="252525"/>
                          </a:solidFill>
                          <a:latin typeface="Arial"/>
                          <a:cs typeface="Arial"/>
                        </a:rPr>
                        <a:t>t</a:t>
                      </a:r>
                      <a:r>
                        <a:rPr sz="1300" spc="0" dirty="0" smtClean="0">
                          <a:solidFill>
                            <a:srgbClr val="252525"/>
                          </a:solidFill>
                          <a:latin typeface="Arial"/>
                          <a:cs typeface="Arial"/>
                        </a:rPr>
                        <a:t>s</a:t>
                      </a:r>
                      <a:r>
                        <a:rPr sz="1300" spc="-5" dirty="0" smtClean="0">
                          <a:solidFill>
                            <a:srgbClr val="252525"/>
                          </a:solidFill>
                          <a:latin typeface="Arial"/>
                          <a:cs typeface="Arial"/>
                        </a:rPr>
                        <a:t> (</a:t>
                      </a:r>
                      <a:r>
                        <a:rPr sz="1300" spc="-10" dirty="0" smtClean="0">
                          <a:solidFill>
                            <a:srgbClr val="252525"/>
                          </a:solidFill>
                          <a:latin typeface="Arial"/>
                          <a:cs typeface="Arial"/>
                        </a:rPr>
                        <a:t>I</a:t>
                      </a:r>
                      <a:r>
                        <a:rPr sz="1300" spc="0" dirty="0" smtClean="0">
                          <a:solidFill>
                            <a:srgbClr val="252525"/>
                          </a:solidFill>
                          <a:latin typeface="Arial"/>
                          <a:cs typeface="Arial"/>
                        </a:rPr>
                        <a:t>P</a:t>
                      </a:r>
                      <a:r>
                        <a:rPr sz="1300" spc="-5" dirty="0" smtClean="0">
                          <a:solidFill>
                            <a:srgbClr val="252525"/>
                          </a:solidFill>
                          <a:latin typeface="Arial"/>
                          <a:cs typeface="Arial"/>
                        </a:rPr>
                        <a:t>M)</a:t>
                      </a:r>
                      <a:r>
                        <a:rPr sz="1300" spc="0" dirty="0" smtClean="0">
                          <a:solidFill>
                            <a:srgbClr val="252525"/>
                          </a:solidFill>
                          <a:latin typeface="Arial"/>
                          <a:cs typeface="Arial"/>
                        </a:rPr>
                        <a:t>,</a:t>
                      </a:r>
                      <a:r>
                        <a:rPr sz="1300" spc="-25" dirty="0" smtClean="0">
                          <a:solidFill>
                            <a:srgbClr val="252525"/>
                          </a:solidFill>
                          <a:latin typeface="Arial"/>
                          <a:cs typeface="Arial"/>
                        </a:rPr>
                        <a:t> </a:t>
                      </a:r>
                      <a:r>
                        <a:rPr sz="1300" spc="-10" dirty="0" smtClean="0">
                          <a:solidFill>
                            <a:srgbClr val="252525"/>
                          </a:solidFill>
                          <a:latin typeface="Arial"/>
                          <a:cs typeface="Arial"/>
                        </a:rPr>
                        <a:t>w</a:t>
                      </a:r>
                      <a:r>
                        <a:rPr sz="1300" spc="0" dirty="0" smtClean="0">
                          <a:solidFill>
                            <a:srgbClr val="252525"/>
                          </a:solidFill>
                          <a:latin typeface="Arial"/>
                          <a:cs typeface="Arial"/>
                        </a:rPr>
                        <a:t>a</a:t>
                      </a:r>
                      <a:r>
                        <a:rPr sz="1300" spc="-5" dirty="0" smtClean="0">
                          <a:solidFill>
                            <a:srgbClr val="252525"/>
                          </a:solidFill>
                          <a:latin typeface="Arial"/>
                          <a:cs typeface="Arial"/>
                        </a:rPr>
                        <a:t>t</a:t>
                      </a:r>
                      <a:r>
                        <a:rPr sz="1300" spc="0" dirty="0" smtClean="0">
                          <a:solidFill>
                            <a:srgbClr val="252525"/>
                          </a:solidFill>
                          <a:latin typeface="Arial"/>
                          <a:cs typeface="Arial"/>
                        </a:rPr>
                        <a:t>er,</a:t>
                      </a:r>
                      <a:r>
                        <a:rPr sz="1300" spc="-5" dirty="0" smtClean="0">
                          <a:solidFill>
                            <a:srgbClr val="252525"/>
                          </a:solidFill>
                          <a:latin typeface="Arial"/>
                          <a:cs typeface="Arial"/>
                        </a:rPr>
                        <a:t> </a:t>
                      </a:r>
                      <a:r>
                        <a:rPr sz="1300" spc="0" dirty="0" smtClean="0">
                          <a:solidFill>
                            <a:srgbClr val="252525"/>
                          </a:solidFill>
                          <a:latin typeface="Arial"/>
                          <a:cs typeface="Arial"/>
                        </a:rPr>
                        <a:t>and</a:t>
                      </a:r>
                      <a:r>
                        <a:rPr sz="1300" spc="-15" dirty="0" smtClean="0">
                          <a:solidFill>
                            <a:srgbClr val="252525"/>
                          </a:solidFill>
                          <a:latin typeface="Arial"/>
                          <a:cs typeface="Arial"/>
                        </a:rPr>
                        <a:t> </a:t>
                      </a:r>
                      <a:r>
                        <a:rPr sz="1300" spc="0" dirty="0" smtClean="0">
                          <a:solidFill>
                            <a:srgbClr val="252525"/>
                          </a:solidFill>
                          <a:latin typeface="Arial"/>
                          <a:cs typeface="Arial"/>
                        </a:rPr>
                        <a:t>so</a:t>
                      </a:r>
                      <a:r>
                        <a:rPr sz="1300" spc="5" dirty="0" smtClean="0">
                          <a:solidFill>
                            <a:srgbClr val="252525"/>
                          </a:solidFill>
                          <a:latin typeface="Arial"/>
                          <a:cs typeface="Arial"/>
                        </a:rPr>
                        <a:t>i</a:t>
                      </a:r>
                      <a:r>
                        <a:rPr sz="1300" spc="0" dirty="0" smtClean="0">
                          <a:solidFill>
                            <a:srgbClr val="252525"/>
                          </a:solidFill>
                          <a:latin typeface="Arial"/>
                          <a:cs typeface="Arial"/>
                        </a:rPr>
                        <a:t>l nu</a:t>
                      </a:r>
                      <a:r>
                        <a:rPr sz="1300" spc="-5" dirty="0" smtClean="0">
                          <a:solidFill>
                            <a:srgbClr val="252525"/>
                          </a:solidFill>
                          <a:latin typeface="Arial"/>
                          <a:cs typeface="Arial"/>
                        </a:rPr>
                        <a:t>tr</a:t>
                      </a:r>
                      <a:r>
                        <a:rPr sz="1300" spc="0" dirty="0" smtClean="0">
                          <a:solidFill>
                            <a:srgbClr val="252525"/>
                          </a:solidFill>
                          <a:latin typeface="Arial"/>
                          <a:cs typeface="Arial"/>
                        </a:rPr>
                        <a:t>ien</a:t>
                      </a:r>
                      <a:r>
                        <a:rPr sz="1300" spc="-5" dirty="0" smtClean="0">
                          <a:solidFill>
                            <a:srgbClr val="252525"/>
                          </a:solidFill>
                          <a:latin typeface="Arial"/>
                          <a:cs typeface="Arial"/>
                        </a:rPr>
                        <a:t>t</a:t>
                      </a:r>
                      <a:r>
                        <a:rPr sz="1300" spc="0" dirty="0" smtClean="0">
                          <a:solidFill>
                            <a:srgbClr val="252525"/>
                          </a:solidFill>
                          <a:latin typeface="Arial"/>
                          <a:cs typeface="Arial"/>
                        </a:rPr>
                        <a:t>s;</a:t>
                      </a:r>
                      <a:r>
                        <a:rPr sz="1300" spc="-25" dirty="0" smtClean="0">
                          <a:solidFill>
                            <a:srgbClr val="252525"/>
                          </a:solidFill>
                          <a:latin typeface="Arial"/>
                          <a:cs typeface="Arial"/>
                        </a:rPr>
                        <a:t> </a:t>
                      </a:r>
                      <a:r>
                        <a:rPr sz="1300" spc="-10" dirty="0" smtClean="0">
                          <a:solidFill>
                            <a:srgbClr val="252525"/>
                          </a:solidFill>
                          <a:latin typeface="Arial"/>
                          <a:cs typeface="Arial"/>
                        </a:rPr>
                        <a:t>I</a:t>
                      </a:r>
                      <a:r>
                        <a:rPr sz="1300" spc="0" dirty="0" smtClean="0">
                          <a:solidFill>
                            <a:srgbClr val="252525"/>
                          </a:solidFill>
                          <a:latin typeface="Arial"/>
                          <a:cs typeface="Arial"/>
                        </a:rPr>
                        <a:t>PM</a:t>
                      </a:r>
                      <a:r>
                        <a:rPr sz="1300" spc="-20" dirty="0" smtClean="0">
                          <a:solidFill>
                            <a:srgbClr val="252525"/>
                          </a:solidFill>
                          <a:latin typeface="Arial"/>
                          <a:cs typeface="Arial"/>
                        </a:rPr>
                        <a:t> </a:t>
                      </a:r>
                      <a:r>
                        <a:rPr sz="1300" spc="0" dirty="0" smtClean="0">
                          <a:solidFill>
                            <a:srgbClr val="252525"/>
                          </a:solidFill>
                          <a:latin typeface="Arial"/>
                          <a:cs typeface="Arial"/>
                        </a:rPr>
                        <a:t>in</a:t>
                      </a:r>
                      <a:r>
                        <a:rPr sz="1300" spc="-5" dirty="0" smtClean="0">
                          <a:solidFill>
                            <a:srgbClr val="252525"/>
                          </a:solidFill>
                          <a:latin typeface="Arial"/>
                          <a:cs typeface="Arial"/>
                        </a:rPr>
                        <a:t> </a:t>
                      </a:r>
                      <a:r>
                        <a:rPr sz="1300" spc="0" dirty="0" smtClean="0">
                          <a:solidFill>
                            <a:srgbClr val="252525"/>
                          </a:solidFill>
                          <a:latin typeface="Arial"/>
                          <a:cs typeface="Arial"/>
                        </a:rPr>
                        <a:t>h</a:t>
                      </a:r>
                      <a:r>
                        <a:rPr sz="1300" spc="5" dirty="0" smtClean="0">
                          <a:solidFill>
                            <a:srgbClr val="252525"/>
                          </a:solidFill>
                          <a:latin typeface="Arial"/>
                          <a:cs typeface="Arial"/>
                        </a:rPr>
                        <a:t>i</a:t>
                      </a:r>
                      <a:r>
                        <a:rPr sz="1300" spc="0" dirty="0" smtClean="0">
                          <a:solidFill>
                            <a:srgbClr val="252525"/>
                          </a:solidFill>
                          <a:latin typeface="Arial"/>
                          <a:cs typeface="Arial"/>
                        </a:rPr>
                        <a:t>gh</a:t>
                      </a:r>
                      <a:r>
                        <a:rPr sz="1300" spc="-15" dirty="0" smtClean="0">
                          <a:solidFill>
                            <a:srgbClr val="252525"/>
                          </a:solidFill>
                          <a:latin typeface="Arial"/>
                          <a:cs typeface="Arial"/>
                        </a:rPr>
                        <a:t> v</a:t>
                      </a:r>
                      <a:r>
                        <a:rPr sz="1300" spc="0" dirty="0" smtClean="0">
                          <a:solidFill>
                            <a:srgbClr val="252525"/>
                          </a:solidFill>
                          <a:latin typeface="Arial"/>
                          <a:cs typeface="Arial"/>
                        </a:rPr>
                        <a:t>a</a:t>
                      </a:r>
                      <a:r>
                        <a:rPr sz="1300" spc="5" dirty="0" smtClean="0">
                          <a:solidFill>
                            <a:srgbClr val="252525"/>
                          </a:solidFill>
                          <a:latin typeface="Arial"/>
                          <a:cs typeface="Arial"/>
                        </a:rPr>
                        <a:t>l</a:t>
                      </a:r>
                      <a:r>
                        <a:rPr sz="1300" spc="0" dirty="0" smtClean="0">
                          <a:solidFill>
                            <a:srgbClr val="252525"/>
                          </a:solidFill>
                          <a:latin typeface="Arial"/>
                          <a:cs typeface="Arial"/>
                        </a:rPr>
                        <a:t>ue</a:t>
                      </a:r>
                      <a:r>
                        <a:rPr sz="1300" spc="5" dirty="0" smtClean="0">
                          <a:solidFill>
                            <a:srgbClr val="252525"/>
                          </a:solidFill>
                          <a:latin typeface="Arial"/>
                          <a:cs typeface="Arial"/>
                        </a:rPr>
                        <a:t> </a:t>
                      </a:r>
                      <a:r>
                        <a:rPr sz="1300" spc="0" dirty="0" smtClean="0">
                          <a:solidFill>
                            <a:srgbClr val="252525"/>
                          </a:solidFill>
                          <a:latin typeface="Arial"/>
                          <a:cs typeface="Arial"/>
                        </a:rPr>
                        <a:t>c</a:t>
                      </a:r>
                      <a:r>
                        <a:rPr sz="1300" spc="-5" dirty="0" smtClean="0">
                          <a:solidFill>
                            <a:srgbClr val="252525"/>
                          </a:solidFill>
                          <a:latin typeface="Arial"/>
                          <a:cs typeface="Arial"/>
                        </a:rPr>
                        <a:t>r</a:t>
                      </a:r>
                      <a:r>
                        <a:rPr sz="1300" spc="0" dirty="0" smtClean="0">
                          <a:solidFill>
                            <a:srgbClr val="252525"/>
                          </a:solidFill>
                          <a:latin typeface="Arial"/>
                          <a:cs typeface="Arial"/>
                        </a:rPr>
                        <a:t>ops; </a:t>
                      </a:r>
                      <a:r>
                        <a:rPr sz="1300" spc="-5" dirty="0" smtClean="0">
                          <a:solidFill>
                            <a:srgbClr val="252525"/>
                          </a:solidFill>
                          <a:latin typeface="Arial"/>
                          <a:cs typeface="Arial"/>
                        </a:rPr>
                        <a:t>r</a:t>
                      </a:r>
                      <a:r>
                        <a:rPr sz="1300" spc="0" dirty="0" smtClean="0">
                          <a:solidFill>
                            <a:srgbClr val="252525"/>
                          </a:solidFill>
                          <a:latin typeface="Arial"/>
                          <a:cs typeface="Arial"/>
                        </a:rPr>
                        <a:t>eduction</a:t>
                      </a:r>
                      <a:r>
                        <a:rPr sz="1300" spc="-20" dirty="0" smtClean="0">
                          <a:solidFill>
                            <a:srgbClr val="252525"/>
                          </a:solidFill>
                          <a:latin typeface="Arial"/>
                          <a:cs typeface="Arial"/>
                        </a:rPr>
                        <a:t> </a:t>
                      </a:r>
                      <a:r>
                        <a:rPr sz="1300" spc="0" dirty="0" smtClean="0">
                          <a:solidFill>
                            <a:srgbClr val="252525"/>
                          </a:solidFill>
                          <a:latin typeface="Arial"/>
                          <a:cs typeface="Arial"/>
                        </a:rPr>
                        <a:t>in</a:t>
                      </a:r>
                      <a:r>
                        <a:rPr sz="1300" spc="-5" dirty="0" smtClean="0">
                          <a:solidFill>
                            <a:srgbClr val="252525"/>
                          </a:solidFill>
                          <a:latin typeface="Arial"/>
                          <a:cs typeface="Arial"/>
                        </a:rPr>
                        <a:t> </a:t>
                      </a:r>
                      <a:r>
                        <a:rPr sz="1300" spc="0" dirty="0" smtClean="0">
                          <a:solidFill>
                            <a:srgbClr val="252525"/>
                          </a:solidFill>
                          <a:latin typeface="Arial"/>
                          <a:cs typeface="Arial"/>
                        </a:rPr>
                        <a:t>pes</a:t>
                      </a:r>
                      <a:r>
                        <a:rPr sz="1300" spc="-5" dirty="0" smtClean="0">
                          <a:solidFill>
                            <a:srgbClr val="252525"/>
                          </a:solidFill>
                          <a:latin typeface="Arial"/>
                          <a:cs typeface="Arial"/>
                        </a:rPr>
                        <a:t>t</a:t>
                      </a:r>
                      <a:r>
                        <a:rPr sz="1300" spc="0" dirty="0" smtClean="0">
                          <a:solidFill>
                            <a:srgbClr val="252525"/>
                          </a:solidFill>
                          <a:latin typeface="Arial"/>
                          <a:cs typeface="Arial"/>
                        </a:rPr>
                        <a:t>icide</a:t>
                      </a:r>
                      <a:r>
                        <a:rPr sz="1300" spc="-15" dirty="0" smtClean="0">
                          <a:solidFill>
                            <a:srgbClr val="252525"/>
                          </a:solidFill>
                          <a:latin typeface="Arial"/>
                          <a:cs typeface="Arial"/>
                        </a:rPr>
                        <a:t> </a:t>
                      </a:r>
                      <a:r>
                        <a:rPr sz="1300" spc="0" dirty="0" smtClean="0">
                          <a:solidFill>
                            <a:srgbClr val="252525"/>
                          </a:solidFill>
                          <a:latin typeface="Arial"/>
                          <a:cs typeface="Arial"/>
                        </a:rPr>
                        <a:t>inputs;</a:t>
                      </a:r>
                      <a:r>
                        <a:rPr sz="1300" spc="-25" dirty="0" smtClean="0">
                          <a:solidFill>
                            <a:srgbClr val="252525"/>
                          </a:solidFill>
                          <a:latin typeface="Arial"/>
                          <a:cs typeface="Arial"/>
                        </a:rPr>
                        <a:t> </a:t>
                      </a:r>
                      <a:r>
                        <a:rPr sz="1300" spc="0" dirty="0" smtClean="0">
                          <a:solidFill>
                            <a:srgbClr val="252525"/>
                          </a:solidFill>
                          <a:latin typeface="Arial"/>
                          <a:cs typeface="Arial"/>
                        </a:rPr>
                        <a:t>early</a:t>
                      </a:r>
                      <a:r>
                        <a:rPr sz="1300" spc="-5" dirty="0" smtClean="0">
                          <a:solidFill>
                            <a:srgbClr val="252525"/>
                          </a:solidFill>
                          <a:latin typeface="Arial"/>
                          <a:cs typeface="Arial"/>
                        </a:rPr>
                        <a:t> </a:t>
                      </a:r>
                      <a:r>
                        <a:rPr sz="1300" spc="-10" dirty="0" smtClean="0">
                          <a:solidFill>
                            <a:srgbClr val="252525"/>
                          </a:solidFill>
                          <a:latin typeface="Arial"/>
                          <a:cs typeface="Arial"/>
                        </a:rPr>
                        <a:t>w</a:t>
                      </a:r>
                      <a:r>
                        <a:rPr sz="1300" spc="0" dirty="0" smtClean="0">
                          <a:solidFill>
                            <a:srgbClr val="252525"/>
                          </a:solidFill>
                          <a:latin typeface="Arial"/>
                          <a:cs typeface="Arial"/>
                        </a:rPr>
                        <a:t>arning</a:t>
                      </a:r>
                      <a:r>
                        <a:rPr sz="1300" spc="-5" dirty="0" smtClean="0">
                          <a:solidFill>
                            <a:srgbClr val="252525"/>
                          </a:solidFill>
                          <a:latin typeface="Arial"/>
                          <a:cs typeface="Arial"/>
                        </a:rPr>
                        <a:t> </a:t>
                      </a:r>
                      <a:r>
                        <a:rPr sz="1300" spc="0" dirty="0" smtClean="0">
                          <a:solidFill>
                            <a:srgbClr val="252525"/>
                          </a:solidFill>
                          <a:latin typeface="Arial"/>
                          <a:cs typeface="Arial"/>
                        </a:rPr>
                        <a:t>s</a:t>
                      </a:r>
                      <a:r>
                        <a:rPr sz="1300" spc="-15" dirty="0" smtClean="0">
                          <a:solidFill>
                            <a:srgbClr val="252525"/>
                          </a:solidFill>
                          <a:latin typeface="Arial"/>
                          <a:cs typeface="Arial"/>
                        </a:rPr>
                        <a:t>y</a:t>
                      </a:r>
                      <a:r>
                        <a:rPr sz="1300" spc="0" dirty="0" smtClean="0">
                          <a:solidFill>
                            <a:srgbClr val="252525"/>
                          </a:solidFill>
                          <a:latin typeface="Arial"/>
                          <a:cs typeface="Arial"/>
                        </a:rPr>
                        <a:t>s</a:t>
                      </a:r>
                      <a:r>
                        <a:rPr sz="1300" spc="-10" dirty="0" smtClean="0">
                          <a:solidFill>
                            <a:srgbClr val="252525"/>
                          </a:solidFill>
                          <a:latin typeface="Arial"/>
                          <a:cs typeface="Arial"/>
                        </a:rPr>
                        <a:t>t</a:t>
                      </a:r>
                      <a:r>
                        <a:rPr sz="1300" spc="0" dirty="0" smtClean="0">
                          <a:solidFill>
                            <a:srgbClr val="252525"/>
                          </a:solidFill>
                          <a:latin typeface="Arial"/>
                          <a:cs typeface="Arial"/>
                        </a:rPr>
                        <a:t>e</a:t>
                      </a:r>
                      <a:r>
                        <a:rPr sz="1300" spc="5" dirty="0" smtClean="0">
                          <a:solidFill>
                            <a:srgbClr val="252525"/>
                          </a:solidFill>
                          <a:latin typeface="Arial"/>
                          <a:cs typeface="Arial"/>
                        </a:rPr>
                        <a:t>m</a:t>
                      </a:r>
                      <a:r>
                        <a:rPr sz="1300" spc="0" dirty="0" smtClean="0">
                          <a:solidFill>
                            <a:srgbClr val="252525"/>
                          </a:solidFill>
                          <a:latin typeface="Arial"/>
                          <a:cs typeface="Arial"/>
                        </a:rPr>
                        <a:t>s</a:t>
                      </a:r>
                      <a:r>
                        <a:rPr sz="1300" spc="-20" dirty="0" smtClean="0">
                          <a:solidFill>
                            <a:srgbClr val="252525"/>
                          </a:solidFill>
                          <a:latin typeface="Arial"/>
                          <a:cs typeface="Arial"/>
                        </a:rPr>
                        <a:t> </a:t>
                      </a:r>
                      <a:r>
                        <a:rPr sz="1300" spc="5" dirty="0" smtClean="0">
                          <a:solidFill>
                            <a:srgbClr val="252525"/>
                          </a:solidFill>
                          <a:latin typeface="Arial"/>
                          <a:cs typeface="Arial"/>
                        </a:rPr>
                        <a:t>f</a:t>
                      </a:r>
                      <a:r>
                        <a:rPr sz="1300" spc="0" dirty="0" smtClean="0">
                          <a:solidFill>
                            <a:srgbClr val="252525"/>
                          </a:solidFill>
                          <a:latin typeface="Arial"/>
                          <a:cs typeface="Arial"/>
                        </a:rPr>
                        <a:t>or</a:t>
                      </a:r>
                      <a:r>
                        <a:rPr sz="1300" spc="-20" dirty="0" smtClean="0">
                          <a:solidFill>
                            <a:srgbClr val="252525"/>
                          </a:solidFill>
                          <a:latin typeface="Arial"/>
                          <a:cs typeface="Arial"/>
                        </a:rPr>
                        <a:t> </a:t>
                      </a:r>
                      <a:r>
                        <a:rPr sz="1300" spc="0" dirty="0" smtClean="0">
                          <a:solidFill>
                            <a:srgbClr val="252525"/>
                          </a:solidFill>
                          <a:latin typeface="Arial"/>
                          <a:cs typeface="Arial"/>
                        </a:rPr>
                        <a:t>ne</a:t>
                      </a:r>
                      <a:r>
                        <a:rPr sz="1300" spc="-5" dirty="0" smtClean="0">
                          <a:solidFill>
                            <a:srgbClr val="252525"/>
                          </a:solidFill>
                          <a:latin typeface="Arial"/>
                          <a:cs typeface="Arial"/>
                        </a:rPr>
                        <a:t>w</a:t>
                      </a:r>
                      <a:r>
                        <a:rPr sz="1300" spc="0" dirty="0" smtClean="0">
                          <a:solidFill>
                            <a:srgbClr val="252525"/>
                          </a:solidFill>
                          <a:latin typeface="Arial"/>
                          <a:cs typeface="Arial"/>
                        </a:rPr>
                        <a:t>ly</a:t>
                      </a:r>
                      <a:r>
                        <a:rPr sz="1300" spc="-5" dirty="0" smtClean="0">
                          <a:solidFill>
                            <a:srgbClr val="252525"/>
                          </a:solidFill>
                          <a:latin typeface="Arial"/>
                          <a:cs typeface="Arial"/>
                        </a:rPr>
                        <a:t> </a:t>
                      </a:r>
                      <a:r>
                        <a:rPr sz="1300" spc="0" dirty="0" smtClean="0">
                          <a:solidFill>
                            <a:srgbClr val="252525"/>
                          </a:solidFill>
                          <a:latin typeface="Arial"/>
                          <a:cs typeface="Arial"/>
                        </a:rPr>
                        <a:t>e</a:t>
                      </a:r>
                      <a:r>
                        <a:rPr sz="1300" spc="5" dirty="0" smtClean="0">
                          <a:solidFill>
                            <a:srgbClr val="252525"/>
                          </a:solidFill>
                          <a:latin typeface="Arial"/>
                          <a:cs typeface="Arial"/>
                        </a:rPr>
                        <a:t>m</a:t>
                      </a:r>
                      <a:r>
                        <a:rPr sz="1300" spc="0" dirty="0" smtClean="0">
                          <a:solidFill>
                            <a:srgbClr val="252525"/>
                          </a:solidFill>
                          <a:latin typeface="Arial"/>
                          <a:cs typeface="Arial"/>
                        </a:rPr>
                        <a:t>erged</a:t>
                      </a:r>
                      <a:r>
                        <a:rPr sz="1300" spc="-10" dirty="0" smtClean="0">
                          <a:solidFill>
                            <a:srgbClr val="252525"/>
                          </a:solidFill>
                          <a:latin typeface="Arial"/>
                          <a:cs typeface="Arial"/>
                        </a:rPr>
                        <a:t>/</a:t>
                      </a:r>
                      <a:r>
                        <a:rPr sz="1300" spc="10" dirty="0" smtClean="0">
                          <a:solidFill>
                            <a:srgbClr val="252525"/>
                          </a:solidFill>
                          <a:latin typeface="Arial"/>
                          <a:cs typeface="Arial"/>
                        </a:rPr>
                        <a:t>k</a:t>
                      </a:r>
                      <a:r>
                        <a:rPr sz="1300" spc="0" dirty="0" smtClean="0">
                          <a:solidFill>
                            <a:srgbClr val="252525"/>
                          </a:solidFill>
                          <a:latin typeface="Arial"/>
                          <a:cs typeface="Arial"/>
                        </a:rPr>
                        <a:t>ey</a:t>
                      </a:r>
                      <a:r>
                        <a:rPr sz="1300" spc="-40" dirty="0" smtClean="0">
                          <a:solidFill>
                            <a:srgbClr val="252525"/>
                          </a:solidFill>
                          <a:latin typeface="Arial"/>
                          <a:cs typeface="Arial"/>
                        </a:rPr>
                        <a:t> </a:t>
                      </a:r>
                      <a:r>
                        <a:rPr sz="1300" spc="0" dirty="0" smtClean="0">
                          <a:solidFill>
                            <a:srgbClr val="252525"/>
                          </a:solidFill>
                          <a:latin typeface="Arial"/>
                          <a:cs typeface="Arial"/>
                        </a:rPr>
                        <a:t>pes</a:t>
                      </a:r>
                      <a:r>
                        <a:rPr sz="1300" spc="-5" dirty="0" smtClean="0">
                          <a:solidFill>
                            <a:srgbClr val="252525"/>
                          </a:solidFill>
                          <a:latin typeface="Arial"/>
                          <a:cs typeface="Arial"/>
                        </a:rPr>
                        <a:t>t</a:t>
                      </a:r>
                      <a:r>
                        <a:rPr sz="1300" spc="0" dirty="0" smtClean="0">
                          <a:solidFill>
                            <a:srgbClr val="252525"/>
                          </a:solidFill>
                          <a:latin typeface="Arial"/>
                          <a:cs typeface="Arial"/>
                        </a:rPr>
                        <a:t>s</a:t>
                      </a:r>
                      <a:r>
                        <a:rPr sz="1300" spc="-5" dirty="0" smtClean="0">
                          <a:solidFill>
                            <a:srgbClr val="252525"/>
                          </a:solidFill>
                          <a:latin typeface="Arial"/>
                          <a:cs typeface="Arial"/>
                        </a:rPr>
                        <a:t> </a:t>
                      </a:r>
                      <a:r>
                        <a:rPr sz="1300" spc="0" dirty="0" smtClean="0">
                          <a:solidFill>
                            <a:srgbClr val="252525"/>
                          </a:solidFill>
                          <a:latin typeface="Arial"/>
                          <a:cs typeface="Arial"/>
                        </a:rPr>
                        <a:t>&amp;</a:t>
                      </a:r>
                      <a:r>
                        <a:rPr sz="1300" spc="-15" dirty="0" smtClean="0">
                          <a:solidFill>
                            <a:srgbClr val="252525"/>
                          </a:solidFill>
                          <a:latin typeface="Arial"/>
                          <a:cs typeface="Arial"/>
                        </a:rPr>
                        <a:t> </a:t>
                      </a:r>
                      <a:r>
                        <a:rPr sz="1300" spc="0" dirty="0" smtClean="0">
                          <a:solidFill>
                            <a:srgbClr val="252525"/>
                          </a:solidFill>
                          <a:latin typeface="Arial"/>
                          <a:cs typeface="Arial"/>
                        </a:rPr>
                        <a:t>d</a:t>
                      </a:r>
                      <a:r>
                        <a:rPr sz="1300" spc="5" dirty="0" smtClean="0">
                          <a:solidFill>
                            <a:srgbClr val="252525"/>
                          </a:solidFill>
                          <a:latin typeface="Arial"/>
                          <a:cs typeface="Arial"/>
                        </a:rPr>
                        <a:t>i</a:t>
                      </a:r>
                      <a:r>
                        <a:rPr sz="1300" spc="0" dirty="0" smtClean="0">
                          <a:solidFill>
                            <a:srgbClr val="252525"/>
                          </a:solidFill>
                          <a:latin typeface="Arial"/>
                          <a:cs typeface="Arial"/>
                        </a:rPr>
                        <a:t>seases.</a:t>
                      </a:r>
                      <a:endParaRPr sz="1300">
                        <a:latin typeface="Arial"/>
                        <a:cs typeface="Arial"/>
                      </a:endParaRPr>
                    </a:p>
                  </a:txBody>
                  <a:tcPr marL="0" marR="0" marT="0" marB="0">
                    <a:lnL w="12700">
                      <a:solidFill>
                        <a:srgbClr val="252525"/>
                      </a:solidFill>
                      <a:prstDash val="solid"/>
                    </a:lnL>
                    <a:lnR w="12700">
                      <a:solidFill>
                        <a:srgbClr val="252525"/>
                      </a:solidFill>
                      <a:prstDash val="solid"/>
                    </a:lnR>
                    <a:lnT w="12700">
                      <a:solidFill>
                        <a:srgbClr val="252525"/>
                      </a:solidFill>
                      <a:prstDash val="solid"/>
                    </a:lnT>
                    <a:lnB w="12700">
                      <a:solidFill>
                        <a:srgbClr val="252525"/>
                      </a:solidFill>
                      <a:prstDash val="solid"/>
                    </a:lnB>
                    <a:solidFill>
                      <a:srgbClr val="F1F1F1"/>
                    </a:solidFill>
                  </a:tcPr>
                </a:tc>
              </a:tr>
              <a:tr h="1328928">
                <a:tc>
                  <a:txBody>
                    <a:bodyPr/>
                    <a:lstStyle/>
                    <a:p>
                      <a:pPr marL="80010" marR="514350">
                        <a:lnSpc>
                          <a:spcPct val="114300"/>
                        </a:lnSpc>
                      </a:pPr>
                      <a:r>
                        <a:rPr sz="1300" b="1" dirty="0" smtClean="0">
                          <a:solidFill>
                            <a:srgbClr val="252525"/>
                          </a:solidFill>
                          <a:latin typeface="Arial"/>
                          <a:cs typeface="Arial"/>
                        </a:rPr>
                        <a:t>B</a:t>
                      </a:r>
                      <a:r>
                        <a:rPr sz="1300" b="1" spc="-10" dirty="0" smtClean="0">
                          <a:solidFill>
                            <a:srgbClr val="252525"/>
                          </a:solidFill>
                          <a:latin typeface="Arial"/>
                          <a:cs typeface="Arial"/>
                        </a:rPr>
                        <a:t>i</a:t>
                      </a:r>
                      <a:r>
                        <a:rPr sz="1300" b="1" spc="0" dirty="0" smtClean="0">
                          <a:solidFill>
                            <a:srgbClr val="252525"/>
                          </a:solidFill>
                          <a:latin typeface="Arial"/>
                          <a:cs typeface="Arial"/>
                        </a:rPr>
                        <a:t>od</a:t>
                      </a:r>
                      <a:r>
                        <a:rPr sz="1300" b="1" spc="-10" dirty="0" smtClean="0">
                          <a:solidFill>
                            <a:srgbClr val="252525"/>
                          </a:solidFill>
                          <a:latin typeface="Arial"/>
                          <a:cs typeface="Arial"/>
                        </a:rPr>
                        <a:t>i</a:t>
                      </a:r>
                      <a:r>
                        <a:rPr sz="1300" b="1" spc="-15" dirty="0" smtClean="0">
                          <a:solidFill>
                            <a:srgbClr val="252525"/>
                          </a:solidFill>
                          <a:latin typeface="Arial"/>
                          <a:cs typeface="Arial"/>
                        </a:rPr>
                        <a:t>v</a:t>
                      </a:r>
                      <a:r>
                        <a:rPr sz="1300" b="1" spc="0" dirty="0" smtClean="0">
                          <a:solidFill>
                            <a:srgbClr val="252525"/>
                          </a:solidFill>
                          <a:latin typeface="Arial"/>
                          <a:cs typeface="Arial"/>
                        </a:rPr>
                        <a:t>ers</a:t>
                      </a:r>
                      <a:r>
                        <a:rPr sz="1300" b="1" spc="-10" dirty="0" smtClean="0">
                          <a:solidFill>
                            <a:srgbClr val="252525"/>
                          </a:solidFill>
                          <a:latin typeface="Arial"/>
                          <a:cs typeface="Arial"/>
                        </a:rPr>
                        <a:t>i</a:t>
                      </a:r>
                      <a:r>
                        <a:rPr sz="1300" b="1" spc="-5" dirty="0" smtClean="0">
                          <a:solidFill>
                            <a:srgbClr val="252525"/>
                          </a:solidFill>
                          <a:latin typeface="Arial"/>
                          <a:cs typeface="Arial"/>
                        </a:rPr>
                        <a:t>t</a:t>
                      </a:r>
                      <a:r>
                        <a:rPr sz="1300" b="1" spc="0" dirty="0" smtClean="0">
                          <a:solidFill>
                            <a:srgbClr val="252525"/>
                          </a:solidFill>
                          <a:latin typeface="Arial"/>
                          <a:cs typeface="Arial"/>
                        </a:rPr>
                        <a:t>y</a:t>
                      </a:r>
                      <a:r>
                        <a:rPr sz="1300" b="1" spc="-20" dirty="0" smtClean="0">
                          <a:solidFill>
                            <a:srgbClr val="252525"/>
                          </a:solidFill>
                          <a:latin typeface="Arial"/>
                          <a:cs typeface="Arial"/>
                        </a:rPr>
                        <a:t> </a:t>
                      </a:r>
                      <a:r>
                        <a:rPr sz="1300" b="1" spc="0" dirty="0" smtClean="0">
                          <a:solidFill>
                            <a:srgbClr val="252525"/>
                          </a:solidFill>
                          <a:latin typeface="Arial"/>
                          <a:cs typeface="Arial"/>
                        </a:rPr>
                        <a:t>and</a:t>
                      </a:r>
                      <a:r>
                        <a:rPr sz="1300" b="1" spc="-25" dirty="0" smtClean="0">
                          <a:solidFill>
                            <a:srgbClr val="252525"/>
                          </a:solidFill>
                          <a:latin typeface="Arial"/>
                          <a:cs typeface="Arial"/>
                        </a:rPr>
                        <a:t> </a:t>
                      </a:r>
                      <a:r>
                        <a:rPr sz="1300" b="1" spc="-10" dirty="0" smtClean="0">
                          <a:solidFill>
                            <a:srgbClr val="252525"/>
                          </a:solidFill>
                          <a:latin typeface="Arial"/>
                          <a:cs typeface="Arial"/>
                        </a:rPr>
                        <a:t>i</a:t>
                      </a:r>
                      <a:r>
                        <a:rPr sz="1300" b="1" spc="0" dirty="0" smtClean="0">
                          <a:solidFill>
                            <a:srgbClr val="252525"/>
                          </a:solidFill>
                          <a:latin typeface="Arial"/>
                          <a:cs typeface="Arial"/>
                        </a:rPr>
                        <a:t>n</a:t>
                      </a:r>
                      <a:r>
                        <a:rPr sz="1300" b="1" spc="-10" dirty="0" smtClean="0">
                          <a:solidFill>
                            <a:srgbClr val="252525"/>
                          </a:solidFill>
                          <a:latin typeface="Arial"/>
                          <a:cs typeface="Arial"/>
                        </a:rPr>
                        <a:t>v</a:t>
                      </a:r>
                      <a:r>
                        <a:rPr sz="1300" b="1" spc="0" dirty="0" smtClean="0">
                          <a:solidFill>
                            <a:srgbClr val="252525"/>
                          </a:solidFill>
                          <a:latin typeface="Arial"/>
                          <a:cs typeface="Arial"/>
                        </a:rPr>
                        <a:t>as</a:t>
                      </a:r>
                      <a:r>
                        <a:rPr sz="1300" b="1" spc="-5" dirty="0" smtClean="0">
                          <a:solidFill>
                            <a:srgbClr val="252525"/>
                          </a:solidFill>
                          <a:latin typeface="Arial"/>
                          <a:cs typeface="Arial"/>
                        </a:rPr>
                        <a:t>i</a:t>
                      </a:r>
                      <a:r>
                        <a:rPr sz="1300" b="1" spc="-15" dirty="0" smtClean="0">
                          <a:solidFill>
                            <a:srgbClr val="252525"/>
                          </a:solidFill>
                          <a:latin typeface="Arial"/>
                          <a:cs typeface="Arial"/>
                        </a:rPr>
                        <a:t>v</a:t>
                      </a:r>
                      <a:r>
                        <a:rPr sz="1300" b="1" spc="0" dirty="0" smtClean="0">
                          <a:solidFill>
                            <a:srgbClr val="252525"/>
                          </a:solidFill>
                          <a:latin typeface="Arial"/>
                          <a:cs typeface="Arial"/>
                        </a:rPr>
                        <a:t>e spec</a:t>
                      </a:r>
                      <a:r>
                        <a:rPr sz="1300" b="1" spc="-5" dirty="0" smtClean="0">
                          <a:solidFill>
                            <a:srgbClr val="252525"/>
                          </a:solidFill>
                          <a:latin typeface="Arial"/>
                          <a:cs typeface="Arial"/>
                        </a:rPr>
                        <a:t>i</a:t>
                      </a:r>
                      <a:r>
                        <a:rPr sz="1300" b="1" spc="0" dirty="0" smtClean="0">
                          <a:solidFill>
                            <a:srgbClr val="252525"/>
                          </a:solidFill>
                          <a:latin typeface="Arial"/>
                          <a:cs typeface="Arial"/>
                        </a:rPr>
                        <a:t>es</a:t>
                      </a:r>
                      <a:r>
                        <a:rPr sz="1300" b="1" spc="-15" dirty="0" smtClean="0">
                          <a:solidFill>
                            <a:srgbClr val="252525"/>
                          </a:solidFill>
                          <a:latin typeface="Arial"/>
                          <a:cs typeface="Arial"/>
                        </a:rPr>
                        <a:t> </a:t>
                      </a:r>
                      <a:r>
                        <a:rPr sz="1300" b="1" spc="0" dirty="0" smtClean="0">
                          <a:solidFill>
                            <a:srgbClr val="252525"/>
                          </a:solidFill>
                          <a:latin typeface="Arial"/>
                          <a:cs typeface="Arial"/>
                        </a:rPr>
                        <a:t>management</a:t>
                      </a:r>
                      <a:endParaRPr sz="1300" dirty="0">
                        <a:latin typeface="Arial"/>
                        <a:cs typeface="Arial"/>
                      </a:endParaRPr>
                    </a:p>
                  </a:txBody>
                  <a:tcPr marL="0" marR="0" marT="0" marB="0">
                    <a:lnL w="12700">
                      <a:solidFill>
                        <a:srgbClr val="252525"/>
                      </a:solidFill>
                      <a:prstDash val="solid"/>
                    </a:lnL>
                    <a:lnR w="12700">
                      <a:solidFill>
                        <a:srgbClr val="252525"/>
                      </a:solidFill>
                      <a:prstDash val="solid"/>
                    </a:lnR>
                    <a:lnT w="12700">
                      <a:solidFill>
                        <a:srgbClr val="252525"/>
                      </a:solidFill>
                      <a:prstDash val="solid"/>
                    </a:lnT>
                    <a:lnB w="12700">
                      <a:solidFill>
                        <a:srgbClr val="252525"/>
                      </a:solidFill>
                      <a:prstDash val="solid"/>
                    </a:lnB>
                    <a:solidFill>
                      <a:srgbClr val="F1F1F1"/>
                    </a:solidFill>
                  </a:tcPr>
                </a:tc>
                <a:tc>
                  <a:txBody>
                    <a:bodyPr/>
                    <a:lstStyle/>
                    <a:p>
                      <a:pPr marL="84455">
                        <a:lnSpc>
                          <a:spcPct val="100000"/>
                        </a:lnSpc>
                      </a:pPr>
                      <a:r>
                        <a:rPr sz="1300" spc="-10" dirty="0" smtClean="0">
                          <a:solidFill>
                            <a:srgbClr val="252525"/>
                          </a:solidFill>
                          <a:latin typeface="Arial"/>
                          <a:cs typeface="Arial"/>
                        </a:rPr>
                        <a:t>I</a:t>
                      </a:r>
                      <a:r>
                        <a:rPr sz="1300" spc="0" dirty="0" smtClean="0">
                          <a:solidFill>
                            <a:srgbClr val="252525"/>
                          </a:solidFill>
                          <a:latin typeface="Arial"/>
                          <a:cs typeface="Arial"/>
                        </a:rPr>
                        <a:t>n</a:t>
                      </a:r>
                      <a:r>
                        <a:rPr sz="1300" spc="-15" dirty="0" smtClean="0">
                          <a:solidFill>
                            <a:srgbClr val="252525"/>
                          </a:solidFill>
                          <a:latin typeface="Arial"/>
                          <a:cs typeface="Arial"/>
                        </a:rPr>
                        <a:t>v</a:t>
                      </a:r>
                      <a:r>
                        <a:rPr sz="1300" spc="0" dirty="0" smtClean="0">
                          <a:solidFill>
                            <a:srgbClr val="252525"/>
                          </a:solidFill>
                          <a:latin typeface="Arial"/>
                          <a:cs typeface="Arial"/>
                        </a:rPr>
                        <a:t>as</a:t>
                      </a:r>
                      <a:r>
                        <a:rPr sz="1300" spc="5" dirty="0" smtClean="0">
                          <a:solidFill>
                            <a:srgbClr val="252525"/>
                          </a:solidFill>
                          <a:latin typeface="Arial"/>
                          <a:cs typeface="Arial"/>
                        </a:rPr>
                        <a:t>i</a:t>
                      </a:r>
                      <a:r>
                        <a:rPr sz="1300" spc="-15" dirty="0" smtClean="0">
                          <a:solidFill>
                            <a:srgbClr val="252525"/>
                          </a:solidFill>
                          <a:latin typeface="Arial"/>
                          <a:cs typeface="Arial"/>
                        </a:rPr>
                        <a:t>v</a:t>
                      </a:r>
                      <a:r>
                        <a:rPr sz="1300" spc="0" dirty="0" smtClean="0">
                          <a:solidFill>
                            <a:srgbClr val="252525"/>
                          </a:solidFill>
                          <a:latin typeface="Arial"/>
                          <a:cs typeface="Arial"/>
                        </a:rPr>
                        <a:t>e</a:t>
                      </a:r>
                      <a:r>
                        <a:rPr sz="1300" spc="5" dirty="0" smtClean="0">
                          <a:solidFill>
                            <a:srgbClr val="252525"/>
                          </a:solidFill>
                          <a:latin typeface="Arial"/>
                          <a:cs typeface="Arial"/>
                        </a:rPr>
                        <a:t> m</a:t>
                      </a:r>
                      <a:r>
                        <a:rPr sz="1300" spc="0" dirty="0" smtClean="0">
                          <a:solidFill>
                            <a:srgbClr val="252525"/>
                          </a:solidFill>
                          <a:latin typeface="Arial"/>
                          <a:cs typeface="Arial"/>
                        </a:rPr>
                        <a:t>anage</a:t>
                      </a:r>
                      <a:r>
                        <a:rPr sz="1300" spc="5" dirty="0" smtClean="0">
                          <a:solidFill>
                            <a:srgbClr val="252525"/>
                          </a:solidFill>
                          <a:latin typeface="Arial"/>
                          <a:cs typeface="Arial"/>
                        </a:rPr>
                        <a:t>m</a:t>
                      </a:r>
                      <a:r>
                        <a:rPr sz="1300" spc="0" dirty="0" smtClean="0">
                          <a:solidFill>
                            <a:srgbClr val="252525"/>
                          </a:solidFill>
                          <a:latin typeface="Arial"/>
                          <a:cs typeface="Arial"/>
                        </a:rPr>
                        <a:t>en</a:t>
                      </a:r>
                      <a:r>
                        <a:rPr sz="1300" spc="-5" dirty="0" smtClean="0">
                          <a:solidFill>
                            <a:srgbClr val="252525"/>
                          </a:solidFill>
                          <a:latin typeface="Arial"/>
                          <a:cs typeface="Arial"/>
                        </a:rPr>
                        <a:t>t</a:t>
                      </a:r>
                      <a:r>
                        <a:rPr sz="1300" spc="0" dirty="0" smtClean="0">
                          <a:solidFill>
                            <a:srgbClr val="252525"/>
                          </a:solidFill>
                          <a:latin typeface="Arial"/>
                          <a:cs typeface="Arial"/>
                        </a:rPr>
                        <a:t>;</a:t>
                      </a:r>
                      <a:r>
                        <a:rPr sz="1300" spc="-45" dirty="0" smtClean="0">
                          <a:solidFill>
                            <a:srgbClr val="252525"/>
                          </a:solidFill>
                          <a:latin typeface="Arial"/>
                          <a:cs typeface="Arial"/>
                        </a:rPr>
                        <a:t> </a:t>
                      </a:r>
                      <a:r>
                        <a:rPr sz="1300" spc="0" dirty="0" smtClean="0">
                          <a:solidFill>
                            <a:srgbClr val="252525"/>
                          </a:solidFill>
                          <a:latin typeface="Arial"/>
                          <a:cs typeface="Arial"/>
                        </a:rPr>
                        <a:t>Capac</a:t>
                      </a:r>
                      <a:r>
                        <a:rPr sz="1300" spc="5" dirty="0" smtClean="0">
                          <a:solidFill>
                            <a:srgbClr val="252525"/>
                          </a:solidFill>
                          <a:latin typeface="Arial"/>
                          <a:cs typeface="Arial"/>
                        </a:rPr>
                        <a:t>i</a:t>
                      </a:r>
                      <a:r>
                        <a:rPr sz="1300" spc="-10" dirty="0" smtClean="0">
                          <a:solidFill>
                            <a:srgbClr val="252525"/>
                          </a:solidFill>
                          <a:latin typeface="Arial"/>
                          <a:cs typeface="Arial"/>
                        </a:rPr>
                        <a:t>t</a:t>
                      </a:r>
                      <a:r>
                        <a:rPr sz="1300" spc="0" dirty="0" smtClean="0">
                          <a:solidFill>
                            <a:srgbClr val="252525"/>
                          </a:solidFill>
                          <a:latin typeface="Arial"/>
                          <a:cs typeface="Arial"/>
                        </a:rPr>
                        <a:t>y</a:t>
                      </a:r>
                      <a:r>
                        <a:rPr sz="1300" spc="-20" dirty="0" smtClean="0">
                          <a:solidFill>
                            <a:srgbClr val="252525"/>
                          </a:solidFill>
                          <a:latin typeface="Arial"/>
                          <a:cs typeface="Arial"/>
                        </a:rPr>
                        <a:t> </a:t>
                      </a:r>
                      <a:r>
                        <a:rPr sz="1300" spc="0" dirty="0" smtClean="0">
                          <a:solidFill>
                            <a:srgbClr val="252525"/>
                          </a:solidFill>
                          <a:latin typeface="Arial"/>
                          <a:cs typeface="Arial"/>
                        </a:rPr>
                        <a:t>bu</a:t>
                      </a:r>
                      <a:r>
                        <a:rPr sz="1300" spc="5" dirty="0" smtClean="0">
                          <a:solidFill>
                            <a:srgbClr val="252525"/>
                          </a:solidFill>
                          <a:latin typeface="Arial"/>
                          <a:cs typeface="Arial"/>
                        </a:rPr>
                        <a:t>i</a:t>
                      </a:r>
                      <a:r>
                        <a:rPr sz="1300" spc="0" dirty="0" smtClean="0">
                          <a:solidFill>
                            <a:srgbClr val="252525"/>
                          </a:solidFill>
                          <a:latin typeface="Arial"/>
                          <a:cs typeface="Arial"/>
                        </a:rPr>
                        <a:t>ld</a:t>
                      </a:r>
                      <a:r>
                        <a:rPr sz="1300" spc="5" dirty="0" smtClean="0">
                          <a:solidFill>
                            <a:srgbClr val="252525"/>
                          </a:solidFill>
                          <a:latin typeface="Arial"/>
                          <a:cs typeface="Arial"/>
                        </a:rPr>
                        <a:t>i</a:t>
                      </a:r>
                      <a:r>
                        <a:rPr sz="1300" spc="0" dirty="0" smtClean="0">
                          <a:solidFill>
                            <a:srgbClr val="252525"/>
                          </a:solidFill>
                          <a:latin typeface="Arial"/>
                          <a:cs typeface="Arial"/>
                        </a:rPr>
                        <a:t>ng</a:t>
                      </a:r>
                      <a:r>
                        <a:rPr sz="1300" spc="-15" dirty="0" smtClean="0">
                          <a:solidFill>
                            <a:srgbClr val="252525"/>
                          </a:solidFill>
                          <a:latin typeface="Arial"/>
                          <a:cs typeface="Arial"/>
                        </a:rPr>
                        <a:t> </a:t>
                      </a:r>
                      <a:r>
                        <a:rPr sz="1300" spc="0" dirty="0" smtClean="0">
                          <a:solidFill>
                            <a:srgbClr val="252525"/>
                          </a:solidFill>
                          <a:latin typeface="Arial"/>
                          <a:cs typeface="Arial"/>
                        </a:rPr>
                        <a:t>of</a:t>
                      </a:r>
                      <a:r>
                        <a:rPr sz="1300" spc="-10" dirty="0" smtClean="0">
                          <a:solidFill>
                            <a:srgbClr val="252525"/>
                          </a:solidFill>
                          <a:latin typeface="Arial"/>
                          <a:cs typeface="Arial"/>
                        </a:rPr>
                        <a:t> I</a:t>
                      </a:r>
                      <a:r>
                        <a:rPr sz="1300" spc="0" dirty="0" smtClean="0">
                          <a:solidFill>
                            <a:srgbClr val="252525"/>
                          </a:solidFill>
                          <a:latin typeface="Arial"/>
                          <a:cs typeface="Arial"/>
                        </a:rPr>
                        <a:t>S</a:t>
                      </a:r>
                      <a:r>
                        <a:rPr sz="1300" spc="-15" dirty="0" smtClean="0">
                          <a:solidFill>
                            <a:srgbClr val="252525"/>
                          </a:solidFill>
                          <a:latin typeface="Arial"/>
                          <a:cs typeface="Arial"/>
                        </a:rPr>
                        <a:t> </a:t>
                      </a:r>
                      <a:r>
                        <a:rPr sz="1300" spc="0" dirty="0" smtClean="0">
                          <a:solidFill>
                            <a:srgbClr val="252525"/>
                          </a:solidFill>
                          <a:latin typeface="Arial"/>
                          <a:cs typeface="Arial"/>
                        </a:rPr>
                        <a:t>identi</a:t>
                      </a:r>
                      <a:r>
                        <a:rPr sz="1300" spc="5" dirty="0" smtClean="0">
                          <a:solidFill>
                            <a:srgbClr val="252525"/>
                          </a:solidFill>
                          <a:latin typeface="Arial"/>
                          <a:cs typeface="Arial"/>
                        </a:rPr>
                        <a:t>f</a:t>
                      </a:r>
                      <a:r>
                        <a:rPr sz="1300" spc="0" dirty="0" smtClean="0">
                          <a:solidFill>
                            <a:srgbClr val="252525"/>
                          </a:solidFill>
                          <a:latin typeface="Arial"/>
                          <a:cs typeface="Arial"/>
                        </a:rPr>
                        <a:t>ica</a:t>
                      </a:r>
                      <a:r>
                        <a:rPr sz="1300" spc="-5" dirty="0" smtClean="0">
                          <a:solidFill>
                            <a:srgbClr val="252525"/>
                          </a:solidFill>
                          <a:latin typeface="Arial"/>
                          <a:cs typeface="Arial"/>
                        </a:rPr>
                        <a:t>t</a:t>
                      </a:r>
                      <a:r>
                        <a:rPr sz="1300" spc="0" dirty="0" smtClean="0">
                          <a:solidFill>
                            <a:srgbClr val="252525"/>
                          </a:solidFill>
                          <a:latin typeface="Arial"/>
                          <a:cs typeface="Arial"/>
                        </a:rPr>
                        <a:t>ion</a:t>
                      </a:r>
                      <a:r>
                        <a:rPr sz="1300" spc="-30" dirty="0" smtClean="0">
                          <a:solidFill>
                            <a:srgbClr val="252525"/>
                          </a:solidFill>
                          <a:latin typeface="Arial"/>
                          <a:cs typeface="Arial"/>
                        </a:rPr>
                        <a:t> </a:t>
                      </a:r>
                      <a:r>
                        <a:rPr sz="1300" spc="0" dirty="0" smtClean="0">
                          <a:solidFill>
                            <a:srgbClr val="252525"/>
                          </a:solidFill>
                          <a:latin typeface="Arial"/>
                          <a:cs typeface="Arial"/>
                        </a:rPr>
                        <a:t>and</a:t>
                      </a:r>
                      <a:r>
                        <a:rPr sz="1300" spc="-15" dirty="0" smtClean="0">
                          <a:solidFill>
                            <a:srgbClr val="252525"/>
                          </a:solidFill>
                          <a:latin typeface="Arial"/>
                          <a:cs typeface="Arial"/>
                        </a:rPr>
                        <a:t> </a:t>
                      </a:r>
                      <a:r>
                        <a:rPr sz="1300" spc="0" dirty="0" smtClean="0">
                          <a:solidFill>
                            <a:srgbClr val="252525"/>
                          </a:solidFill>
                          <a:latin typeface="Arial"/>
                          <a:cs typeface="Arial"/>
                        </a:rPr>
                        <a:t>d</a:t>
                      </a:r>
                      <a:r>
                        <a:rPr sz="1300" spc="5" dirty="0" smtClean="0">
                          <a:solidFill>
                            <a:srgbClr val="252525"/>
                          </a:solidFill>
                          <a:latin typeface="Arial"/>
                          <a:cs typeface="Arial"/>
                        </a:rPr>
                        <a:t>i</a:t>
                      </a:r>
                      <a:r>
                        <a:rPr sz="1300" spc="0" dirty="0" smtClean="0">
                          <a:solidFill>
                            <a:srgbClr val="252525"/>
                          </a:solidFill>
                          <a:latin typeface="Arial"/>
                          <a:cs typeface="Arial"/>
                        </a:rPr>
                        <a:t>agnos</a:t>
                      </a:r>
                      <a:r>
                        <a:rPr sz="1300" spc="-10" dirty="0" smtClean="0">
                          <a:solidFill>
                            <a:srgbClr val="252525"/>
                          </a:solidFill>
                          <a:latin typeface="Arial"/>
                          <a:cs typeface="Arial"/>
                        </a:rPr>
                        <a:t>t</a:t>
                      </a:r>
                      <a:r>
                        <a:rPr sz="1300" spc="0" dirty="0" smtClean="0">
                          <a:solidFill>
                            <a:srgbClr val="252525"/>
                          </a:solidFill>
                          <a:latin typeface="Arial"/>
                          <a:cs typeface="Arial"/>
                        </a:rPr>
                        <a:t>ics;</a:t>
                      </a:r>
                      <a:r>
                        <a:rPr sz="1300" spc="-25" dirty="0" smtClean="0">
                          <a:solidFill>
                            <a:srgbClr val="252525"/>
                          </a:solidFill>
                          <a:latin typeface="Arial"/>
                          <a:cs typeface="Arial"/>
                        </a:rPr>
                        <a:t> </a:t>
                      </a:r>
                      <a:r>
                        <a:rPr sz="1300" spc="0" dirty="0" smtClean="0">
                          <a:solidFill>
                            <a:srgbClr val="252525"/>
                          </a:solidFill>
                          <a:latin typeface="Arial"/>
                          <a:cs typeface="Arial"/>
                        </a:rPr>
                        <a:t>hab</a:t>
                      </a:r>
                      <a:r>
                        <a:rPr sz="1300" spc="5" dirty="0" smtClean="0">
                          <a:solidFill>
                            <a:srgbClr val="252525"/>
                          </a:solidFill>
                          <a:latin typeface="Arial"/>
                          <a:cs typeface="Arial"/>
                        </a:rPr>
                        <a:t>i</a:t>
                      </a:r>
                      <a:r>
                        <a:rPr sz="1300" spc="-10" dirty="0" smtClean="0">
                          <a:solidFill>
                            <a:srgbClr val="252525"/>
                          </a:solidFill>
                          <a:latin typeface="Arial"/>
                          <a:cs typeface="Arial"/>
                        </a:rPr>
                        <a:t>t</a:t>
                      </a:r>
                      <a:r>
                        <a:rPr sz="1300" spc="0" dirty="0" smtClean="0">
                          <a:solidFill>
                            <a:srgbClr val="252525"/>
                          </a:solidFill>
                          <a:latin typeface="Arial"/>
                          <a:cs typeface="Arial"/>
                        </a:rPr>
                        <a:t>at</a:t>
                      </a:r>
                      <a:endParaRPr sz="1300" dirty="0">
                        <a:latin typeface="Arial"/>
                        <a:cs typeface="Arial"/>
                      </a:endParaRPr>
                    </a:p>
                    <a:p>
                      <a:pPr marL="84455">
                        <a:lnSpc>
                          <a:spcPct val="100000"/>
                        </a:lnSpc>
                        <a:spcBef>
                          <a:spcPts val="180"/>
                        </a:spcBef>
                      </a:pPr>
                      <a:r>
                        <a:rPr sz="1300" spc="5" dirty="0" smtClean="0">
                          <a:solidFill>
                            <a:srgbClr val="252525"/>
                          </a:solidFill>
                          <a:latin typeface="Arial"/>
                          <a:cs typeface="Arial"/>
                        </a:rPr>
                        <a:t>m</a:t>
                      </a:r>
                      <a:r>
                        <a:rPr sz="1300" spc="0" dirty="0" smtClean="0">
                          <a:solidFill>
                            <a:srgbClr val="252525"/>
                          </a:solidFill>
                          <a:latin typeface="Arial"/>
                          <a:cs typeface="Arial"/>
                        </a:rPr>
                        <a:t>anipula</a:t>
                      </a:r>
                      <a:r>
                        <a:rPr sz="1300" spc="-10" dirty="0" smtClean="0">
                          <a:solidFill>
                            <a:srgbClr val="252525"/>
                          </a:solidFill>
                          <a:latin typeface="Arial"/>
                          <a:cs typeface="Arial"/>
                        </a:rPr>
                        <a:t>t</a:t>
                      </a:r>
                      <a:r>
                        <a:rPr sz="1300" spc="0" dirty="0" smtClean="0">
                          <a:solidFill>
                            <a:srgbClr val="252525"/>
                          </a:solidFill>
                          <a:latin typeface="Arial"/>
                          <a:cs typeface="Arial"/>
                        </a:rPr>
                        <a:t>ion</a:t>
                      </a:r>
                      <a:r>
                        <a:rPr sz="1300" spc="-10" dirty="0" smtClean="0">
                          <a:solidFill>
                            <a:srgbClr val="252525"/>
                          </a:solidFill>
                          <a:latin typeface="Arial"/>
                          <a:cs typeface="Arial"/>
                        </a:rPr>
                        <a:t>/</a:t>
                      </a:r>
                      <a:r>
                        <a:rPr sz="1300" spc="0" dirty="0" smtClean="0">
                          <a:solidFill>
                            <a:srgbClr val="252525"/>
                          </a:solidFill>
                          <a:latin typeface="Arial"/>
                          <a:cs typeface="Arial"/>
                        </a:rPr>
                        <a:t>ag</a:t>
                      </a:r>
                      <a:r>
                        <a:rPr sz="1300" spc="-10" dirty="0" smtClean="0">
                          <a:solidFill>
                            <a:srgbClr val="252525"/>
                          </a:solidFill>
                          <a:latin typeface="Arial"/>
                          <a:cs typeface="Arial"/>
                        </a:rPr>
                        <a:t>r</a:t>
                      </a:r>
                      <a:r>
                        <a:rPr sz="1300" spc="0" dirty="0" smtClean="0">
                          <a:solidFill>
                            <a:srgbClr val="252525"/>
                          </a:solidFill>
                          <a:latin typeface="Arial"/>
                          <a:cs typeface="Arial"/>
                        </a:rPr>
                        <a:t>o</a:t>
                      </a:r>
                      <a:r>
                        <a:rPr sz="1300" spc="-5" dirty="0" smtClean="0">
                          <a:solidFill>
                            <a:srgbClr val="252525"/>
                          </a:solidFill>
                          <a:latin typeface="Arial"/>
                          <a:cs typeface="Arial"/>
                        </a:rPr>
                        <a:t>-</a:t>
                      </a:r>
                      <a:r>
                        <a:rPr sz="1300" spc="0" dirty="0" smtClean="0">
                          <a:solidFill>
                            <a:srgbClr val="252525"/>
                          </a:solidFill>
                          <a:latin typeface="Arial"/>
                          <a:cs typeface="Arial"/>
                        </a:rPr>
                        <a:t>biodi</a:t>
                      </a:r>
                      <a:r>
                        <a:rPr sz="1300" spc="-15" dirty="0" smtClean="0">
                          <a:solidFill>
                            <a:srgbClr val="252525"/>
                          </a:solidFill>
                          <a:latin typeface="Arial"/>
                          <a:cs typeface="Arial"/>
                        </a:rPr>
                        <a:t>v</a:t>
                      </a:r>
                      <a:r>
                        <a:rPr sz="1300" spc="0" dirty="0" smtClean="0">
                          <a:solidFill>
                            <a:srgbClr val="252525"/>
                          </a:solidFill>
                          <a:latin typeface="Arial"/>
                          <a:cs typeface="Arial"/>
                        </a:rPr>
                        <a:t>e</a:t>
                      </a:r>
                      <a:r>
                        <a:rPr sz="1300" spc="-10" dirty="0" smtClean="0">
                          <a:solidFill>
                            <a:srgbClr val="252525"/>
                          </a:solidFill>
                          <a:latin typeface="Arial"/>
                          <a:cs typeface="Arial"/>
                        </a:rPr>
                        <a:t>r</a:t>
                      </a:r>
                      <a:r>
                        <a:rPr sz="1300" spc="0" dirty="0" smtClean="0">
                          <a:solidFill>
                            <a:srgbClr val="252525"/>
                          </a:solidFill>
                          <a:latin typeface="Arial"/>
                          <a:cs typeface="Arial"/>
                        </a:rPr>
                        <a:t>si</a:t>
                      </a:r>
                      <a:r>
                        <a:rPr sz="1300" spc="-10" dirty="0" smtClean="0">
                          <a:solidFill>
                            <a:srgbClr val="252525"/>
                          </a:solidFill>
                          <a:latin typeface="Arial"/>
                          <a:cs typeface="Arial"/>
                        </a:rPr>
                        <a:t>t</a:t>
                      </a:r>
                      <a:r>
                        <a:rPr sz="1300" spc="0" dirty="0" smtClean="0">
                          <a:solidFill>
                            <a:srgbClr val="252525"/>
                          </a:solidFill>
                          <a:latin typeface="Arial"/>
                          <a:cs typeface="Arial"/>
                        </a:rPr>
                        <a:t>y</a:t>
                      </a:r>
                      <a:r>
                        <a:rPr sz="1300" spc="-30" dirty="0" smtClean="0">
                          <a:solidFill>
                            <a:srgbClr val="252525"/>
                          </a:solidFill>
                          <a:latin typeface="Arial"/>
                          <a:cs typeface="Arial"/>
                        </a:rPr>
                        <a:t> </a:t>
                      </a:r>
                      <a:r>
                        <a:rPr sz="1300" spc="0" dirty="0" smtClean="0">
                          <a:solidFill>
                            <a:srgbClr val="252525"/>
                          </a:solidFill>
                          <a:latin typeface="Arial"/>
                          <a:cs typeface="Arial"/>
                        </a:rPr>
                        <a:t>en</a:t>
                      </a:r>
                      <a:r>
                        <a:rPr sz="1300" spc="-10" dirty="0" smtClean="0">
                          <a:solidFill>
                            <a:srgbClr val="252525"/>
                          </a:solidFill>
                          <a:latin typeface="Arial"/>
                          <a:cs typeface="Arial"/>
                        </a:rPr>
                        <a:t>r</a:t>
                      </a:r>
                      <a:r>
                        <a:rPr sz="1300" spc="0" dirty="0" smtClean="0">
                          <a:solidFill>
                            <a:srgbClr val="252525"/>
                          </a:solidFill>
                          <a:latin typeface="Arial"/>
                          <a:cs typeface="Arial"/>
                        </a:rPr>
                        <a:t>ichment</a:t>
                      </a:r>
                      <a:endParaRPr sz="1300" dirty="0">
                        <a:latin typeface="Arial"/>
                        <a:cs typeface="Arial"/>
                      </a:endParaRPr>
                    </a:p>
                    <a:p>
                      <a:pPr marL="84455" marR="588645">
                        <a:lnSpc>
                          <a:spcPct val="115199"/>
                        </a:lnSpc>
                      </a:pPr>
                      <a:r>
                        <a:rPr sz="1300" spc="-5" dirty="0" smtClean="0">
                          <a:solidFill>
                            <a:srgbClr val="252525"/>
                          </a:solidFill>
                          <a:latin typeface="Arial"/>
                          <a:cs typeface="Arial"/>
                        </a:rPr>
                        <a:t>M</a:t>
                      </a:r>
                      <a:r>
                        <a:rPr sz="1300" spc="0" dirty="0" smtClean="0">
                          <a:solidFill>
                            <a:srgbClr val="252525"/>
                          </a:solidFill>
                          <a:latin typeface="Arial"/>
                          <a:cs typeface="Arial"/>
                        </a:rPr>
                        <a:t>ic</a:t>
                      </a:r>
                      <a:r>
                        <a:rPr sz="1300" spc="-5" dirty="0" smtClean="0">
                          <a:solidFill>
                            <a:srgbClr val="252525"/>
                          </a:solidFill>
                          <a:latin typeface="Arial"/>
                          <a:cs typeface="Arial"/>
                        </a:rPr>
                        <a:t>r</a:t>
                      </a:r>
                      <a:r>
                        <a:rPr sz="1300" spc="0" dirty="0" smtClean="0">
                          <a:solidFill>
                            <a:srgbClr val="252525"/>
                          </a:solidFill>
                          <a:latin typeface="Arial"/>
                          <a:cs typeface="Arial"/>
                        </a:rPr>
                        <a:t>ob</a:t>
                      </a:r>
                      <a:r>
                        <a:rPr sz="1300" spc="5" dirty="0" smtClean="0">
                          <a:solidFill>
                            <a:srgbClr val="252525"/>
                          </a:solidFill>
                          <a:latin typeface="Arial"/>
                          <a:cs typeface="Arial"/>
                        </a:rPr>
                        <a:t>i</a:t>
                      </a:r>
                      <a:r>
                        <a:rPr sz="1300" spc="0" dirty="0" smtClean="0">
                          <a:solidFill>
                            <a:srgbClr val="252525"/>
                          </a:solidFill>
                          <a:latin typeface="Arial"/>
                          <a:cs typeface="Arial"/>
                        </a:rPr>
                        <a:t>al</a:t>
                      </a:r>
                      <a:r>
                        <a:rPr sz="1300" spc="-10" dirty="0" smtClean="0">
                          <a:solidFill>
                            <a:srgbClr val="252525"/>
                          </a:solidFill>
                          <a:latin typeface="Arial"/>
                          <a:cs typeface="Arial"/>
                        </a:rPr>
                        <a:t> </a:t>
                      </a:r>
                      <a:r>
                        <a:rPr sz="1300" spc="-5" dirty="0" smtClean="0">
                          <a:solidFill>
                            <a:srgbClr val="252525"/>
                          </a:solidFill>
                          <a:latin typeface="Arial"/>
                          <a:cs typeface="Arial"/>
                        </a:rPr>
                        <a:t>r</a:t>
                      </a:r>
                      <a:r>
                        <a:rPr sz="1300" spc="0" dirty="0" smtClean="0">
                          <a:solidFill>
                            <a:srgbClr val="252525"/>
                          </a:solidFill>
                          <a:latin typeface="Arial"/>
                          <a:cs typeface="Arial"/>
                        </a:rPr>
                        <a:t>esource</a:t>
                      </a:r>
                      <a:r>
                        <a:rPr sz="1300" spc="-5" dirty="0" smtClean="0">
                          <a:solidFill>
                            <a:srgbClr val="252525"/>
                          </a:solidFill>
                          <a:latin typeface="Arial"/>
                          <a:cs typeface="Arial"/>
                        </a:rPr>
                        <a:t> </a:t>
                      </a:r>
                      <a:r>
                        <a:rPr sz="1300" spc="0" dirty="0" smtClean="0">
                          <a:solidFill>
                            <a:srgbClr val="252525"/>
                          </a:solidFill>
                          <a:latin typeface="Arial"/>
                          <a:cs typeface="Arial"/>
                        </a:rPr>
                        <a:t>co</a:t>
                      </a:r>
                      <a:r>
                        <a:rPr sz="1300" spc="5" dirty="0" smtClean="0">
                          <a:solidFill>
                            <a:srgbClr val="252525"/>
                          </a:solidFill>
                          <a:latin typeface="Arial"/>
                          <a:cs typeface="Arial"/>
                        </a:rPr>
                        <a:t>l</a:t>
                      </a:r>
                      <a:r>
                        <a:rPr sz="1300" spc="0" dirty="0" smtClean="0">
                          <a:solidFill>
                            <a:srgbClr val="252525"/>
                          </a:solidFill>
                          <a:latin typeface="Arial"/>
                          <a:cs typeface="Arial"/>
                        </a:rPr>
                        <a:t>lec</a:t>
                      </a:r>
                      <a:r>
                        <a:rPr sz="1300" spc="-5" dirty="0" smtClean="0">
                          <a:solidFill>
                            <a:srgbClr val="252525"/>
                          </a:solidFill>
                          <a:latin typeface="Arial"/>
                          <a:cs typeface="Arial"/>
                        </a:rPr>
                        <a:t>t</a:t>
                      </a:r>
                      <a:r>
                        <a:rPr sz="1300" spc="0" dirty="0" smtClean="0">
                          <a:solidFill>
                            <a:srgbClr val="252525"/>
                          </a:solidFill>
                          <a:latin typeface="Arial"/>
                          <a:cs typeface="Arial"/>
                        </a:rPr>
                        <a:t>ion,</a:t>
                      </a:r>
                      <a:r>
                        <a:rPr sz="1300" spc="-35" dirty="0" smtClean="0">
                          <a:solidFill>
                            <a:srgbClr val="252525"/>
                          </a:solidFill>
                          <a:latin typeface="Arial"/>
                          <a:cs typeface="Arial"/>
                        </a:rPr>
                        <a:t> </a:t>
                      </a:r>
                      <a:r>
                        <a:rPr sz="1300" spc="0" dirty="0" smtClean="0">
                          <a:solidFill>
                            <a:srgbClr val="252525"/>
                          </a:solidFill>
                          <a:latin typeface="Arial"/>
                          <a:cs typeface="Arial"/>
                        </a:rPr>
                        <a:t>charac</a:t>
                      </a:r>
                      <a:r>
                        <a:rPr sz="1300" spc="-10" dirty="0" smtClean="0">
                          <a:solidFill>
                            <a:srgbClr val="252525"/>
                          </a:solidFill>
                          <a:latin typeface="Arial"/>
                          <a:cs typeface="Arial"/>
                        </a:rPr>
                        <a:t>t</a:t>
                      </a:r>
                      <a:r>
                        <a:rPr sz="1300" spc="0" dirty="0" smtClean="0">
                          <a:solidFill>
                            <a:srgbClr val="252525"/>
                          </a:solidFill>
                          <a:latin typeface="Arial"/>
                          <a:cs typeface="Arial"/>
                        </a:rPr>
                        <a:t>eri</a:t>
                      </a:r>
                      <a:r>
                        <a:rPr sz="1300" spc="-10" dirty="0" smtClean="0">
                          <a:solidFill>
                            <a:srgbClr val="252525"/>
                          </a:solidFill>
                          <a:latin typeface="Arial"/>
                          <a:cs typeface="Arial"/>
                        </a:rPr>
                        <a:t>z</a:t>
                      </a:r>
                      <a:r>
                        <a:rPr sz="1300" spc="0" dirty="0" smtClean="0">
                          <a:solidFill>
                            <a:srgbClr val="252525"/>
                          </a:solidFill>
                          <a:latin typeface="Arial"/>
                          <a:cs typeface="Arial"/>
                        </a:rPr>
                        <a:t>a</a:t>
                      </a:r>
                      <a:r>
                        <a:rPr sz="1300" spc="-5" dirty="0" smtClean="0">
                          <a:solidFill>
                            <a:srgbClr val="252525"/>
                          </a:solidFill>
                          <a:latin typeface="Arial"/>
                          <a:cs typeface="Arial"/>
                        </a:rPr>
                        <a:t>t</a:t>
                      </a:r>
                      <a:r>
                        <a:rPr sz="1300" spc="0" dirty="0" smtClean="0">
                          <a:solidFill>
                            <a:srgbClr val="252525"/>
                          </a:solidFill>
                          <a:latin typeface="Arial"/>
                          <a:cs typeface="Arial"/>
                        </a:rPr>
                        <a:t>ion</a:t>
                      </a:r>
                      <a:r>
                        <a:rPr sz="1300" spc="-5" dirty="0" smtClean="0">
                          <a:solidFill>
                            <a:srgbClr val="252525"/>
                          </a:solidFill>
                          <a:latin typeface="Arial"/>
                          <a:cs typeface="Arial"/>
                        </a:rPr>
                        <a:t> </a:t>
                      </a:r>
                      <a:r>
                        <a:rPr sz="1300" spc="0" dirty="0" smtClean="0">
                          <a:solidFill>
                            <a:srgbClr val="252525"/>
                          </a:solidFill>
                          <a:latin typeface="Arial"/>
                          <a:cs typeface="Arial"/>
                        </a:rPr>
                        <a:t>and u</a:t>
                      </a:r>
                      <a:r>
                        <a:rPr sz="1300" spc="-10" dirty="0" smtClean="0">
                          <a:solidFill>
                            <a:srgbClr val="252525"/>
                          </a:solidFill>
                          <a:latin typeface="Arial"/>
                          <a:cs typeface="Arial"/>
                        </a:rPr>
                        <a:t>t</a:t>
                      </a:r>
                      <a:r>
                        <a:rPr sz="1300" spc="0" dirty="0" smtClean="0">
                          <a:solidFill>
                            <a:srgbClr val="252525"/>
                          </a:solidFill>
                          <a:latin typeface="Arial"/>
                          <a:cs typeface="Arial"/>
                        </a:rPr>
                        <a:t>ili</a:t>
                      </a:r>
                      <a:r>
                        <a:rPr sz="1300" spc="-15" dirty="0" smtClean="0">
                          <a:solidFill>
                            <a:srgbClr val="252525"/>
                          </a:solidFill>
                          <a:latin typeface="Arial"/>
                          <a:cs typeface="Arial"/>
                        </a:rPr>
                        <a:t>z</a:t>
                      </a:r>
                      <a:r>
                        <a:rPr sz="1300" spc="0" dirty="0" smtClean="0">
                          <a:solidFill>
                            <a:srgbClr val="252525"/>
                          </a:solidFill>
                          <a:latin typeface="Arial"/>
                          <a:cs typeface="Arial"/>
                        </a:rPr>
                        <a:t>a</a:t>
                      </a:r>
                      <a:r>
                        <a:rPr sz="1300" spc="-5" dirty="0" smtClean="0">
                          <a:solidFill>
                            <a:srgbClr val="252525"/>
                          </a:solidFill>
                          <a:latin typeface="Arial"/>
                          <a:cs typeface="Arial"/>
                        </a:rPr>
                        <a:t>t</a:t>
                      </a:r>
                      <a:r>
                        <a:rPr sz="1300" spc="0" dirty="0" smtClean="0">
                          <a:solidFill>
                            <a:srgbClr val="252525"/>
                          </a:solidFill>
                          <a:latin typeface="Arial"/>
                          <a:cs typeface="Arial"/>
                        </a:rPr>
                        <a:t>ion;</a:t>
                      </a:r>
                      <a:r>
                        <a:rPr sz="1300" spc="-25" dirty="0" smtClean="0">
                          <a:solidFill>
                            <a:srgbClr val="252525"/>
                          </a:solidFill>
                          <a:latin typeface="Arial"/>
                          <a:cs typeface="Arial"/>
                        </a:rPr>
                        <a:t> </a:t>
                      </a:r>
                      <a:r>
                        <a:rPr sz="1300" spc="0" dirty="0" smtClean="0">
                          <a:solidFill>
                            <a:srgbClr val="252525"/>
                          </a:solidFill>
                          <a:latin typeface="Arial"/>
                          <a:cs typeface="Arial"/>
                        </a:rPr>
                        <a:t>De</a:t>
                      </a:r>
                      <a:r>
                        <a:rPr sz="1300" spc="-15" dirty="0" smtClean="0">
                          <a:solidFill>
                            <a:srgbClr val="252525"/>
                          </a:solidFill>
                          <a:latin typeface="Arial"/>
                          <a:cs typeface="Arial"/>
                        </a:rPr>
                        <a:t>v</a:t>
                      </a:r>
                      <a:r>
                        <a:rPr sz="1300" spc="0" dirty="0" smtClean="0">
                          <a:solidFill>
                            <a:srgbClr val="252525"/>
                          </a:solidFill>
                          <a:latin typeface="Arial"/>
                          <a:cs typeface="Arial"/>
                        </a:rPr>
                        <a:t>e</a:t>
                      </a:r>
                      <a:r>
                        <a:rPr sz="1300" spc="5" dirty="0" smtClean="0">
                          <a:solidFill>
                            <a:srgbClr val="252525"/>
                          </a:solidFill>
                          <a:latin typeface="Arial"/>
                          <a:cs typeface="Arial"/>
                        </a:rPr>
                        <a:t>l</a:t>
                      </a:r>
                      <a:r>
                        <a:rPr sz="1300" spc="0" dirty="0" smtClean="0">
                          <a:solidFill>
                            <a:srgbClr val="252525"/>
                          </a:solidFill>
                          <a:latin typeface="Arial"/>
                          <a:cs typeface="Arial"/>
                        </a:rPr>
                        <a:t>op</a:t>
                      </a:r>
                      <a:r>
                        <a:rPr sz="1300" spc="5" dirty="0" smtClean="0">
                          <a:solidFill>
                            <a:srgbClr val="252525"/>
                          </a:solidFill>
                          <a:latin typeface="Arial"/>
                          <a:cs typeface="Arial"/>
                        </a:rPr>
                        <a:t>m</a:t>
                      </a:r>
                      <a:r>
                        <a:rPr sz="1300" spc="0" dirty="0" smtClean="0">
                          <a:solidFill>
                            <a:srgbClr val="252525"/>
                          </a:solidFill>
                          <a:latin typeface="Arial"/>
                          <a:cs typeface="Arial"/>
                        </a:rPr>
                        <a:t>ent</a:t>
                      </a:r>
                      <a:r>
                        <a:rPr sz="1300" spc="-25" dirty="0" smtClean="0">
                          <a:solidFill>
                            <a:srgbClr val="252525"/>
                          </a:solidFill>
                          <a:latin typeface="Arial"/>
                          <a:cs typeface="Arial"/>
                        </a:rPr>
                        <a:t> </a:t>
                      </a:r>
                      <a:r>
                        <a:rPr sz="1300" spc="0" dirty="0" smtClean="0">
                          <a:solidFill>
                            <a:srgbClr val="252525"/>
                          </a:solidFill>
                          <a:latin typeface="Arial"/>
                          <a:cs typeface="Arial"/>
                        </a:rPr>
                        <a:t>and p</a:t>
                      </a:r>
                      <a:r>
                        <a:rPr sz="1300" spc="-10" dirty="0" smtClean="0">
                          <a:solidFill>
                            <a:srgbClr val="252525"/>
                          </a:solidFill>
                          <a:latin typeface="Arial"/>
                          <a:cs typeface="Arial"/>
                        </a:rPr>
                        <a:t>r</a:t>
                      </a:r>
                      <a:r>
                        <a:rPr sz="1300" spc="0" dirty="0" smtClean="0">
                          <a:solidFill>
                            <a:srgbClr val="252525"/>
                          </a:solidFill>
                          <a:latin typeface="Arial"/>
                          <a:cs typeface="Arial"/>
                        </a:rPr>
                        <a:t>oduction</a:t>
                      </a:r>
                      <a:r>
                        <a:rPr sz="1300" spc="-20" dirty="0" smtClean="0">
                          <a:solidFill>
                            <a:srgbClr val="252525"/>
                          </a:solidFill>
                          <a:latin typeface="Arial"/>
                          <a:cs typeface="Arial"/>
                        </a:rPr>
                        <a:t> </a:t>
                      </a:r>
                      <a:r>
                        <a:rPr sz="1300" spc="0" dirty="0" smtClean="0">
                          <a:solidFill>
                            <a:srgbClr val="252525"/>
                          </a:solidFill>
                          <a:latin typeface="Arial"/>
                          <a:cs typeface="Arial"/>
                        </a:rPr>
                        <a:t>of b</a:t>
                      </a:r>
                      <a:r>
                        <a:rPr sz="1300" spc="5" dirty="0" smtClean="0">
                          <a:solidFill>
                            <a:srgbClr val="252525"/>
                          </a:solidFill>
                          <a:latin typeface="Arial"/>
                          <a:cs typeface="Arial"/>
                        </a:rPr>
                        <a:t>i</a:t>
                      </a:r>
                      <a:r>
                        <a:rPr sz="1300" spc="0" dirty="0" smtClean="0">
                          <a:solidFill>
                            <a:srgbClr val="252525"/>
                          </a:solidFill>
                          <a:latin typeface="Arial"/>
                          <a:cs typeface="Arial"/>
                        </a:rPr>
                        <a:t>opestic</a:t>
                      </a:r>
                      <a:r>
                        <a:rPr sz="1300" spc="5" dirty="0" smtClean="0">
                          <a:solidFill>
                            <a:srgbClr val="252525"/>
                          </a:solidFill>
                          <a:latin typeface="Arial"/>
                          <a:cs typeface="Arial"/>
                        </a:rPr>
                        <a:t>i</a:t>
                      </a:r>
                      <a:r>
                        <a:rPr sz="1300" spc="0" dirty="0" smtClean="0">
                          <a:solidFill>
                            <a:srgbClr val="252525"/>
                          </a:solidFill>
                          <a:latin typeface="Arial"/>
                          <a:cs typeface="Arial"/>
                        </a:rPr>
                        <a:t>des,</a:t>
                      </a:r>
                      <a:r>
                        <a:rPr sz="1300" spc="-35" dirty="0" smtClean="0">
                          <a:solidFill>
                            <a:srgbClr val="252525"/>
                          </a:solidFill>
                          <a:latin typeface="Arial"/>
                          <a:cs typeface="Arial"/>
                        </a:rPr>
                        <a:t> </a:t>
                      </a:r>
                      <a:r>
                        <a:rPr sz="1300" spc="0" dirty="0" smtClean="0">
                          <a:solidFill>
                            <a:srgbClr val="252525"/>
                          </a:solidFill>
                          <a:latin typeface="Arial"/>
                          <a:cs typeface="Arial"/>
                        </a:rPr>
                        <a:t>and i</a:t>
                      </a:r>
                      <a:r>
                        <a:rPr sz="1300" spc="5" dirty="0" smtClean="0">
                          <a:solidFill>
                            <a:srgbClr val="252525"/>
                          </a:solidFill>
                          <a:latin typeface="Arial"/>
                          <a:cs typeface="Arial"/>
                        </a:rPr>
                        <a:t>m</a:t>
                      </a:r>
                      <a:r>
                        <a:rPr sz="1300" spc="0" dirty="0" smtClean="0">
                          <a:solidFill>
                            <a:srgbClr val="252525"/>
                          </a:solidFill>
                          <a:latin typeface="Arial"/>
                          <a:cs typeface="Arial"/>
                        </a:rPr>
                        <a:t>p</a:t>
                      </a:r>
                      <a:r>
                        <a:rPr sz="1300" spc="5" dirty="0" smtClean="0">
                          <a:solidFill>
                            <a:srgbClr val="252525"/>
                          </a:solidFill>
                          <a:latin typeface="Arial"/>
                          <a:cs typeface="Arial"/>
                        </a:rPr>
                        <a:t>l</a:t>
                      </a:r>
                      <a:r>
                        <a:rPr sz="1300" spc="0" dirty="0" smtClean="0">
                          <a:solidFill>
                            <a:srgbClr val="252525"/>
                          </a:solidFill>
                          <a:latin typeface="Arial"/>
                          <a:cs typeface="Arial"/>
                        </a:rPr>
                        <a:t>ica</a:t>
                      </a:r>
                      <a:r>
                        <a:rPr sz="1300" spc="-5" dirty="0" smtClean="0">
                          <a:solidFill>
                            <a:srgbClr val="252525"/>
                          </a:solidFill>
                          <a:latin typeface="Arial"/>
                          <a:cs typeface="Arial"/>
                        </a:rPr>
                        <a:t>t</a:t>
                      </a:r>
                      <a:r>
                        <a:rPr sz="1300" spc="0" dirty="0" smtClean="0">
                          <a:solidFill>
                            <a:srgbClr val="252525"/>
                          </a:solidFill>
                          <a:latin typeface="Arial"/>
                          <a:cs typeface="Arial"/>
                        </a:rPr>
                        <a:t>ions</a:t>
                      </a:r>
                      <a:r>
                        <a:rPr sz="1300" spc="-40" dirty="0" smtClean="0">
                          <a:solidFill>
                            <a:srgbClr val="252525"/>
                          </a:solidFill>
                          <a:latin typeface="Arial"/>
                          <a:cs typeface="Arial"/>
                        </a:rPr>
                        <a:t> </a:t>
                      </a:r>
                      <a:r>
                        <a:rPr sz="1300" spc="0" dirty="0" smtClean="0">
                          <a:solidFill>
                            <a:srgbClr val="252525"/>
                          </a:solidFill>
                          <a:latin typeface="Arial"/>
                          <a:cs typeface="Arial"/>
                        </a:rPr>
                        <a:t>of</a:t>
                      </a:r>
                      <a:r>
                        <a:rPr sz="1300" spc="-5" dirty="0" smtClean="0">
                          <a:solidFill>
                            <a:srgbClr val="252525"/>
                          </a:solidFill>
                          <a:latin typeface="Arial"/>
                          <a:cs typeface="Arial"/>
                        </a:rPr>
                        <a:t> </a:t>
                      </a:r>
                      <a:r>
                        <a:rPr sz="1300" spc="0" dirty="0" smtClean="0">
                          <a:solidFill>
                            <a:srgbClr val="252525"/>
                          </a:solidFill>
                          <a:latin typeface="Arial"/>
                          <a:cs typeface="Arial"/>
                        </a:rPr>
                        <a:t>b</a:t>
                      </a:r>
                      <a:r>
                        <a:rPr sz="1300" spc="5" dirty="0" smtClean="0">
                          <a:solidFill>
                            <a:srgbClr val="252525"/>
                          </a:solidFill>
                          <a:latin typeface="Arial"/>
                          <a:cs typeface="Arial"/>
                        </a:rPr>
                        <a:t>i</a:t>
                      </a:r>
                      <a:r>
                        <a:rPr sz="1300" spc="0" dirty="0" smtClean="0">
                          <a:solidFill>
                            <a:srgbClr val="252525"/>
                          </a:solidFill>
                          <a:latin typeface="Arial"/>
                          <a:cs typeface="Arial"/>
                        </a:rPr>
                        <a:t>opestic</a:t>
                      </a:r>
                      <a:r>
                        <a:rPr sz="1300" spc="5" dirty="0" smtClean="0">
                          <a:solidFill>
                            <a:srgbClr val="252525"/>
                          </a:solidFill>
                          <a:latin typeface="Arial"/>
                          <a:cs typeface="Arial"/>
                        </a:rPr>
                        <a:t>i</a:t>
                      </a:r>
                      <a:r>
                        <a:rPr sz="1300" spc="0" dirty="0" smtClean="0">
                          <a:solidFill>
                            <a:srgbClr val="252525"/>
                          </a:solidFill>
                          <a:latin typeface="Arial"/>
                          <a:cs typeface="Arial"/>
                        </a:rPr>
                        <a:t>des</a:t>
                      </a:r>
                      <a:r>
                        <a:rPr sz="1300" spc="-15" dirty="0" smtClean="0">
                          <a:solidFill>
                            <a:srgbClr val="252525"/>
                          </a:solidFill>
                          <a:latin typeface="Arial"/>
                          <a:cs typeface="Arial"/>
                        </a:rPr>
                        <a:t> </a:t>
                      </a:r>
                      <a:r>
                        <a:rPr sz="1300" spc="0" dirty="0" smtClean="0">
                          <a:solidFill>
                            <a:srgbClr val="252525"/>
                          </a:solidFill>
                          <a:latin typeface="Arial"/>
                          <a:cs typeface="Arial"/>
                        </a:rPr>
                        <a:t>use.</a:t>
                      </a:r>
                      <a:endParaRPr sz="1300" dirty="0">
                        <a:latin typeface="Arial"/>
                        <a:cs typeface="Arial"/>
                      </a:endParaRPr>
                    </a:p>
                  </a:txBody>
                  <a:tcPr marL="0" marR="0" marT="0" marB="0">
                    <a:lnL w="12700">
                      <a:solidFill>
                        <a:srgbClr val="252525"/>
                      </a:solidFill>
                      <a:prstDash val="solid"/>
                    </a:lnL>
                    <a:lnR w="12700">
                      <a:solidFill>
                        <a:srgbClr val="252525"/>
                      </a:solidFill>
                      <a:prstDash val="solid"/>
                    </a:lnR>
                    <a:lnT w="12700">
                      <a:solidFill>
                        <a:srgbClr val="252525"/>
                      </a:solidFill>
                      <a:prstDash val="solid"/>
                    </a:lnT>
                    <a:lnB w="12700">
                      <a:solidFill>
                        <a:srgbClr val="252525"/>
                      </a:solidFill>
                      <a:prstDash val="solid"/>
                    </a:lnB>
                    <a:solidFill>
                      <a:srgbClr val="F1F1F1"/>
                    </a:solidFill>
                  </a:tcPr>
                </a:tc>
              </a:tr>
              <a:tr h="1103124">
                <a:tc gridSpan="2">
                  <a:txBody>
                    <a:bodyPr/>
                    <a:lstStyle/>
                    <a:p>
                      <a:pPr marL="542290">
                        <a:lnSpc>
                          <a:spcPct val="100000"/>
                        </a:lnSpc>
                      </a:pPr>
                      <a:r>
                        <a:rPr sz="1300" b="1" dirty="0" smtClean="0">
                          <a:solidFill>
                            <a:srgbClr val="252525"/>
                          </a:solidFill>
                          <a:latin typeface="Arial"/>
                          <a:cs typeface="Arial"/>
                        </a:rPr>
                        <a:t>Cross</a:t>
                      </a:r>
                      <a:r>
                        <a:rPr sz="1300" b="1" spc="-5" dirty="0" smtClean="0">
                          <a:solidFill>
                            <a:srgbClr val="252525"/>
                          </a:solidFill>
                          <a:latin typeface="Arial"/>
                          <a:cs typeface="Arial"/>
                        </a:rPr>
                        <a:t>-</a:t>
                      </a:r>
                      <a:r>
                        <a:rPr sz="1300" b="1" spc="0" dirty="0" smtClean="0">
                          <a:solidFill>
                            <a:srgbClr val="252525"/>
                          </a:solidFill>
                          <a:latin typeface="Arial"/>
                          <a:cs typeface="Arial"/>
                        </a:rPr>
                        <a:t>cu</a:t>
                      </a:r>
                      <a:r>
                        <a:rPr sz="1300" b="1" spc="-5" dirty="0" smtClean="0">
                          <a:solidFill>
                            <a:srgbClr val="252525"/>
                          </a:solidFill>
                          <a:latin typeface="Arial"/>
                          <a:cs typeface="Arial"/>
                        </a:rPr>
                        <a:t>tt</a:t>
                      </a:r>
                      <a:r>
                        <a:rPr sz="1300" b="1" spc="-10" dirty="0" smtClean="0">
                          <a:solidFill>
                            <a:srgbClr val="252525"/>
                          </a:solidFill>
                          <a:latin typeface="Arial"/>
                          <a:cs typeface="Arial"/>
                        </a:rPr>
                        <a:t>i</a:t>
                      </a:r>
                      <a:r>
                        <a:rPr sz="1300" b="1" spc="0" dirty="0" smtClean="0">
                          <a:solidFill>
                            <a:srgbClr val="252525"/>
                          </a:solidFill>
                          <a:latin typeface="Arial"/>
                          <a:cs typeface="Arial"/>
                        </a:rPr>
                        <a:t>ng:</a:t>
                      </a:r>
                      <a:endParaRPr sz="1300" dirty="0">
                        <a:latin typeface="Arial"/>
                        <a:cs typeface="Arial"/>
                      </a:endParaRPr>
                    </a:p>
                    <a:p>
                      <a:pPr marL="885190" indent="-343535">
                        <a:lnSpc>
                          <a:spcPct val="100000"/>
                        </a:lnSpc>
                        <a:spcBef>
                          <a:spcPts val="180"/>
                        </a:spcBef>
                        <a:buClr>
                          <a:srgbClr val="252525"/>
                        </a:buClr>
                        <a:buFont typeface="Symbol"/>
                        <a:buChar char=""/>
                        <a:tabLst>
                          <a:tab pos="885190" algn="l"/>
                        </a:tabLst>
                      </a:pPr>
                      <a:r>
                        <a:rPr sz="1300" dirty="0" smtClean="0">
                          <a:solidFill>
                            <a:srgbClr val="252525"/>
                          </a:solidFill>
                          <a:latin typeface="Arial"/>
                          <a:cs typeface="Arial"/>
                        </a:rPr>
                        <a:t>Cli</a:t>
                      </a:r>
                      <a:r>
                        <a:rPr sz="1300" spc="5" dirty="0" smtClean="0">
                          <a:solidFill>
                            <a:srgbClr val="252525"/>
                          </a:solidFill>
                          <a:latin typeface="Arial"/>
                          <a:cs typeface="Arial"/>
                        </a:rPr>
                        <a:t>m</a:t>
                      </a:r>
                      <a:r>
                        <a:rPr sz="1300" spc="0" dirty="0" smtClean="0">
                          <a:solidFill>
                            <a:srgbClr val="252525"/>
                          </a:solidFill>
                          <a:latin typeface="Arial"/>
                          <a:cs typeface="Arial"/>
                        </a:rPr>
                        <a:t>a</a:t>
                      </a:r>
                      <a:r>
                        <a:rPr sz="1300" spc="-5" dirty="0" smtClean="0">
                          <a:solidFill>
                            <a:srgbClr val="252525"/>
                          </a:solidFill>
                          <a:latin typeface="Arial"/>
                          <a:cs typeface="Arial"/>
                        </a:rPr>
                        <a:t>t</a:t>
                      </a:r>
                      <a:r>
                        <a:rPr sz="1300" spc="0" dirty="0" smtClean="0">
                          <a:solidFill>
                            <a:srgbClr val="252525"/>
                          </a:solidFill>
                          <a:latin typeface="Arial"/>
                          <a:cs typeface="Arial"/>
                        </a:rPr>
                        <a:t>e</a:t>
                      </a:r>
                      <a:r>
                        <a:rPr sz="1300" spc="-30" dirty="0" smtClean="0">
                          <a:solidFill>
                            <a:srgbClr val="252525"/>
                          </a:solidFill>
                          <a:latin typeface="Arial"/>
                          <a:cs typeface="Arial"/>
                        </a:rPr>
                        <a:t> </a:t>
                      </a:r>
                      <a:r>
                        <a:rPr sz="1300" spc="0" dirty="0" smtClean="0">
                          <a:solidFill>
                            <a:srgbClr val="252525"/>
                          </a:solidFill>
                          <a:latin typeface="Arial"/>
                          <a:cs typeface="Arial"/>
                        </a:rPr>
                        <a:t>s</a:t>
                      </a:r>
                      <a:r>
                        <a:rPr sz="1300" spc="5" dirty="0" smtClean="0">
                          <a:solidFill>
                            <a:srgbClr val="252525"/>
                          </a:solidFill>
                          <a:latin typeface="Arial"/>
                          <a:cs typeface="Arial"/>
                        </a:rPr>
                        <a:t>m</a:t>
                      </a:r>
                      <a:r>
                        <a:rPr sz="1300" spc="0" dirty="0" smtClean="0">
                          <a:solidFill>
                            <a:srgbClr val="252525"/>
                          </a:solidFill>
                          <a:latin typeface="Arial"/>
                          <a:cs typeface="Arial"/>
                        </a:rPr>
                        <a:t>art</a:t>
                      </a:r>
                      <a:r>
                        <a:rPr sz="1300" spc="-25" dirty="0" smtClean="0">
                          <a:solidFill>
                            <a:srgbClr val="252525"/>
                          </a:solidFill>
                          <a:latin typeface="Arial"/>
                          <a:cs typeface="Arial"/>
                        </a:rPr>
                        <a:t> </a:t>
                      </a:r>
                      <a:r>
                        <a:rPr sz="1300" spc="0" dirty="0" smtClean="0">
                          <a:solidFill>
                            <a:srgbClr val="252525"/>
                          </a:solidFill>
                          <a:latin typeface="Arial"/>
                          <a:cs typeface="Arial"/>
                        </a:rPr>
                        <a:t>agricu</a:t>
                      </a:r>
                      <a:r>
                        <a:rPr sz="1300" spc="5" dirty="0" smtClean="0">
                          <a:solidFill>
                            <a:srgbClr val="252525"/>
                          </a:solidFill>
                          <a:latin typeface="Arial"/>
                          <a:cs typeface="Arial"/>
                        </a:rPr>
                        <a:t>l</a:t>
                      </a:r>
                      <a:r>
                        <a:rPr sz="1300" spc="-10" dirty="0" smtClean="0">
                          <a:solidFill>
                            <a:srgbClr val="252525"/>
                          </a:solidFill>
                          <a:latin typeface="Arial"/>
                          <a:cs typeface="Arial"/>
                        </a:rPr>
                        <a:t>t</a:t>
                      </a:r>
                      <a:r>
                        <a:rPr sz="1300" spc="0" dirty="0" smtClean="0">
                          <a:solidFill>
                            <a:srgbClr val="252525"/>
                          </a:solidFill>
                          <a:latin typeface="Arial"/>
                          <a:cs typeface="Arial"/>
                        </a:rPr>
                        <a:t>ure</a:t>
                      </a:r>
                      <a:endParaRPr sz="1300" dirty="0">
                        <a:latin typeface="Arial"/>
                        <a:cs typeface="Arial"/>
                      </a:endParaRPr>
                    </a:p>
                    <a:p>
                      <a:pPr marL="885190" indent="-343535">
                        <a:lnSpc>
                          <a:spcPct val="100000"/>
                        </a:lnSpc>
                        <a:spcBef>
                          <a:spcPts val="190"/>
                        </a:spcBef>
                        <a:buClr>
                          <a:srgbClr val="252525"/>
                        </a:buClr>
                        <a:buFont typeface="Symbol"/>
                        <a:buChar char=""/>
                        <a:tabLst>
                          <a:tab pos="885190" algn="l"/>
                        </a:tabLst>
                      </a:pPr>
                      <a:r>
                        <a:rPr sz="1300" spc="-10" dirty="0" smtClean="0">
                          <a:solidFill>
                            <a:srgbClr val="252525"/>
                          </a:solidFill>
                          <a:latin typeface="Arial"/>
                          <a:cs typeface="Arial"/>
                        </a:rPr>
                        <a:t>I</a:t>
                      </a:r>
                      <a:r>
                        <a:rPr sz="1300" spc="0" dirty="0" smtClean="0">
                          <a:solidFill>
                            <a:srgbClr val="252525"/>
                          </a:solidFill>
                          <a:latin typeface="Arial"/>
                          <a:cs typeface="Arial"/>
                        </a:rPr>
                        <a:t>ns</a:t>
                      </a:r>
                      <a:r>
                        <a:rPr sz="1300" spc="-5" dirty="0" smtClean="0">
                          <a:solidFill>
                            <a:srgbClr val="252525"/>
                          </a:solidFill>
                          <a:latin typeface="Arial"/>
                          <a:cs typeface="Arial"/>
                        </a:rPr>
                        <a:t>t</a:t>
                      </a:r>
                      <a:r>
                        <a:rPr sz="1300" spc="0" dirty="0" smtClean="0">
                          <a:solidFill>
                            <a:srgbClr val="252525"/>
                          </a:solidFill>
                          <a:latin typeface="Arial"/>
                          <a:cs typeface="Arial"/>
                        </a:rPr>
                        <a:t>i</a:t>
                      </a:r>
                      <a:r>
                        <a:rPr sz="1300" spc="-10" dirty="0" smtClean="0">
                          <a:solidFill>
                            <a:srgbClr val="252525"/>
                          </a:solidFill>
                          <a:latin typeface="Arial"/>
                          <a:cs typeface="Arial"/>
                        </a:rPr>
                        <a:t>t</a:t>
                      </a:r>
                      <a:r>
                        <a:rPr sz="1300" spc="0" dirty="0" smtClean="0">
                          <a:solidFill>
                            <a:srgbClr val="252525"/>
                          </a:solidFill>
                          <a:latin typeface="Arial"/>
                          <a:cs typeface="Arial"/>
                        </a:rPr>
                        <a:t>u</a:t>
                      </a:r>
                      <a:r>
                        <a:rPr sz="1300" spc="-5" dirty="0" smtClean="0">
                          <a:solidFill>
                            <a:srgbClr val="252525"/>
                          </a:solidFill>
                          <a:latin typeface="Arial"/>
                          <a:cs typeface="Arial"/>
                        </a:rPr>
                        <a:t>t</a:t>
                      </a:r>
                      <a:r>
                        <a:rPr sz="1300" spc="0" dirty="0" smtClean="0">
                          <a:solidFill>
                            <a:srgbClr val="252525"/>
                          </a:solidFill>
                          <a:latin typeface="Arial"/>
                          <a:cs typeface="Arial"/>
                        </a:rPr>
                        <a:t>ional</a:t>
                      </a:r>
                      <a:r>
                        <a:rPr sz="1300" spc="-10" dirty="0" smtClean="0">
                          <a:solidFill>
                            <a:srgbClr val="252525"/>
                          </a:solidFill>
                          <a:latin typeface="Arial"/>
                          <a:cs typeface="Arial"/>
                        </a:rPr>
                        <a:t> </a:t>
                      </a:r>
                      <a:r>
                        <a:rPr sz="1300" spc="0" dirty="0" smtClean="0">
                          <a:solidFill>
                            <a:srgbClr val="252525"/>
                          </a:solidFill>
                          <a:latin typeface="Arial"/>
                          <a:cs typeface="Arial"/>
                        </a:rPr>
                        <a:t>capac</a:t>
                      </a:r>
                      <a:r>
                        <a:rPr sz="1300" spc="5" dirty="0" smtClean="0">
                          <a:solidFill>
                            <a:srgbClr val="252525"/>
                          </a:solidFill>
                          <a:latin typeface="Arial"/>
                          <a:cs typeface="Arial"/>
                        </a:rPr>
                        <a:t>i</a:t>
                      </a:r>
                      <a:r>
                        <a:rPr sz="1300" spc="-10" dirty="0" smtClean="0">
                          <a:solidFill>
                            <a:srgbClr val="252525"/>
                          </a:solidFill>
                          <a:latin typeface="Arial"/>
                          <a:cs typeface="Arial"/>
                        </a:rPr>
                        <a:t>t</a:t>
                      </a:r>
                      <a:r>
                        <a:rPr sz="1300" spc="0" dirty="0" smtClean="0">
                          <a:solidFill>
                            <a:srgbClr val="252525"/>
                          </a:solidFill>
                          <a:latin typeface="Arial"/>
                          <a:cs typeface="Arial"/>
                        </a:rPr>
                        <a:t>y</a:t>
                      </a:r>
                      <a:r>
                        <a:rPr sz="1300" spc="-15" dirty="0" smtClean="0">
                          <a:solidFill>
                            <a:srgbClr val="252525"/>
                          </a:solidFill>
                          <a:latin typeface="Arial"/>
                          <a:cs typeface="Arial"/>
                        </a:rPr>
                        <a:t> </a:t>
                      </a:r>
                      <a:r>
                        <a:rPr sz="1300" spc="0" dirty="0" smtClean="0">
                          <a:solidFill>
                            <a:srgbClr val="252525"/>
                          </a:solidFill>
                          <a:latin typeface="Arial"/>
                          <a:cs typeface="Arial"/>
                        </a:rPr>
                        <a:t>bu</a:t>
                      </a:r>
                      <a:r>
                        <a:rPr sz="1300" spc="5" dirty="0" smtClean="0">
                          <a:solidFill>
                            <a:srgbClr val="252525"/>
                          </a:solidFill>
                          <a:latin typeface="Arial"/>
                          <a:cs typeface="Arial"/>
                        </a:rPr>
                        <a:t>i</a:t>
                      </a:r>
                      <a:r>
                        <a:rPr sz="1300" spc="0" dirty="0" smtClean="0">
                          <a:solidFill>
                            <a:srgbClr val="252525"/>
                          </a:solidFill>
                          <a:latin typeface="Arial"/>
                          <a:cs typeface="Arial"/>
                        </a:rPr>
                        <a:t>ld</a:t>
                      </a:r>
                      <a:r>
                        <a:rPr sz="1300" spc="5" dirty="0" smtClean="0">
                          <a:solidFill>
                            <a:srgbClr val="252525"/>
                          </a:solidFill>
                          <a:latin typeface="Arial"/>
                          <a:cs typeface="Arial"/>
                        </a:rPr>
                        <a:t>i</a:t>
                      </a:r>
                      <a:r>
                        <a:rPr sz="1300" spc="0" dirty="0" smtClean="0">
                          <a:solidFill>
                            <a:srgbClr val="252525"/>
                          </a:solidFill>
                          <a:latin typeface="Arial"/>
                          <a:cs typeface="Arial"/>
                        </a:rPr>
                        <a:t>ng</a:t>
                      </a:r>
                      <a:endParaRPr sz="1300" dirty="0">
                        <a:latin typeface="Arial"/>
                        <a:cs typeface="Arial"/>
                      </a:endParaRPr>
                    </a:p>
                    <a:p>
                      <a:pPr marL="885190" indent="-343535">
                        <a:lnSpc>
                          <a:spcPct val="100000"/>
                        </a:lnSpc>
                        <a:spcBef>
                          <a:spcPts val="195"/>
                        </a:spcBef>
                        <a:buClr>
                          <a:srgbClr val="252525"/>
                        </a:buClr>
                        <a:buFont typeface="Symbol"/>
                        <a:buChar char=""/>
                        <a:tabLst>
                          <a:tab pos="885190" algn="l"/>
                        </a:tabLst>
                      </a:pPr>
                      <a:r>
                        <a:rPr sz="1300" dirty="0" smtClean="0">
                          <a:solidFill>
                            <a:srgbClr val="252525"/>
                          </a:solidFill>
                          <a:latin typeface="Arial"/>
                          <a:cs typeface="Arial"/>
                        </a:rPr>
                        <a:t>Pub</a:t>
                      </a:r>
                      <a:r>
                        <a:rPr sz="1300" spc="5" dirty="0" smtClean="0">
                          <a:solidFill>
                            <a:srgbClr val="252525"/>
                          </a:solidFill>
                          <a:latin typeface="Arial"/>
                          <a:cs typeface="Arial"/>
                        </a:rPr>
                        <a:t>l</a:t>
                      </a:r>
                      <a:r>
                        <a:rPr sz="1300" spc="0" dirty="0" smtClean="0">
                          <a:solidFill>
                            <a:srgbClr val="252525"/>
                          </a:solidFill>
                          <a:latin typeface="Arial"/>
                          <a:cs typeface="Arial"/>
                        </a:rPr>
                        <a:t>ica</a:t>
                      </a:r>
                      <a:r>
                        <a:rPr sz="1300" spc="-5" dirty="0" smtClean="0">
                          <a:solidFill>
                            <a:srgbClr val="252525"/>
                          </a:solidFill>
                          <a:latin typeface="Arial"/>
                          <a:cs typeface="Arial"/>
                        </a:rPr>
                        <a:t>t</a:t>
                      </a:r>
                      <a:r>
                        <a:rPr sz="1300" spc="0" dirty="0" smtClean="0">
                          <a:solidFill>
                            <a:srgbClr val="252525"/>
                          </a:solidFill>
                          <a:latin typeface="Arial"/>
                          <a:cs typeface="Arial"/>
                        </a:rPr>
                        <a:t>ion</a:t>
                      </a:r>
                      <a:r>
                        <a:rPr sz="1300" spc="-30" dirty="0" smtClean="0">
                          <a:solidFill>
                            <a:srgbClr val="252525"/>
                          </a:solidFill>
                          <a:latin typeface="Arial"/>
                          <a:cs typeface="Arial"/>
                        </a:rPr>
                        <a:t> </a:t>
                      </a:r>
                      <a:r>
                        <a:rPr sz="1300" spc="0" dirty="0" smtClean="0">
                          <a:solidFill>
                            <a:srgbClr val="252525"/>
                          </a:solidFill>
                          <a:latin typeface="Arial"/>
                          <a:cs typeface="Arial"/>
                        </a:rPr>
                        <a:t>o</a:t>
                      </a:r>
                      <a:r>
                        <a:rPr sz="1300" spc="5" dirty="0" smtClean="0">
                          <a:solidFill>
                            <a:srgbClr val="252525"/>
                          </a:solidFill>
                          <a:latin typeface="Arial"/>
                          <a:cs typeface="Arial"/>
                        </a:rPr>
                        <a:t>f</a:t>
                      </a:r>
                      <a:r>
                        <a:rPr sz="1300" spc="0" dirty="0" smtClean="0">
                          <a:solidFill>
                            <a:srgbClr val="252525"/>
                          </a:solidFill>
                          <a:latin typeface="Arial"/>
                          <a:cs typeface="Arial"/>
                        </a:rPr>
                        <a:t>,</a:t>
                      </a:r>
                      <a:r>
                        <a:rPr sz="1300" spc="-25" dirty="0" smtClean="0">
                          <a:solidFill>
                            <a:srgbClr val="252525"/>
                          </a:solidFill>
                          <a:latin typeface="Arial"/>
                          <a:cs typeface="Arial"/>
                        </a:rPr>
                        <a:t> </a:t>
                      </a:r>
                      <a:r>
                        <a:rPr sz="1300" spc="0" dirty="0" smtClean="0">
                          <a:solidFill>
                            <a:srgbClr val="252525"/>
                          </a:solidFill>
                          <a:latin typeface="Arial"/>
                          <a:cs typeface="Arial"/>
                        </a:rPr>
                        <a:t>and access</a:t>
                      </a:r>
                      <a:r>
                        <a:rPr sz="1300" spc="-20" dirty="0" smtClean="0">
                          <a:solidFill>
                            <a:srgbClr val="252525"/>
                          </a:solidFill>
                          <a:latin typeface="Arial"/>
                          <a:cs typeface="Arial"/>
                        </a:rPr>
                        <a:t> </a:t>
                      </a:r>
                      <a:r>
                        <a:rPr sz="1300" spc="-10" dirty="0" smtClean="0">
                          <a:solidFill>
                            <a:srgbClr val="252525"/>
                          </a:solidFill>
                          <a:latin typeface="Arial"/>
                          <a:cs typeface="Arial"/>
                        </a:rPr>
                        <a:t>t</a:t>
                      </a:r>
                      <a:r>
                        <a:rPr sz="1300" spc="0" dirty="0" smtClean="0">
                          <a:solidFill>
                            <a:srgbClr val="252525"/>
                          </a:solidFill>
                          <a:latin typeface="Arial"/>
                          <a:cs typeface="Arial"/>
                        </a:rPr>
                        <a:t>o,</a:t>
                      </a:r>
                      <a:r>
                        <a:rPr sz="1300" spc="-10" dirty="0" smtClean="0">
                          <a:solidFill>
                            <a:srgbClr val="252525"/>
                          </a:solidFill>
                          <a:latin typeface="Arial"/>
                          <a:cs typeface="Arial"/>
                        </a:rPr>
                        <a:t> </a:t>
                      </a:r>
                      <a:r>
                        <a:rPr sz="1300" spc="0" dirty="0" smtClean="0">
                          <a:solidFill>
                            <a:srgbClr val="252525"/>
                          </a:solidFill>
                          <a:latin typeface="Arial"/>
                          <a:cs typeface="Arial"/>
                        </a:rPr>
                        <a:t>au</a:t>
                      </a:r>
                      <a:r>
                        <a:rPr sz="1300" spc="-5" dirty="0" smtClean="0">
                          <a:solidFill>
                            <a:srgbClr val="252525"/>
                          </a:solidFill>
                          <a:latin typeface="Arial"/>
                          <a:cs typeface="Arial"/>
                        </a:rPr>
                        <a:t>t</a:t>
                      </a:r>
                      <a:r>
                        <a:rPr sz="1300" spc="0" dirty="0" smtClean="0">
                          <a:solidFill>
                            <a:srgbClr val="252525"/>
                          </a:solidFill>
                          <a:latin typeface="Arial"/>
                          <a:cs typeface="Arial"/>
                        </a:rPr>
                        <a:t>hori</a:t>
                      </a:r>
                      <a:r>
                        <a:rPr sz="1300" spc="-10" dirty="0" smtClean="0">
                          <a:solidFill>
                            <a:srgbClr val="252525"/>
                          </a:solidFill>
                          <a:latin typeface="Arial"/>
                          <a:cs typeface="Arial"/>
                        </a:rPr>
                        <a:t>t</a:t>
                      </a:r>
                      <a:r>
                        <a:rPr sz="1300" spc="0" dirty="0" smtClean="0">
                          <a:solidFill>
                            <a:srgbClr val="252525"/>
                          </a:solidFill>
                          <a:latin typeface="Arial"/>
                          <a:cs typeface="Arial"/>
                        </a:rPr>
                        <a:t>a</a:t>
                      </a:r>
                      <a:r>
                        <a:rPr sz="1300" spc="-5" dirty="0" smtClean="0">
                          <a:solidFill>
                            <a:srgbClr val="252525"/>
                          </a:solidFill>
                          <a:latin typeface="Arial"/>
                          <a:cs typeface="Arial"/>
                        </a:rPr>
                        <a:t>t</a:t>
                      </a:r>
                      <a:r>
                        <a:rPr sz="1300" spc="0" dirty="0" smtClean="0">
                          <a:solidFill>
                            <a:srgbClr val="252525"/>
                          </a:solidFill>
                          <a:latin typeface="Arial"/>
                          <a:cs typeface="Arial"/>
                        </a:rPr>
                        <a:t>i</a:t>
                      </a:r>
                      <a:r>
                        <a:rPr sz="1300" spc="-15" dirty="0" smtClean="0">
                          <a:solidFill>
                            <a:srgbClr val="252525"/>
                          </a:solidFill>
                          <a:latin typeface="Arial"/>
                          <a:cs typeface="Arial"/>
                        </a:rPr>
                        <a:t>v</a:t>
                      </a:r>
                      <a:r>
                        <a:rPr sz="1300" spc="0" dirty="0" smtClean="0">
                          <a:solidFill>
                            <a:srgbClr val="252525"/>
                          </a:solidFill>
                          <a:latin typeface="Arial"/>
                          <a:cs typeface="Arial"/>
                        </a:rPr>
                        <a:t>e</a:t>
                      </a:r>
                      <a:r>
                        <a:rPr sz="1300" spc="-5" dirty="0" smtClean="0">
                          <a:solidFill>
                            <a:srgbClr val="252525"/>
                          </a:solidFill>
                          <a:latin typeface="Arial"/>
                          <a:cs typeface="Arial"/>
                        </a:rPr>
                        <a:t> </a:t>
                      </a:r>
                      <a:r>
                        <a:rPr sz="1300" spc="0" dirty="0" smtClean="0">
                          <a:solidFill>
                            <a:srgbClr val="252525"/>
                          </a:solidFill>
                          <a:latin typeface="Arial"/>
                          <a:cs typeface="Arial"/>
                        </a:rPr>
                        <a:t>in</a:t>
                      </a:r>
                      <a:r>
                        <a:rPr sz="1300" spc="5" dirty="0" smtClean="0">
                          <a:solidFill>
                            <a:srgbClr val="252525"/>
                          </a:solidFill>
                          <a:latin typeface="Arial"/>
                          <a:cs typeface="Arial"/>
                        </a:rPr>
                        <a:t>f</a:t>
                      </a:r>
                      <a:r>
                        <a:rPr sz="1300" spc="0" dirty="0" smtClean="0">
                          <a:solidFill>
                            <a:srgbClr val="252525"/>
                          </a:solidFill>
                          <a:latin typeface="Arial"/>
                          <a:cs typeface="Arial"/>
                        </a:rPr>
                        <a:t>orma</a:t>
                      </a:r>
                      <a:r>
                        <a:rPr sz="1300" spc="-5" dirty="0" smtClean="0">
                          <a:solidFill>
                            <a:srgbClr val="252525"/>
                          </a:solidFill>
                          <a:latin typeface="Arial"/>
                          <a:cs typeface="Arial"/>
                        </a:rPr>
                        <a:t>t</a:t>
                      </a:r>
                      <a:r>
                        <a:rPr sz="1300" spc="0" dirty="0" smtClean="0">
                          <a:solidFill>
                            <a:srgbClr val="252525"/>
                          </a:solidFill>
                          <a:latin typeface="Arial"/>
                          <a:cs typeface="Arial"/>
                        </a:rPr>
                        <a:t>ion</a:t>
                      </a:r>
                      <a:r>
                        <a:rPr sz="1300" spc="-40" dirty="0" smtClean="0">
                          <a:solidFill>
                            <a:srgbClr val="252525"/>
                          </a:solidFill>
                          <a:latin typeface="Arial"/>
                          <a:cs typeface="Arial"/>
                        </a:rPr>
                        <a:t> </a:t>
                      </a:r>
                      <a:r>
                        <a:rPr sz="1300" spc="-5" dirty="0" smtClean="0">
                          <a:solidFill>
                            <a:srgbClr val="252525"/>
                          </a:solidFill>
                          <a:latin typeface="Arial"/>
                          <a:cs typeface="Arial"/>
                        </a:rPr>
                        <a:t>r</a:t>
                      </a:r>
                      <a:r>
                        <a:rPr sz="1300" spc="0" dirty="0" smtClean="0">
                          <a:solidFill>
                            <a:srgbClr val="252525"/>
                          </a:solidFill>
                          <a:latin typeface="Arial"/>
                          <a:cs typeface="Arial"/>
                        </a:rPr>
                        <a:t>esources</a:t>
                      </a:r>
                      <a:endParaRPr sz="1300" dirty="0">
                        <a:latin typeface="Arial"/>
                        <a:cs typeface="Arial"/>
                      </a:endParaRPr>
                    </a:p>
                  </a:txBody>
                  <a:tcPr marL="0" marR="0" marT="0" marB="0">
                    <a:lnL w="12700">
                      <a:solidFill>
                        <a:srgbClr val="252525"/>
                      </a:solidFill>
                      <a:prstDash val="solid"/>
                    </a:lnL>
                    <a:lnR w="12700">
                      <a:solidFill>
                        <a:srgbClr val="252525"/>
                      </a:solidFill>
                      <a:prstDash val="solid"/>
                    </a:lnR>
                    <a:lnT w="12700">
                      <a:solidFill>
                        <a:srgbClr val="252525"/>
                      </a:solidFill>
                      <a:prstDash val="solid"/>
                    </a:lnT>
                    <a:lnB w="12700">
                      <a:solidFill>
                        <a:srgbClr val="000000"/>
                      </a:solidFill>
                      <a:prstDash val="solid"/>
                    </a:lnB>
                    <a:solidFill>
                      <a:srgbClr val="E9E9E9"/>
                    </a:solidFill>
                  </a:tcPr>
                </a:tc>
                <a:tc hMerge="1">
                  <a:txBody>
                    <a:bodyPr/>
                    <a:lstStyle/>
                    <a:p>
                      <a:endParaRPr/>
                    </a:p>
                  </a:txBody>
                  <a:tcPr marL="0" marR="0" marT="0" marB="0"/>
                </a:tc>
              </a:tr>
            </a:tbl>
          </a:graphicData>
        </a:graphic>
      </p:graphicFrame>
    </p:spTree>
    <p:extLst>
      <p:ext uri="{BB962C8B-B14F-4D97-AF65-F5344CB8AC3E}">
        <p14:creationId xmlns:p14="http://schemas.microsoft.com/office/powerpoint/2010/main" val="40825771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3568" y="201588"/>
            <a:ext cx="7937369" cy="838200"/>
          </a:xfrm>
        </p:spPr>
        <p:txBody>
          <a:bodyPr/>
          <a:lstStyle/>
          <a:p>
            <a:r>
              <a:rPr lang="en-GB" dirty="0" smtClean="0"/>
              <a:t>CABI Theory of Change</a:t>
            </a:r>
            <a:endParaRPr lang="en-GB" dirty="0"/>
          </a:p>
        </p:txBody>
      </p:sp>
      <p:pic>
        <p:nvPicPr>
          <p:cNvPr id="12" name="Content Placeholder 11"/>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58292" y="1006128"/>
            <a:ext cx="8604448" cy="5138464"/>
          </a:xfrm>
          <a:prstGeom prst="rect">
            <a:avLst/>
          </a:prstGeom>
          <a:noFill/>
        </p:spPr>
      </p:pic>
      <p:sp>
        <p:nvSpPr>
          <p:cNvPr id="2" name="TextBox 1"/>
          <p:cNvSpPr txBox="1"/>
          <p:nvPr/>
        </p:nvSpPr>
        <p:spPr>
          <a:xfrm>
            <a:off x="1071540" y="979691"/>
            <a:ext cx="1656184" cy="584775"/>
          </a:xfrm>
          <a:prstGeom prst="rect">
            <a:avLst/>
          </a:prstGeom>
          <a:solidFill>
            <a:srgbClr val="CCFF99"/>
          </a:solidFill>
          <a:ln>
            <a:solidFill>
              <a:schemeClr val="tx2"/>
            </a:solidFill>
          </a:ln>
        </p:spPr>
        <p:txBody>
          <a:bodyPr wrap="square" rtlCol="0">
            <a:spAutoFit/>
          </a:bodyPr>
          <a:lstStyle/>
          <a:p>
            <a:r>
              <a:rPr lang="en-GB" sz="1600" b="1" dirty="0" smtClean="0"/>
              <a:t>Knowledge needs to be…</a:t>
            </a:r>
            <a:endParaRPr lang="en-GB" sz="1600" b="1" dirty="0"/>
          </a:p>
        </p:txBody>
      </p:sp>
      <p:sp>
        <p:nvSpPr>
          <p:cNvPr id="5" name="TextBox 4"/>
          <p:cNvSpPr txBox="1"/>
          <p:nvPr/>
        </p:nvSpPr>
        <p:spPr>
          <a:xfrm>
            <a:off x="3419872" y="979691"/>
            <a:ext cx="1656184" cy="584775"/>
          </a:xfrm>
          <a:prstGeom prst="rect">
            <a:avLst/>
          </a:prstGeom>
          <a:solidFill>
            <a:srgbClr val="CCFF99"/>
          </a:solidFill>
          <a:ln>
            <a:solidFill>
              <a:schemeClr val="tx2"/>
            </a:solidFill>
          </a:ln>
        </p:spPr>
        <p:txBody>
          <a:bodyPr wrap="square" rtlCol="0">
            <a:spAutoFit/>
          </a:bodyPr>
          <a:lstStyle/>
          <a:p>
            <a:r>
              <a:rPr lang="en-GB" sz="1600" b="1" dirty="0" smtClean="0">
                <a:solidFill>
                  <a:schemeClr val="tx2"/>
                </a:solidFill>
              </a:rPr>
              <a:t>… </a:t>
            </a:r>
            <a:r>
              <a:rPr lang="en-GB" sz="1600" b="1" dirty="0" smtClean="0"/>
              <a:t>to build capacity in…</a:t>
            </a:r>
            <a:endParaRPr lang="en-GB" sz="1600" b="1" dirty="0"/>
          </a:p>
        </p:txBody>
      </p:sp>
      <p:sp>
        <p:nvSpPr>
          <p:cNvPr id="6" name="TextBox 5"/>
          <p:cNvSpPr txBox="1"/>
          <p:nvPr/>
        </p:nvSpPr>
        <p:spPr>
          <a:xfrm>
            <a:off x="5505276" y="979690"/>
            <a:ext cx="1656184" cy="584775"/>
          </a:xfrm>
          <a:prstGeom prst="rect">
            <a:avLst/>
          </a:prstGeom>
          <a:solidFill>
            <a:srgbClr val="CCFF99"/>
          </a:solidFill>
          <a:ln>
            <a:solidFill>
              <a:schemeClr val="tx2"/>
            </a:solidFill>
          </a:ln>
        </p:spPr>
        <p:txBody>
          <a:bodyPr wrap="square" rtlCol="0">
            <a:spAutoFit/>
          </a:bodyPr>
          <a:lstStyle/>
          <a:p>
            <a:endParaRPr lang="en-GB" sz="1600" b="1" dirty="0" smtClean="0">
              <a:solidFill>
                <a:schemeClr val="tx2"/>
              </a:solidFill>
            </a:endParaRPr>
          </a:p>
          <a:p>
            <a:r>
              <a:rPr lang="en-GB" sz="1600" b="1" dirty="0" smtClean="0"/>
              <a:t>… through …</a:t>
            </a:r>
            <a:endParaRPr lang="en-GB" sz="1600" b="1" dirty="0"/>
          </a:p>
        </p:txBody>
      </p:sp>
      <p:sp>
        <p:nvSpPr>
          <p:cNvPr id="7" name="TextBox 6"/>
          <p:cNvSpPr txBox="1"/>
          <p:nvPr/>
        </p:nvSpPr>
        <p:spPr>
          <a:xfrm>
            <a:off x="7414268" y="1006128"/>
            <a:ext cx="1656184" cy="584775"/>
          </a:xfrm>
          <a:prstGeom prst="rect">
            <a:avLst/>
          </a:prstGeom>
          <a:solidFill>
            <a:srgbClr val="CCFF99"/>
          </a:solidFill>
          <a:ln>
            <a:solidFill>
              <a:schemeClr val="tx2"/>
            </a:solidFill>
          </a:ln>
        </p:spPr>
        <p:txBody>
          <a:bodyPr wrap="square" rtlCol="0">
            <a:spAutoFit/>
          </a:bodyPr>
          <a:lstStyle/>
          <a:p>
            <a:r>
              <a:rPr lang="en-GB" sz="1600" b="1" dirty="0" smtClean="0"/>
              <a:t>… in order to solve…</a:t>
            </a:r>
            <a:endParaRPr lang="en-GB" sz="1600" b="1" dirty="0"/>
          </a:p>
        </p:txBody>
      </p:sp>
    </p:spTree>
    <p:extLst>
      <p:ext uri="{BB962C8B-B14F-4D97-AF65-F5344CB8AC3E}">
        <p14:creationId xmlns:p14="http://schemas.microsoft.com/office/powerpoint/2010/main" val="3087974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23332" y="548680"/>
            <a:ext cx="7937369" cy="838200"/>
          </a:xfrm>
        </p:spPr>
        <p:txBody>
          <a:bodyPr/>
          <a:lstStyle/>
          <a:p>
            <a:r>
              <a:rPr lang="en-GB" altLang="en-US" dirty="0" smtClean="0"/>
              <a:t>Strategic Goals - Focus on SDG’s 2,12 &amp;15</a:t>
            </a:r>
          </a:p>
        </p:txBody>
      </p:sp>
      <p:sp>
        <p:nvSpPr>
          <p:cNvPr id="5" name="Rounded Rectangle 4"/>
          <p:cNvSpPr/>
          <p:nvPr/>
        </p:nvSpPr>
        <p:spPr>
          <a:xfrm>
            <a:off x="5004048" y="1544229"/>
            <a:ext cx="2880000" cy="18000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GB" sz="2400" b="1" dirty="0">
                <a:solidFill>
                  <a:srgbClr val="FFFFFF"/>
                </a:solidFill>
              </a:rPr>
              <a:t>Increased farmer incomes</a:t>
            </a:r>
          </a:p>
        </p:txBody>
      </p:sp>
      <p:sp>
        <p:nvSpPr>
          <p:cNvPr id="6" name="Rounded Rectangle 5"/>
          <p:cNvSpPr/>
          <p:nvPr/>
        </p:nvSpPr>
        <p:spPr>
          <a:xfrm>
            <a:off x="1403648" y="1534207"/>
            <a:ext cx="2880320" cy="1800646"/>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GB" sz="2400" b="1" dirty="0">
                <a:solidFill>
                  <a:srgbClr val="FFFFFF"/>
                </a:solidFill>
              </a:rPr>
              <a:t>Greater food and nutrition security</a:t>
            </a:r>
          </a:p>
        </p:txBody>
      </p:sp>
      <p:sp>
        <p:nvSpPr>
          <p:cNvPr id="7" name="Rounded Rectangle 6"/>
          <p:cNvSpPr/>
          <p:nvPr/>
        </p:nvSpPr>
        <p:spPr>
          <a:xfrm>
            <a:off x="1403648" y="3783419"/>
            <a:ext cx="2880000" cy="18000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GB" sz="2400" b="1" dirty="0">
                <a:solidFill>
                  <a:srgbClr val="FFFFFF"/>
                </a:solidFill>
              </a:rPr>
              <a:t>More sustainable farming practices</a:t>
            </a:r>
          </a:p>
        </p:txBody>
      </p:sp>
      <p:sp>
        <p:nvSpPr>
          <p:cNvPr id="8" name="Rounded Rectangle 7"/>
          <p:cNvSpPr/>
          <p:nvPr/>
        </p:nvSpPr>
        <p:spPr>
          <a:xfrm>
            <a:off x="5030192" y="3785814"/>
            <a:ext cx="2880000" cy="18000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GB" sz="2400" b="1" dirty="0">
                <a:solidFill>
                  <a:srgbClr val="FFFFFF"/>
                </a:solidFill>
              </a:rPr>
              <a:t>Protection of environment and biodiversity</a:t>
            </a:r>
          </a:p>
        </p:txBody>
      </p:sp>
    </p:spTree>
    <p:extLst>
      <p:ext uri="{BB962C8B-B14F-4D97-AF65-F5344CB8AC3E}">
        <p14:creationId xmlns:p14="http://schemas.microsoft.com/office/powerpoint/2010/main" val="2252363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a:grpSpLocks/>
          </p:cNvGrpSpPr>
          <p:nvPr/>
        </p:nvGrpSpPr>
        <p:grpSpPr bwMode="auto">
          <a:xfrm>
            <a:off x="1807369" y="3203872"/>
            <a:ext cx="4241800" cy="2351088"/>
            <a:chOff x="1905000" y="3787775"/>
            <a:chExt cx="4595019" cy="2349481"/>
          </a:xfrm>
        </p:grpSpPr>
        <p:sp>
          <p:nvSpPr>
            <p:cNvPr id="36" name="Curved Right Arrow 35"/>
            <p:cNvSpPr/>
            <p:nvPr/>
          </p:nvSpPr>
          <p:spPr>
            <a:xfrm rot="1403808">
              <a:off x="4412312" y="4112991"/>
              <a:ext cx="1673262" cy="2024265"/>
            </a:xfrm>
            <a:prstGeom prst="curvedRightArrow">
              <a:avLst>
                <a:gd name="adj1" fmla="val 12263"/>
                <a:gd name="adj2" fmla="val 31232"/>
                <a:gd name="adj3" fmla="val 27802"/>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2400" dirty="0">
                <a:solidFill>
                  <a:srgbClr val="262626"/>
                </a:solidFill>
              </a:endParaRPr>
            </a:p>
            <a:p>
              <a:pPr algn="ctr">
                <a:defRPr/>
              </a:pPr>
              <a:endParaRPr lang="en-GB" altLang="en-US" sz="2400" dirty="0">
                <a:solidFill>
                  <a:srgbClr val="262626"/>
                </a:solidFill>
              </a:endParaRPr>
            </a:p>
            <a:p>
              <a:pPr algn="ctr">
                <a:defRPr/>
              </a:pPr>
              <a:r>
                <a:rPr lang="en-GB" altLang="en-US" sz="1200" b="1" dirty="0">
                  <a:solidFill>
                    <a:srgbClr val="F58025"/>
                  </a:solidFill>
                </a:rPr>
                <a:t>  </a:t>
              </a: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r>
                <a:rPr lang="en-GB" altLang="en-US" sz="1400" b="1" dirty="0">
                  <a:solidFill>
                    <a:srgbClr val="F58025"/>
                  </a:solidFill>
                </a:rPr>
                <a:t>Offensive</a:t>
              </a:r>
              <a:endParaRPr lang="en-GB" altLang="en-US" sz="2400" b="1" dirty="0">
                <a:solidFill>
                  <a:srgbClr val="F58025"/>
                </a:solidFill>
              </a:endParaRPr>
            </a:p>
          </p:txBody>
        </p:sp>
        <p:grpSp>
          <p:nvGrpSpPr>
            <p:cNvPr id="37" name="Group 2"/>
            <p:cNvGrpSpPr>
              <a:grpSpLocks/>
            </p:cNvGrpSpPr>
            <p:nvPr/>
          </p:nvGrpSpPr>
          <p:grpSpPr bwMode="auto">
            <a:xfrm>
              <a:off x="1905000" y="3787775"/>
              <a:ext cx="4595019" cy="2303053"/>
              <a:chOff x="1905000" y="3787775"/>
              <a:chExt cx="4595019" cy="2303053"/>
            </a:xfrm>
          </p:grpSpPr>
          <p:sp>
            <p:nvSpPr>
              <p:cNvPr id="38" name="Curved Right Arrow 37"/>
              <p:cNvSpPr/>
              <p:nvPr/>
            </p:nvSpPr>
            <p:spPr>
              <a:xfrm rot="20196192" flipH="1">
                <a:off x="2417468" y="4106645"/>
                <a:ext cx="1516769" cy="1984605"/>
              </a:xfrm>
              <a:prstGeom prst="curvedRightArrow">
                <a:avLst>
                  <a:gd name="adj1" fmla="val 12263"/>
                  <a:gd name="adj2" fmla="val 31232"/>
                  <a:gd name="adj3" fmla="val 27802"/>
                </a:avLst>
              </a:prstGeom>
              <a:solidFill>
                <a:schemeClr val="bg2"/>
              </a:solidFill>
              <a:ln>
                <a:solidFill>
                  <a:schemeClr val="bg1"/>
                </a:solidFill>
                <a:headEnd type="triangle" w="med" len="med"/>
                <a:tailEnd type="triangle" w="med" len="med"/>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2400" dirty="0">
                  <a:solidFill>
                    <a:srgbClr val="262626"/>
                  </a:solidFill>
                </a:endParaRPr>
              </a:p>
              <a:p>
                <a:pPr algn="ctr">
                  <a:defRPr/>
                </a:pPr>
                <a:endParaRPr lang="en-GB" altLang="en-US" sz="2400" dirty="0">
                  <a:solidFill>
                    <a:srgbClr val="262626"/>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r>
                  <a:rPr lang="en-GB" altLang="en-US" sz="1400" b="1" dirty="0">
                    <a:solidFill>
                      <a:srgbClr val="F58025"/>
                    </a:solidFill>
                  </a:rPr>
                  <a:t>Defensive</a:t>
                </a:r>
                <a:r>
                  <a:rPr lang="en-GB" altLang="en-US" sz="2000" dirty="0">
                    <a:solidFill>
                      <a:srgbClr val="F58025"/>
                    </a:solidFill>
                  </a:rPr>
                  <a:t> </a:t>
                </a:r>
              </a:p>
            </p:txBody>
          </p:sp>
          <p:sp>
            <p:nvSpPr>
              <p:cNvPr id="39" name="Rectangle 38"/>
              <p:cNvSpPr/>
              <p:nvPr/>
            </p:nvSpPr>
            <p:spPr>
              <a:xfrm>
                <a:off x="1905000" y="3892478"/>
                <a:ext cx="1379194" cy="11913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400" dirty="0">
                  <a:solidFill>
                    <a:srgbClr val="FFFFFF"/>
                  </a:solidFill>
                </a:endParaRPr>
              </a:p>
            </p:txBody>
          </p:sp>
          <p:sp>
            <p:nvSpPr>
              <p:cNvPr id="40" name="Rectangle 39"/>
              <p:cNvSpPr/>
              <p:nvPr/>
            </p:nvSpPr>
            <p:spPr>
              <a:xfrm>
                <a:off x="5120825" y="3787775"/>
                <a:ext cx="1379194" cy="11913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400" dirty="0">
                  <a:solidFill>
                    <a:srgbClr val="FFFFFF"/>
                  </a:solidFill>
                </a:endParaRPr>
              </a:p>
            </p:txBody>
          </p:sp>
        </p:grpSp>
      </p:grpSp>
      <p:sp>
        <p:nvSpPr>
          <p:cNvPr id="41" name="Rounded Rectangle 40"/>
          <p:cNvSpPr/>
          <p:nvPr/>
        </p:nvSpPr>
        <p:spPr>
          <a:xfrm>
            <a:off x="304007" y="1130597"/>
            <a:ext cx="8432800" cy="635000"/>
          </a:xfrm>
          <a:prstGeom prst="roundRect">
            <a:avLst/>
          </a:prstGeom>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ltLang="en-US" sz="2400" b="1" dirty="0">
              <a:solidFill>
                <a:srgbClr val="FFFFFF"/>
              </a:solidFill>
            </a:endParaRPr>
          </a:p>
        </p:txBody>
      </p:sp>
      <p:sp>
        <p:nvSpPr>
          <p:cNvPr id="42" name="Rectangle 41"/>
          <p:cNvSpPr/>
          <p:nvPr/>
        </p:nvSpPr>
        <p:spPr>
          <a:xfrm>
            <a:off x="230982" y="2352972"/>
            <a:ext cx="1439862" cy="1701800"/>
          </a:xfrm>
          <a:prstGeom prst="rect">
            <a:avLst/>
          </a:prstGeom>
          <a:solidFill>
            <a:schemeClr val="accent6"/>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1400" b="1" dirty="0">
              <a:solidFill>
                <a:srgbClr val="FFFFFF"/>
              </a:solidFill>
            </a:endParaRPr>
          </a:p>
          <a:p>
            <a:pPr algn="ctr">
              <a:defRPr/>
            </a:pPr>
            <a:endParaRPr lang="en-GB" altLang="en-US" sz="1400" b="1" dirty="0">
              <a:solidFill>
                <a:srgbClr val="FFFFFF"/>
              </a:solidFill>
            </a:endParaRPr>
          </a:p>
          <a:p>
            <a:pPr algn="ctr">
              <a:defRPr/>
            </a:pPr>
            <a:r>
              <a:rPr lang="en-GB" altLang="en-US" sz="1400" b="1" dirty="0">
                <a:solidFill>
                  <a:srgbClr val="FFFFFF"/>
                </a:solidFill>
              </a:rPr>
              <a:t>Animal </a:t>
            </a:r>
          </a:p>
          <a:p>
            <a:pPr algn="ctr">
              <a:defRPr/>
            </a:pPr>
            <a:r>
              <a:rPr lang="en-GB" altLang="en-US" sz="1400" b="1" dirty="0">
                <a:solidFill>
                  <a:srgbClr val="FFFFFF"/>
                </a:solidFill>
              </a:rPr>
              <a:t>Health</a:t>
            </a:r>
          </a:p>
          <a:p>
            <a:pPr algn="ctr">
              <a:defRPr/>
            </a:pPr>
            <a:endParaRPr lang="en-GB" altLang="en-US" sz="1400" b="1" dirty="0">
              <a:solidFill>
                <a:srgbClr val="FFFFFF"/>
              </a:solidFill>
            </a:endParaRPr>
          </a:p>
        </p:txBody>
      </p:sp>
      <p:sp>
        <p:nvSpPr>
          <p:cNvPr id="43" name="Rectangle 42"/>
          <p:cNvSpPr/>
          <p:nvPr/>
        </p:nvSpPr>
        <p:spPr>
          <a:xfrm>
            <a:off x="7495382" y="2368847"/>
            <a:ext cx="1439862" cy="1700213"/>
          </a:xfrm>
          <a:prstGeom prst="rect">
            <a:avLst/>
          </a:prstGeom>
          <a:solidFill>
            <a:schemeClr val="accent6"/>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1400" b="1" dirty="0">
              <a:solidFill>
                <a:srgbClr val="FFFFFF"/>
              </a:solidFill>
            </a:endParaRPr>
          </a:p>
          <a:p>
            <a:pPr algn="ctr">
              <a:defRPr/>
            </a:pPr>
            <a:r>
              <a:rPr lang="en-GB" altLang="en-US" sz="1400" b="1" dirty="0">
                <a:solidFill>
                  <a:srgbClr val="FFFFFF"/>
                </a:solidFill>
              </a:rPr>
              <a:t>Environmental  </a:t>
            </a:r>
          </a:p>
          <a:p>
            <a:pPr algn="ctr">
              <a:defRPr/>
            </a:pPr>
            <a:r>
              <a:rPr lang="en-GB" altLang="en-US" sz="1400" b="1" dirty="0">
                <a:solidFill>
                  <a:srgbClr val="FFFFFF"/>
                </a:solidFill>
              </a:rPr>
              <a:t>Health</a:t>
            </a:r>
          </a:p>
        </p:txBody>
      </p:sp>
      <p:sp>
        <p:nvSpPr>
          <p:cNvPr id="44" name="Rectangle 43"/>
          <p:cNvSpPr/>
          <p:nvPr/>
        </p:nvSpPr>
        <p:spPr>
          <a:xfrm>
            <a:off x="6149182" y="2214860"/>
            <a:ext cx="1416050" cy="1992312"/>
          </a:xfrm>
          <a:prstGeom prst="rect">
            <a:avLst/>
          </a:prstGeom>
          <a:solidFill>
            <a:schemeClr val="bg2">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1400" b="1" dirty="0">
              <a:solidFill>
                <a:srgbClr val="FFFFFF"/>
              </a:solidFill>
            </a:endParaRPr>
          </a:p>
          <a:p>
            <a:pPr algn="ctr">
              <a:defRPr/>
            </a:pPr>
            <a:r>
              <a:rPr lang="en-GB" altLang="en-US" sz="1400" b="1" dirty="0">
                <a:solidFill>
                  <a:srgbClr val="FFFFFF"/>
                </a:solidFill>
              </a:rPr>
              <a:t>Soil </a:t>
            </a:r>
          </a:p>
          <a:p>
            <a:pPr algn="ctr">
              <a:defRPr/>
            </a:pPr>
            <a:r>
              <a:rPr lang="en-GB" altLang="en-US" sz="1400" b="1" dirty="0">
                <a:solidFill>
                  <a:srgbClr val="FFFFFF"/>
                </a:solidFill>
              </a:rPr>
              <a:t>Health</a:t>
            </a:r>
          </a:p>
        </p:txBody>
      </p:sp>
      <p:sp>
        <p:nvSpPr>
          <p:cNvPr id="45" name="Rectangle 44"/>
          <p:cNvSpPr/>
          <p:nvPr/>
        </p:nvSpPr>
        <p:spPr>
          <a:xfrm>
            <a:off x="1640682" y="2289472"/>
            <a:ext cx="1439862" cy="1920875"/>
          </a:xfrm>
          <a:prstGeom prst="rect">
            <a:avLst/>
          </a:prstGeom>
          <a:solidFill>
            <a:srgbClr val="9DD97A"/>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1400" b="1" dirty="0">
              <a:solidFill>
                <a:srgbClr val="FFFFFF"/>
              </a:solidFill>
            </a:endParaRPr>
          </a:p>
          <a:p>
            <a:pPr algn="ctr">
              <a:defRPr/>
            </a:pPr>
            <a:r>
              <a:rPr lang="en-GB" altLang="en-US" sz="1400" b="1" dirty="0">
                <a:solidFill>
                  <a:srgbClr val="FFFFFF"/>
                </a:solidFill>
              </a:rPr>
              <a:t>Human</a:t>
            </a:r>
          </a:p>
          <a:p>
            <a:pPr algn="ctr">
              <a:defRPr/>
            </a:pPr>
            <a:r>
              <a:rPr lang="en-GB" altLang="en-US" sz="1400" b="1" dirty="0">
                <a:solidFill>
                  <a:srgbClr val="FFFFFF"/>
                </a:solidFill>
              </a:rPr>
              <a:t>Health</a:t>
            </a:r>
          </a:p>
          <a:p>
            <a:pPr algn="ctr">
              <a:defRPr/>
            </a:pPr>
            <a:r>
              <a:rPr lang="en-GB" altLang="en-US" sz="1400" b="1" dirty="0">
                <a:solidFill>
                  <a:srgbClr val="FFFFFF"/>
                </a:solidFill>
              </a:rPr>
              <a:t>(Nutrition)</a:t>
            </a:r>
          </a:p>
        </p:txBody>
      </p:sp>
      <p:sp>
        <p:nvSpPr>
          <p:cNvPr id="46" name="Rectangle 45"/>
          <p:cNvSpPr/>
          <p:nvPr/>
        </p:nvSpPr>
        <p:spPr>
          <a:xfrm>
            <a:off x="4602957" y="2210097"/>
            <a:ext cx="1584325" cy="2000250"/>
          </a:xfrm>
          <a:prstGeom prst="rect">
            <a:avLst/>
          </a:prstGeom>
          <a:solidFill>
            <a:srgbClr val="9DD97A"/>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1400" b="1" dirty="0">
              <a:solidFill>
                <a:srgbClr val="FFFFFF"/>
              </a:solidFill>
            </a:endParaRPr>
          </a:p>
          <a:p>
            <a:pPr algn="ctr">
              <a:defRPr/>
            </a:pPr>
            <a:r>
              <a:rPr lang="en-GB" altLang="en-US" sz="1400" b="1" dirty="0">
                <a:solidFill>
                  <a:srgbClr val="FFFFFF"/>
                </a:solidFill>
              </a:rPr>
              <a:t>Seed </a:t>
            </a:r>
          </a:p>
          <a:p>
            <a:pPr algn="ctr">
              <a:defRPr/>
            </a:pPr>
            <a:r>
              <a:rPr lang="en-GB" altLang="en-US" sz="1400" b="1" dirty="0">
                <a:solidFill>
                  <a:srgbClr val="FFFFFF"/>
                </a:solidFill>
              </a:rPr>
              <a:t>Health</a:t>
            </a:r>
          </a:p>
        </p:txBody>
      </p:sp>
      <p:sp>
        <p:nvSpPr>
          <p:cNvPr id="47" name="Rectangle 46"/>
          <p:cNvSpPr/>
          <p:nvPr/>
        </p:nvSpPr>
        <p:spPr>
          <a:xfrm>
            <a:off x="3036094" y="2218035"/>
            <a:ext cx="1727200" cy="2282825"/>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1400" b="1" dirty="0">
              <a:solidFill>
                <a:srgbClr val="FFFFFF"/>
              </a:solidFill>
            </a:endParaRPr>
          </a:p>
          <a:p>
            <a:pPr algn="ctr">
              <a:defRPr/>
            </a:pPr>
            <a:r>
              <a:rPr lang="en-GB" altLang="en-US" sz="1400" b="1" dirty="0">
                <a:solidFill>
                  <a:srgbClr val="FFFFFF"/>
                </a:solidFill>
              </a:rPr>
              <a:t>Plant Health</a:t>
            </a:r>
          </a:p>
          <a:p>
            <a:pPr algn="ctr">
              <a:defRPr/>
            </a:pPr>
            <a:r>
              <a:rPr lang="en-GB" altLang="en-US" sz="1400" b="1" dirty="0">
                <a:solidFill>
                  <a:srgbClr val="FFFFFF"/>
                </a:solidFill>
              </a:rPr>
              <a:t>Pests &amp; Disease</a:t>
            </a:r>
          </a:p>
        </p:txBody>
      </p:sp>
      <p:sp>
        <p:nvSpPr>
          <p:cNvPr id="48" name="TextBox 25"/>
          <p:cNvSpPr txBox="1">
            <a:spLocks noChangeArrowheads="1"/>
          </p:cNvSpPr>
          <p:nvPr/>
        </p:nvSpPr>
        <p:spPr bwMode="auto">
          <a:xfrm>
            <a:off x="1688879" y="5364459"/>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dirty="0">
                <a:solidFill>
                  <a:srgbClr val="78BE20"/>
                </a:solidFill>
              </a:rPr>
              <a:t>crops</a:t>
            </a:r>
          </a:p>
        </p:txBody>
      </p:sp>
      <p:sp>
        <p:nvSpPr>
          <p:cNvPr id="49" name="TextBox 26"/>
          <p:cNvSpPr txBox="1">
            <a:spLocks noChangeArrowheads="1"/>
          </p:cNvSpPr>
          <p:nvPr/>
        </p:nvSpPr>
        <p:spPr bwMode="auto">
          <a:xfrm>
            <a:off x="5252244" y="5272385"/>
            <a:ext cx="15712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dirty="0">
                <a:solidFill>
                  <a:srgbClr val="78BE20"/>
                </a:solidFill>
              </a:rPr>
              <a:t>invasives</a:t>
            </a:r>
          </a:p>
        </p:txBody>
      </p:sp>
      <p:sp>
        <p:nvSpPr>
          <p:cNvPr id="50" name="TextBox 52"/>
          <p:cNvSpPr txBox="1">
            <a:spLocks noChangeArrowheads="1"/>
          </p:cNvSpPr>
          <p:nvPr/>
        </p:nvSpPr>
        <p:spPr bwMode="auto">
          <a:xfrm>
            <a:off x="542132" y="1279028"/>
            <a:ext cx="6524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solidFill>
                  <a:srgbClr val="FFFFFF"/>
                </a:solidFill>
              </a:rPr>
              <a:t>Print</a:t>
            </a:r>
          </a:p>
        </p:txBody>
      </p:sp>
      <p:sp>
        <p:nvSpPr>
          <p:cNvPr id="51" name="TextBox 53"/>
          <p:cNvSpPr txBox="1">
            <a:spLocks noChangeArrowheads="1"/>
          </p:cNvSpPr>
          <p:nvPr/>
        </p:nvSpPr>
        <p:spPr bwMode="auto">
          <a:xfrm>
            <a:off x="1714502" y="1279028"/>
            <a:ext cx="1176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solidFill>
                  <a:srgbClr val="FFFFFF"/>
                </a:solidFill>
              </a:rPr>
              <a:t>Electronic</a:t>
            </a:r>
          </a:p>
        </p:txBody>
      </p:sp>
      <p:sp>
        <p:nvSpPr>
          <p:cNvPr id="52" name="TextBox 54"/>
          <p:cNvSpPr txBox="1">
            <a:spLocks noChangeArrowheads="1"/>
          </p:cNvSpPr>
          <p:nvPr/>
        </p:nvSpPr>
        <p:spPr bwMode="auto">
          <a:xfrm>
            <a:off x="3096419" y="1275355"/>
            <a:ext cx="835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solidFill>
                  <a:srgbClr val="FFFFFF"/>
                </a:solidFill>
              </a:rPr>
              <a:t>Mobile</a:t>
            </a:r>
          </a:p>
        </p:txBody>
      </p:sp>
      <p:sp>
        <p:nvSpPr>
          <p:cNvPr id="53" name="TextBox 55"/>
          <p:cNvSpPr txBox="1">
            <a:spLocks noChangeArrowheads="1"/>
          </p:cNvSpPr>
          <p:nvPr/>
        </p:nvSpPr>
        <p:spPr bwMode="auto">
          <a:xfrm>
            <a:off x="4267994" y="1279028"/>
            <a:ext cx="739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solidFill>
                  <a:srgbClr val="FFFFFF"/>
                </a:solidFill>
              </a:rPr>
              <a:t>Video</a:t>
            </a:r>
          </a:p>
        </p:txBody>
      </p:sp>
      <p:sp>
        <p:nvSpPr>
          <p:cNvPr id="54" name="TextBox 56"/>
          <p:cNvSpPr txBox="1">
            <a:spLocks noChangeArrowheads="1"/>
          </p:cNvSpPr>
          <p:nvPr/>
        </p:nvSpPr>
        <p:spPr bwMode="auto">
          <a:xfrm>
            <a:off x="5410994" y="1275355"/>
            <a:ext cx="858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solidFill>
                  <a:srgbClr val="FFFFFF"/>
                </a:solidFill>
              </a:rPr>
              <a:t>Clinics</a:t>
            </a:r>
          </a:p>
        </p:txBody>
      </p:sp>
      <p:sp>
        <p:nvSpPr>
          <p:cNvPr id="55" name="TextBox 57"/>
          <p:cNvSpPr txBox="1">
            <a:spLocks noChangeArrowheads="1"/>
          </p:cNvSpPr>
          <p:nvPr/>
        </p:nvSpPr>
        <p:spPr bwMode="auto">
          <a:xfrm>
            <a:off x="6844507" y="1279029"/>
            <a:ext cx="571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solidFill>
                  <a:srgbClr val="FFFFFF"/>
                </a:solidFill>
              </a:rPr>
              <a:t>FFS</a:t>
            </a:r>
          </a:p>
        </p:txBody>
      </p:sp>
      <p:sp>
        <p:nvSpPr>
          <p:cNvPr id="56" name="TextBox 58"/>
          <p:cNvSpPr txBox="1">
            <a:spLocks noChangeArrowheads="1"/>
          </p:cNvSpPr>
          <p:nvPr/>
        </p:nvSpPr>
        <p:spPr bwMode="auto">
          <a:xfrm>
            <a:off x="7674769" y="1255476"/>
            <a:ext cx="1049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solidFill>
                  <a:srgbClr val="FFFFFF"/>
                </a:solidFill>
              </a:rPr>
              <a:t>Personal</a:t>
            </a:r>
          </a:p>
        </p:txBody>
      </p:sp>
      <p:sp>
        <p:nvSpPr>
          <p:cNvPr id="57" name="Curved Right Arrow 56"/>
          <p:cNvSpPr/>
          <p:nvPr/>
        </p:nvSpPr>
        <p:spPr>
          <a:xfrm rot="8110434" flipH="1">
            <a:off x="758032" y="1571922"/>
            <a:ext cx="538162" cy="1268413"/>
          </a:xfrm>
          <a:prstGeom prst="curvedRightArrow">
            <a:avLst>
              <a:gd name="adj1" fmla="val 12374"/>
              <a:gd name="adj2" fmla="val 50000"/>
              <a:gd name="adj3" fmla="val 25000"/>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en-US" sz="2400" dirty="0">
              <a:solidFill>
                <a:srgbClr val="262626"/>
              </a:solidFill>
            </a:endParaRPr>
          </a:p>
        </p:txBody>
      </p:sp>
      <p:sp>
        <p:nvSpPr>
          <p:cNvPr id="58" name="Curved Right Arrow 57"/>
          <p:cNvSpPr/>
          <p:nvPr/>
        </p:nvSpPr>
        <p:spPr>
          <a:xfrm rot="8110434" flipH="1">
            <a:off x="2058194" y="1583035"/>
            <a:ext cx="534988" cy="1268412"/>
          </a:xfrm>
          <a:prstGeom prst="curvedRightArrow">
            <a:avLst>
              <a:gd name="adj1" fmla="val 12374"/>
              <a:gd name="adj2" fmla="val 50000"/>
              <a:gd name="adj3" fmla="val 25000"/>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en-US" sz="2400" dirty="0">
              <a:solidFill>
                <a:srgbClr val="262626"/>
              </a:solidFill>
            </a:endParaRPr>
          </a:p>
        </p:txBody>
      </p:sp>
      <p:sp>
        <p:nvSpPr>
          <p:cNvPr id="59" name="Curved Right Arrow 58"/>
          <p:cNvSpPr/>
          <p:nvPr/>
        </p:nvSpPr>
        <p:spPr>
          <a:xfrm rot="8110434" flipH="1">
            <a:off x="3110707" y="1598910"/>
            <a:ext cx="538162" cy="1268412"/>
          </a:xfrm>
          <a:prstGeom prst="curvedRightArrow">
            <a:avLst>
              <a:gd name="adj1" fmla="val 12374"/>
              <a:gd name="adj2" fmla="val 50000"/>
              <a:gd name="adj3" fmla="val 25000"/>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en-US" sz="2400" dirty="0">
              <a:solidFill>
                <a:srgbClr val="262626"/>
              </a:solidFill>
            </a:endParaRPr>
          </a:p>
        </p:txBody>
      </p:sp>
      <p:sp>
        <p:nvSpPr>
          <p:cNvPr id="60" name="Curved Right Arrow 59"/>
          <p:cNvSpPr/>
          <p:nvPr/>
        </p:nvSpPr>
        <p:spPr>
          <a:xfrm rot="13489566">
            <a:off x="7865269" y="1571922"/>
            <a:ext cx="536575" cy="1268413"/>
          </a:xfrm>
          <a:prstGeom prst="curvedRightArrow">
            <a:avLst>
              <a:gd name="adj1" fmla="val 12374"/>
              <a:gd name="adj2" fmla="val 50000"/>
              <a:gd name="adj3" fmla="val 25000"/>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en-US" sz="2400" dirty="0">
              <a:solidFill>
                <a:srgbClr val="262626"/>
              </a:solidFill>
            </a:endParaRPr>
          </a:p>
        </p:txBody>
      </p:sp>
      <p:sp>
        <p:nvSpPr>
          <p:cNvPr id="61" name="Curved Right Arrow 60"/>
          <p:cNvSpPr/>
          <p:nvPr/>
        </p:nvSpPr>
        <p:spPr>
          <a:xfrm rot="13489566">
            <a:off x="5569744" y="1583035"/>
            <a:ext cx="536575" cy="1268412"/>
          </a:xfrm>
          <a:prstGeom prst="curvedRightArrow">
            <a:avLst>
              <a:gd name="adj1" fmla="val 12374"/>
              <a:gd name="adj2" fmla="val 50000"/>
              <a:gd name="adj3" fmla="val 25000"/>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en-US" sz="2400" dirty="0">
              <a:solidFill>
                <a:srgbClr val="262626"/>
              </a:solidFill>
            </a:endParaRPr>
          </a:p>
        </p:txBody>
      </p:sp>
      <p:sp>
        <p:nvSpPr>
          <p:cNvPr id="62" name="Curved Right Arrow 61"/>
          <p:cNvSpPr/>
          <p:nvPr/>
        </p:nvSpPr>
        <p:spPr>
          <a:xfrm rot="13489566">
            <a:off x="6801644" y="1583035"/>
            <a:ext cx="538163" cy="1268412"/>
          </a:xfrm>
          <a:prstGeom prst="curvedRightArrow">
            <a:avLst>
              <a:gd name="adj1" fmla="val 12374"/>
              <a:gd name="adj2" fmla="val 50000"/>
              <a:gd name="adj3" fmla="val 25000"/>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en-US" sz="2400" dirty="0">
              <a:solidFill>
                <a:srgbClr val="262626"/>
              </a:solidFill>
            </a:endParaRPr>
          </a:p>
        </p:txBody>
      </p:sp>
      <p:sp>
        <p:nvSpPr>
          <p:cNvPr id="63" name="Bent-Up Arrow 62"/>
          <p:cNvSpPr/>
          <p:nvPr/>
        </p:nvSpPr>
        <p:spPr>
          <a:xfrm>
            <a:off x="4223544" y="1694160"/>
            <a:ext cx="479425" cy="731837"/>
          </a:xfrm>
          <a:prstGeom prst="bentUpArrow">
            <a:avLst>
              <a:gd name="adj1" fmla="val 13101"/>
              <a:gd name="adj2" fmla="val 25000"/>
              <a:gd name="adj3" fmla="val 25000"/>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sz="2400" dirty="0">
              <a:solidFill>
                <a:srgbClr val="262626"/>
              </a:solidFill>
            </a:endParaRPr>
          </a:p>
        </p:txBody>
      </p:sp>
      <p:sp>
        <p:nvSpPr>
          <p:cNvPr id="64" name="Rounded Rectangle 63"/>
          <p:cNvSpPr/>
          <p:nvPr/>
        </p:nvSpPr>
        <p:spPr>
          <a:xfrm>
            <a:off x="202407" y="2029122"/>
            <a:ext cx="8732837" cy="649288"/>
          </a:xfrm>
          <a:prstGeom prst="round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GB" sz="2000" b="1" dirty="0">
                <a:solidFill>
                  <a:srgbClr val="FFFFFF"/>
                </a:solidFill>
              </a:rPr>
              <a:t>Communicating Science to Build Knowledge &amp; Capability</a:t>
            </a:r>
          </a:p>
        </p:txBody>
      </p:sp>
      <p:sp>
        <p:nvSpPr>
          <p:cNvPr id="65" name="Title 2"/>
          <p:cNvSpPr>
            <a:spLocks noGrp="1"/>
          </p:cNvSpPr>
          <p:nvPr>
            <p:ph type="title"/>
          </p:nvPr>
        </p:nvSpPr>
        <p:spPr>
          <a:xfrm>
            <a:off x="586582" y="382885"/>
            <a:ext cx="7935912" cy="838200"/>
          </a:xfrm>
        </p:spPr>
        <p:txBody>
          <a:bodyPr/>
          <a:lstStyle/>
          <a:p>
            <a:r>
              <a:rPr lang="en-GB" altLang="en-US" sz="2800" dirty="0" smtClean="0"/>
              <a:t>Competencies, Content and Channels</a:t>
            </a:r>
          </a:p>
        </p:txBody>
      </p:sp>
    </p:spTree>
    <p:extLst>
      <p:ext uri="{BB962C8B-B14F-4D97-AF65-F5344CB8AC3E}">
        <p14:creationId xmlns:p14="http://schemas.microsoft.com/office/powerpoint/2010/main" val="669755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P spid="47" grpId="0" animBg="1"/>
      <p:bldP spid="48" grpId="0"/>
      <p:bldP spid="49" grpId="0"/>
      <p:bldP spid="50" grpId="0"/>
      <p:bldP spid="51" grpId="0"/>
      <p:bldP spid="52" grpId="0"/>
      <p:bldP spid="53" grpId="0"/>
      <p:bldP spid="54" grpId="0"/>
      <p:bldP spid="55" grpId="0"/>
      <p:bldP spid="56" grpId="0"/>
      <p:bldP spid="57" grpId="0" animBg="1"/>
      <p:bldP spid="58" grpId="0" animBg="1"/>
      <p:bldP spid="59" grpId="0" animBg="1"/>
      <p:bldP spid="60" grpId="0" animBg="1"/>
      <p:bldP spid="61" grpId="0" animBg="1"/>
      <p:bldP spid="62" grpId="0" animBg="1"/>
      <p:bldP spid="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811213" y="333376"/>
            <a:ext cx="7937500" cy="838200"/>
          </a:xfrm>
        </p:spPr>
        <p:txBody>
          <a:bodyPr>
            <a:noAutofit/>
          </a:bodyPr>
          <a:lstStyle/>
          <a:p>
            <a:r>
              <a:rPr lang="en-GB" altLang="en-US" sz="2800" dirty="0" smtClean="0"/>
              <a:t>Communicating with farmers – </a:t>
            </a:r>
            <a:br>
              <a:rPr lang="en-GB" altLang="en-US" sz="2800" dirty="0" smtClean="0"/>
            </a:br>
            <a:r>
              <a:rPr lang="en-GB" altLang="en-US" sz="2800" dirty="0" smtClean="0"/>
              <a:t>greater reach, frequency and impact</a:t>
            </a:r>
          </a:p>
        </p:txBody>
      </p:sp>
      <p:sp>
        <p:nvSpPr>
          <p:cNvPr id="24" name="Rectangle 23"/>
          <p:cNvSpPr/>
          <p:nvPr/>
        </p:nvSpPr>
        <p:spPr>
          <a:xfrm>
            <a:off x="1176924" y="1404445"/>
            <a:ext cx="6976475" cy="4309563"/>
          </a:xfrm>
          <a:prstGeom prst="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graphicFrame>
        <p:nvGraphicFramePr>
          <p:cNvPr id="25" name="Diagram 24"/>
          <p:cNvGraphicFramePr/>
          <p:nvPr>
            <p:extLst>
              <p:ext uri="{D42A27DB-BD31-4B8C-83A1-F6EECF244321}">
                <p14:modId xmlns:p14="http://schemas.microsoft.com/office/powerpoint/2010/main" val="2450143387"/>
              </p:ext>
            </p:extLst>
          </p:nvPr>
        </p:nvGraphicFramePr>
        <p:xfrm>
          <a:off x="1665926" y="1404445"/>
          <a:ext cx="6487474" cy="4427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TextBox 5"/>
          <p:cNvSpPr txBox="1">
            <a:spLocks noChangeArrowheads="1"/>
          </p:cNvSpPr>
          <p:nvPr/>
        </p:nvSpPr>
        <p:spPr bwMode="auto">
          <a:xfrm>
            <a:off x="4152900" y="5714008"/>
            <a:ext cx="1109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dirty="0">
                <a:solidFill>
                  <a:srgbClr val="262626"/>
                </a:solidFill>
              </a:rPr>
              <a:t>Reach</a:t>
            </a:r>
          </a:p>
        </p:txBody>
      </p:sp>
      <p:sp>
        <p:nvSpPr>
          <p:cNvPr id="27" name="TextBox 6"/>
          <p:cNvSpPr txBox="1">
            <a:spLocks noChangeArrowheads="1"/>
          </p:cNvSpPr>
          <p:nvPr/>
        </p:nvSpPr>
        <p:spPr bwMode="auto">
          <a:xfrm>
            <a:off x="0" y="2541886"/>
            <a:ext cx="1176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dirty="0">
                <a:solidFill>
                  <a:srgbClr val="262626"/>
                </a:solidFill>
              </a:rPr>
              <a:t>Impact</a:t>
            </a:r>
          </a:p>
        </p:txBody>
      </p:sp>
      <p:sp>
        <p:nvSpPr>
          <p:cNvPr id="28" name="Striped Right Arrow 27"/>
          <p:cNvSpPr/>
          <p:nvPr/>
        </p:nvSpPr>
        <p:spPr>
          <a:xfrm rot="19336833">
            <a:off x="5930900" y="1914526"/>
            <a:ext cx="1701800" cy="795337"/>
          </a:xfrm>
          <a:prstGeom prst="stripedRightArrow">
            <a:avLst/>
          </a:prstGeom>
          <a:solidFill>
            <a:srgbClr val="00B0F0"/>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Tree>
    <p:extLst>
      <p:ext uri="{BB962C8B-B14F-4D97-AF65-F5344CB8AC3E}">
        <p14:creationId xmlns:p14="http://schemas.microsoft.com/office/powerpoint/2010/main" val="322568614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616694" y="260648"/>
            <a:ext cx="7937500" cy="838200"/>
          </a:xfrm>
        </p:spPr>
        <p:txBody>
          <a:bodyPr/>
          <a:lstStyle/>
          <a:p>
            <a:r>
              <a:rPr lang="en-GB" altLang="en-US" sz="2800" dirty="0" smtClean="0"/>
              <a:t>Communicating with farmers …..</a:t>
            </a:r>
            <a:br>
              <a:rPr lang="en-GB" altLang="en-US" sz="2800" dirty="0" smtClean="0"/>
            </a:br>
            <a:r>
              <a:rPr lang="en-GB" altLang="en-US" sz="2800" dirty="0" smtClean="0"/>
              <a:t>complementary channels for impact</a:t>
            </a:r>
          </a:p>
        </p:txBody>
      </p:sp>
      <p:sp>
        <p:nvSpPr>
          <p:cNvPr id="4" name="Rectangle 3"/>
          <p:cNvSpPr/>
          <p:nvPr/>
        </p:nvSpPr>
        <p:spPr>
          <a:xfrm>
            <a:off x="1398533" y="1274763"/>
            <a:ext cx="7404100" cy="4391819"/>
          </a:xfrm>
          <a:prstGeom prst="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graphicFrame>
        <p:nvGraphicFramePr>
          <p:cNvPr id="5" name="Diagram 4"/>
          <p:cNvGraphicFramePr/>
          <p:nvPr/>
        </p:nvGraphicFramePr>
        <p:xfrm>
          <a:off x="1805626" y="1658492"/>
          <a:ext cx="7224074" cy="4658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6437" name="TextBox 5"/>
          <p:cNvSpPr txBox="1">
            <a:spLocks noChangeArrowheads="1"/>
          </p:cNvSpPr>
          <p:nvPr/>
        </p:nvSpPr>
        <p:spPr bwMode="auto">
          <a:xfrm>
            <a:off x="4691063" y="5666582"/>
            <a:ext cx="1076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dirty="0">
                <a:solidFill>
                  <a:srgbClr val="262626"/>
                </a:solidFill>
              </a:rPr>
              <a:t>Reach</a:t>
            </a:r>
          </a:p>
        </p:txBody>
      </p:sp>
      <p:sp>
        <p:nvSpPr>
          <p:cNvPr id="146438" name="TextBox 6"/>
          <p:cNvSpPr txBox="1">
            <a:spLocks noChangeArrowheads="1"/>
          </p:cNvSpPr>
          <p:nvPr/>
        </p:nvSpPr>
        <p:spPr bwMode="auto">
          <a:xfrm>
            <a:off x="257175" y="3063875"/>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dirty="0">
                <a:solidFill>
                  <a:srgbClr val="262626"/>
                </a:solidFill>
              </a:rPr>
              <a:t>Impact</a:t>
            </a:r>
          </a:p>
        </p:txBody>
      </p:sp>
    </p:spTree>
    <p:extLst>
      <p:ext uri="{BB962C8B-B14F-4D97-AF65-F5344CB8AC3E}">
        <p14:creationId xmlns:p14="http://schemas.microsoft.com/office/powerpoint/2010/main" val="292324991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880" y="274638"/>
            <a:ext cx="5061248" cy="1143000"/>
          </a:xfrm>
        </p:spPr>
        <p:txBody>
          <a:bodyPr/>
          <a:lstStyle/>
          <a:p>
            <a:r>
              <a:rPr lang="en-GB" sz="2800" dirty="0" smtClean="0"/>
              <a:t>Effective delivery</a:t>
            </a:r>
            <a:endParaRPr lang="en-GB" sz="2800" dirty="0"/>
          </a:p>
        </p:txBody>
      </p:sp>
      <p:sp>
        <p:nvSpPr>
          <p:cNvPr id="3" name="Content Placeholder 2"/>
          <p:cNvSpPr>
            <a:spLocks noGrp="1"/>
          </p:cNvSpPr>
          <p:nvPr>
            <p:ph idx="1"/>
          </p:nvPr>
        </p:nvSpPr>
        <p:spPr>
          <a:xfrm>
            <a:off x="3491880" y="1239090"/>
            <a:ext cx="5061248" cy="4525963"/>
          </a:xfrm>
        </p:spPr>
        <p:txBody>
          <a:bodyPr>
            <a:normAutofit lnSpcReduction="10000"/>
          </a:bodyPr>
          <a:lstStyle/>
          <a:p>
            <a:r>
              <a:rPr lang="en-GB" sz="2400" dirty="0"/>
              <a:t>Information and knowledge needs to be delivered to farmers in ways that are</a:t>
            </a:r>
            <a:r>
              <a:rPr lang="en-GB" sz="2400" dirty="0" smtClean="0"/>
              <a:t>:</a:t>
            </a:r>
          </a:p>
          <a:p>
            <a:pPr marL="285750" indent="-285750">
              <a:spcBef>
                <a:spcPts val="1800"/>
              </a:spcBef>
              <a:buFont typeface="Arial" panose="020B0604020202020204" pitchFamily="34" charset="0"/>
              <a:buChar char="•"/>
            </a:pPr>
            <a:r>
              <a:rPr lang="en-GB" sz="2200" dirty="0" smtClean="0"/>
              <a:t>Appropriate</a:t>
            </a:r>
            <a:r>
              <a:rPr lang="en-GB" sz="2200" dirty="0"/>
              <a:t>, relevant and affordable</a:t>
            </a:r>
          </a:p>
          <a:p>
            <a:pPr marL="285750" indent="-285750">
              <a:spcBef>
                <a:spcPts val="1800"/>
              </a:spcBef>
              <a:buFont typeface="Arial" panose="020B0604020202020204" pitchFamily="34" charset="0"/>
              <a:buChar char="•"/>
            </a:pPr>
            <a:r>
              <a:rPr lang="en-GB" sz="2200" dirty="0"/>
              <a:t>Timely and understandable</a:t>
            </a:r>
          </a:p>
          <a:p>
            <a:pPr marL="285750" indent="-285750">
              <a:spcBef>
                <a:spcPts val="1800"/>
              </a:spcBef>
              <a:buFont typeface="Arial" panose="020B0604020202020204" pitchFamily="34" charset="0"/>
              <a:buChar char="•"/>
            </a:pPr>
            <a:r>
              <a:rPr lang="en-GB" sz="2200" dirty="0"/>
              <a:t>User-centric</a:t>
            </a:r>
          </a:p>
          <a:p>
            <a:pPr marL="285750" indent="-285750">
              <a:spcBef>
                <a:spcPts val="1800"/>
              </a:spcBef>
              <a:buFont typeface="Arial" panose="020B0604020202020204" pitchFamily="34" charset="0"/>
              <a:buChar char="•"/>
            </a:pPr>
            <a:r>
              <a:rPr lang="en-GB" sz="2200" dirty="0"/>
              <a:t>Holistic – cover all farm activities, not just one or two crops</a:t>
            </a:r>
          </a:p>
          <a:p>
            <a:pPr marL="285750" indent="-285750">
              <a:spcBef>
                <a:spcPts val="1800"/>
              </a:spcBef>
              <a:buFont typeface="Arial" panose="020B0604020202020204" pitchFamily="34" charset="0"/>
              <a:buChar char="•"/>
            </a:pPr>
            <a:r>
              <a:rPr lang="en-GB" sz="2200" dirty="0"/>
              <a:t>Market related – enable farmers to realise </a:t>
            </a:r>
            <a:r>
              <a:rPr lang="en-GB" sz="2200" dirty="0" smtClean="0"/>
              <a:t>the </a:t>
            </a:r>
            <a:r>
              <a:rPr lang="en-GB" sz="2200" dirty="0"/>
              <a:t>value they create</a:t>
            </a:r>
          </a:p>
          <a:p>
            <a:endParaRPr lang="en-GB" sz="2400" dirty="0"/>
          </a:p>
        </p:txBody>
      </p:sp>
      <p:pic>
        <p:nvPicPr>
          <p:cNvPr id="4" name="Picture 5"/>
          <p:cNvPicPr>
            <a:picLocks noChangeAspect="1"/>
          </p:cNvPicPr>
          <p:nvPr/>
        </p:nvPicPr>
        <p:blipFill rotWithShape="1">
          <a:blip r:embed="rId2">
            <a:extLst>
              <a:ext uri="{28A0092B-C50C-407E-A947-70E740481C1C}">
                <a14:useLocalDpi xmlns:a14="http://schemas.microsoft.com/office/drawing/2010/main" val="0"/>
              </a:ext>
            </a:extLst>
          </a:blip>
          <a:srcRect l="1" r="18067"/>
          <a:stretch/>
        </p:blipFill>
        <p:spPr bwMode="auto">
          <a:xfrm>
            <a:off x="0" y="0"/>
            <a:ext cx="3348000" cy="612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9924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6313906"/>
              </p:ext>
            </p:extLst>
          </p:nvPr>
        </p:nvGraphicFramePr>
        <p:xfrm>
          <a:off x="469734" y="764704"/>
          <a:ext cx="8135658" cy="5203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387" name="Rectangle 3"/>
          <p:cNvSpPr>
            <a:spLocks noGrp="1" noChangeArrowheads="1"/>
          </p:cNvSpPr>
          <p:nvPr>
            <p:ph type="body" idx="1"/>
          </p:nvPr>
        </p:nvSpPr>
        <p:spPr>
          <a:xfrm>
            <a:off x="-170060" y="2101081"/>
            <a:ext cx="2088232" cy="944562"/>
          </a:xfrm>
        </p:spPr>
        <p:txBody>
          <a:bodyPr/>
          <a:lstStyle/>
          <a:p>
            <a:pPr marL="361950" lvl="1" indent="0" eaLnBrk="1" hangingPunct="1">
              <a:spcBef>
                <a:spcPct val="0"/>
              </a:spcBef>
              <a:spcAft>
                <a:spcPts val="300"/>
              </a:spcAft>
              <a:buFont typeface="Arial" charset="0"/>
              <a:buNone/>
            </a:pPr>
            <a:r>
              <a:rPr lang="en-GB" altLang="en-US" sz="2000" b="1" dirty="0" smtClean="0">
                <a:cs typeface="Arial" charset="0"/>
              </a:rPr>
              <a:t>Technology providers</a:t>
            </a:r>
          </a:p>
          <a:p>
            <a:pPr marL="361950" lvl="1" indent="0" eaLnBrk="1" hangingPunct="1">
              <a:spcBef>
                <a:spcPct val="0"/>
              </a:spcBef>
              <a:spcAft>
                <a:spcPts val="300"/>
              </a:spcAft>
              <a:buFont typeface="Arial" charset="0"/>
              <a:buNone/>
            </a:pPr>
            <a:r>
              <a:rPr lang="en-GB" altLang="en-US" sz="2000" dirty="0" smtClean="0">
                <a:cs typeface="Arial" charset="0"/>
              </a:rPr>
              <a:t>(CABI, IPP-CAAS, GEI)</a:t>
            </a:r>
          </a:p>
        </p:txBody>
      </p:sp>
      <p:sp>
        <p:nvSpPr>
          <p:cNvPr id="16388" name="Rectangle 7"/>
          <p:cNvSpPr>
            <a:spLocks noGrp="1" noChangeArrowheads="1"/>
          </p:cNvSpPr>
          <p:nvPr>
            <p:ph type="title"/>
          </p:nvPr>
        </p:nvSpPr>
        <p:spPr>
          <a:xfrm>
            <a:off x="107504" y="321643"/>
            <a:ext cx="7239000" cy="554038"/>
          </a:xfrm>
        </p:spPr>
        <p:txBody>
          <a:bodyPr anchor="t"/>
          <a:lstStyle/>
          <a:p>
            <a:pPr fontAlgn="auto">
              <a:spcBef>
                <a:spcPct val="20000"/>
              </a:spcBef>
              <a:spcAft>
                <a:spcPts val="0"/>
              </a:spcAft>
              <a:buClr>
                <a:srgbClr val="7BC143"/>
              </a:buClr>
              <a:defRPr/>
            </a:pPr>
            <a:r>
              <a:rPr lang="en-GB" altLang="en-US" sz="2800" dirty="0">
                <a:solidFill>
                  <a:srgbClr val="000000"/>
                </a:solidFill>
                <a:ea typeface="+mn-ea"/>
              </a:rPr>
              <a:t>Creative partnerships for success</a:t>
            </a:r>
          </a:p>
        </p:txBody>
      </p:sp>
      <p:sp>
        <p:nvSpPr>
          <p:cNvPr id="16390" name="Rectangle 3"/>
          <p:cNvSpPr txBox="1">
            <a:spLocks noChangeArrowheads="1"/>
          </p:cNvSpPr>
          <p:nvPr/>
        </p:nvSpPr>
        <p:spPr bwMode="auto">
          <a:xfrm>
            <a:off x="6102350" y="4225925"/>
            <a:ext cx="314483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cs typeface="Arial" charset="0"/>
              </a:defRPr>
            </a:lvl1pPr>
            <a:lvl2pPr marL="3619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lvl="1" algn="ctr" eaLnBrk="1" hangingPunct="1">
              <a:spcAft>
                <a:spcPts val="300"/>
              </a:spcAft>
              <a:buClr>
                <a:srgbClr val="7BC143"/>
              </a:buClr>
              <a:buFont typeface="Arial" charset="0"/>
              <a:buNone/>
            </a:pPr>
            <a:r>
              <a:rPr lang="en-GB" altLang="en-US" sz="2000" b="1" dirty="0" smtClean="0">
                <a:solidFill>
                  <a:srgbClr val="000000"/>
                </a:solidFill>
              </a:rPr>
              <a:t>Dissemination by Agricultural Extension</a:t>
            </a:r>
          </a:p>
          <a:p>
            <a:pPr lvl="1" algn="ctr" eaLnBrk="1" hangingPunct="1">
              <a:spcAft>
                <a:spcPts val="300"/>
              </a:spcAft>
              <a:buClr>
                <a:srgbClr val="7BC143"/>
              </a:buClr>
              <a:buFont typeface="Arial" charset="0"/>
              <a:buNone/>
            </a:pPr>
            <a:r>
              <a:rPr lang="en-GB" altLang="en-US" sz="2000" dirty="0" smtClean="0">
                <a:solidFill>
                  <a:srgbClr val="000000"/>
                </a:solidFill>
              </a:rPr>
              <a:t>(CABI, plant doctors, Mass extension campaigns)</a:t>
            </a:r>
          </a:p>
        </p:txBody>
      </p:sp>
      <p:sp>
        <p:nvSpPr>
          <p:cNvPr id="16391" name="Rectangle 3"/>
          <p:cNvSpPr txBox="1">
            <a:spLocks noChangeArrowheads="1"/>
          </p:cNvSpPr>
          <p:nvPr/>
        </p:nvSpPr>
        <p:spPr bwMode="auto">
          <a:xfrm>
            <a:off x="6889171" y="2100955"/>
            <a:ext cx="2381333"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cs typeface="Arial" charset="0"/>
              </a:defRPr>
            </a:lvl1pPr>
            <a:lvl2pPr marL="3619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lvl="1" algn="ctr" eaLnBrk="1" hangingPunct="1">
              <a:spcAft>
                <a:spcPts val="300"/>
              </a:spcAft>
              <a:buClr>
                <a:srgbClr val="7BC143"/>
              </a:buClr>
              <a:buFont typeface="Arial" charset="0"/>
              <a:buNone/>
            </a:pPr>
            <a:r>
              <a:rPr lang="en-GB" altLang="en-US" sz="2000" b="1" dirty="0" smtClean="0">
                <a:solidFill>
                  <a:srgbClr val="000000"/>
                </a:solidFill>
              </a:rPr>
              <a:t>Capacity builders</a:t>
            </a:r>
          </a:p>
          <a:p>
            <a:pPr lvl="1" algn="ctr" eaLnBrk="1" hangingPunct="1">
              <a:spcAft>
                <a:spcPts val="300"/>
              </a:spcAft>
              <a:buClr>
                <a:srgbClr val="7BC143"/>
              </a:buClr>
              <a:buFont typeface="Arial" charset="0"/>
              <a:buNone/>
            </a:pPr>
            <a:r>
              <a:rPr lang="en-GB" altLang="en-US" sz="2000" dirty="0" smtClean="0">
                <a:solidFill>
                  <a:srgbClr val="000000"/>
                </a:solidFill>
              </a:rPr>
              <a:t>(CABI, Chinese and local scientists)</a:t>
            </a:r>
          </a:p>
        </p:txBody>
      </p:sp>
      <p:sp>
        <p:nvSpPr>
          <p:cNvPr id="16392" name="Rectangle 3"/>
          <p:cNvSpPr txBox="1">
            <a:spLocks noChangeArrowheads="1"/>
          </p:cNvSpPr>
          <p:nvPr/>
        </p:nvSpPr>
        <p:spPr bwMode="auto">
          <a:xfrm>
            <a:off x="-252536" y="4341019"/>
            <a:ext cx="2870994"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cs typeface="Arial" charset="0"/>
              </a:defRPr>
            </a:lvl1pPr>
            <a:lvl2pPr marL="3619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lvl="1" algn="ctr" eaLnBrk="1" hangingPunct="1">
              <a:spcAft>
                <a:spcPts val="300"/>
              </a:spcAft>
              <a:buClr>
                <a:srgbClr val="7BC143"/>
              </a:buClr>
              <a:buFont typeface="Arial" charset="0"/>
              <a:buNone/>
            </a:pPr>
            <a:r>
              <a:rPr lang="en-GB" altLang="en-US" sz="2000" b="1" dirty="0" smtClean="0">
                <a:solidFill>
                  <a:srgbClr val="000000"/>
                </a:solidFill>
              </a:rPr>
              <a:t>M &amp; E on outcomes, impact, quality control</a:t>
            </a:r>
          </a:p>
          <a:p>
            <a:pPr lvl="1" algn="ctr" eaLnBrk="1" hangingPunct="1">
              <a:spcAft>
                <a:spcPts val="300"/>
              </a:spcAft>
              <a:buClr>
                <a:srgbClr val="7BC143"/>
              </a:buClr>
              <a:buFont typeface="Arial" charset="0"/>
              <a:buNone/>
            </a:pPr>
            <a:r>
              <a:rPr lang="en-GB" altLang="en-US" sz="2000" dirty="0" smtClean="0">
                <a:solidFill>
                  <a:srgbClr val="000000"/>
                </a:solidFill>
              </a:rPr>
              <a:t>(CABI, Chinese and local experts)</a:t>
            </a:r>
          </a:p>
        </p:txBody>
      </p:sp>
      <p:sp>
        <p:nvSpPr>
          <p:cNvPr id="16393" name="Rectangle 3"/>
          <p:cNvSpPr txBox="1">
            <a:spLocks noChangeArrowheads="1"/>
          </p:cNvSpPr>
          <p:nvPr/>
        </p:nvSpPr>
        <p:spPr bwMode="auto">
          <a:xfrm>
            <a:off x="4238625" y="876263"/>
            <a:ext cx="37274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cs typeface="Arial" charset="0"/>
              </a:defRPr>
            </a:lvl1pPr>
            <a:lvl2pPr marL="3619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lvl="1" algn="ctr" eaLnBrk="1" hangingPunct="1">
              <a:spcAft>
                <a:spcPts val="300"/>
              </a:spcAft>
              <a:buClr>
                <a:srgbClr val="7BC143"/>
              </a:buClr>
              <a:buFont typeface="Arial" charset="0"/>
              <a:buNone/>
            </a:pPr>
            <a:r>
              <a:rPr lang="en-GB" altLang="en-US" sz="2000" b="1" dirty="0" smtClean="0">
                <a:solidFill>
                  <a:srgbClr val="000000"/>
                </a:solidFill>
              </a:rPr>
              <a:t>Local leaders</a:t>
            </a:r>
          </a:p>
          <a:p>
            <a:pPr lvl="1" algn="ctr" eaLnBrk="1" hangingPunct="1">
              <a:spcAft>
                <a:spcPts val="300"/>
              </a:spcAft>
              <a:buClr>
                <a:srgbClr val="7BC143"/>
              </a:buClr>
              <a:buFont typeface="Arial" charset="0"/>
              <a:buNone/>
            </a:pPr>
            <a:r>
              <a:rPr lang="en-GB" altLang="en-US" sz="2000" dirty="0" smtClean="0">
                <a:solidFill>
                  <a:srgbClr val="000000"/>
                </a:solidFill>
              </a:rPr>
              <a:t>(RAB, DPRK)</a:t>
            </a:r>
          </a:p>
        </p:txBody>
      </p:sp>
      <p:sp>
        <p:nvSpPr>
          <p:cNvPr id="3" name="Rounded Rectangle 2"/>
          <p:cNvSpPr/>
          <p:nvPr/>
        </p:nvSpPr>
        <p:spPr>
          <a:xfrm>
            <a:off x="3635896" y="3268538"/>
            <a:ext cx="2016224" cy="940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Farmers</a:t>
            </a:r>
            <a:endParaRPr lang="en-GB" sz="2800" b="1" dirty="0"/>
          </a:p>
        </p:txBody>
      </p:sp>
    </p:spTree>
    <p:extLst>
      <p:ext uri="{BB962C8B-B14F-4D97-AF65-F5344CB8AC3E}">
        <p14:creationId xmlns:p14="http://schemas.microsoft.com/office/powerpoint/2010/main" val="6353879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8959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2560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672" b="7944"/>
          <a:stretch/>
        </p:blipFill>
        <p:spPr bwMode="auto">
          <a:xfrm>
            <a:off x="0" y="1539502"/>
            <a:ext cx="9143999" cy="5318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Rectangle 2"/>
          <p:cNvSpPr>
            <a:spLocks noGrp="1" noChangeArrowheads="1"/>
          </p:cNvSpPr>
          <p:nvPr>
            <p:ph type="title"/>
          </p:nvPr>
        </p:nvSpPr>
        <p:spPr>
          <a:xfrm>
            <a:off x="206375" y="452438"/>
            <a:ext cx="5994400" cy="936625"/>
          </a:xfrm>
        </p:spPr>
        <p:txBody>
          <a:bodyPr/>
          <a:lstStyle/>
          <a:p>
            <a:pPr eaLnBrk="1" hangingPunct="1"/>
            <a:r>
              <a:rPr lang="en-GB" altLang="en-US" smtClean="0"/>
              <a:t>Progress to date</a:t>
            </a:r>
            <a:endParaRPr lang="en-GB" altLang="en-US" sz="2800" smtClean="0">
              <a:solidFill>
                <a:schemeClr val="tx1"/>
              </a:solidFill>
            </a:endParaRPr>
          </a:p>
        </p:txBody>
      </p:sp>
    </p:spTree>
    <p:extLst>
      <p:ext uri="{BB962C8B-B14F-4D97-AF65-F5344CB8AC3E}">
        <p14:creationId xmlns:p14="http://schemas.microsoft.com/office/powerpoint/2010/main" val="12587719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4cdf01e4-5154-418b-9ec0-6067582369f5" descr="2C5025EA-B92B-4729-AE5C-C6BE30917646@cabi"/>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81027" y="771179"/>
            <a:ext cx="7916724" cy="412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Rectangle 83"/>
          <p:cNvSpPr/>
          <p:nvPr/>
        </p:nvSpPr>
        <p:spPr>
          <a:xfrm>
            <a:off x="496944" y="654513"/>
            <a:ext cx="8597863" cy="459607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803" y="1266074"/>
            <a:ext cx="8823172" cy="4744641"/>
          </a:xfrm>
          <a:prstGeom prst="rect">
            <a:avLst/>
          </a:prstGeom>
        </p:spPr>
      </p:pic>
      <p:sp>
        <p:nvSpPr>
          <p:cNvPr id="7" name="Title 1"/>
          <p:cNvSpPr>
            <a:spLocks noGrp="1"/>
          </p:cNvSpPr>
          <p:nvPr>
            <p:ph type="title"/>
          </p:nvPr>
        </p:nvSpPr>
        <p:spPr>
          <a:xfrm>
            <a:off x="236387" y="697441"/>
            <a:ext cx="8539030" cy="461665"/>
          </a:xfrm>
        </p:spPr>
        <p:txBody>
          <a:bodyPr/>
          <a:lstStyle/>
          <a:p>
            <a:r>
              <a:rPr lang="en-GB" dirty="0" smtClean="0"/>
              <a:t>We </a:t>
            </a:r>
            <a:r>
              <a:rPr lang="en-GB" dirty="0"/>
              <a:t>work on behalf of </a:t>
            </a:r>
            <a:r>
              <a:rPr lang="en-GB" dirty="0" smtClean="0"/>
              <a:t>48 </a:t>
            </a:r>
            <a:r>
              <a:rPr lang="en-GB" dirty="0"/>
              <a:t>member countries</a:t>
            </a:r>
            <a:br>
              <a:rPr lang="en-GB" dirty="0"/>
            </a:br>
            <a:endParaRPr lang="en-GB" dirty="0"/>
          </a:p>
        </p:txBody>
      </p:sp>
    </p:spTree>
    <p:extLst>
      <p:ext uri="{BB962C8B-B14F-4D97-AF65-F5344CB8AC3E}">
        <p14:creationId xmlns:p14="http://schemas.microsoft.com/office/powerpoint/2010/main" val="2492143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2000"/>
                                        <p:tgtEl>
                                          <p:spTgt spid="8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113"/>
            <a:ext cx="5221288" cy="6846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24579"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l="5334" t="20055" r="9119" b="16901"/>
          <a:stretch>
            <a:fillRect/>
          </a:stretch>
        </p:blipFill>
        <p:spPr bwMode="auto">
          <a:xfrm>
            <a:off x="-15875" y="1239838"/>
            <a:ext cx="9144000" cy="47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2"/>
          <p:cNvSpPr txBox="1">
            <a:spLocks/>
          </p:cNvSpPr>
          <p:nvPr/>
        </p:nvSpPr>
        <p:spPr>
          <a:xfrm>
            <a:off x="271463" y="2365375"/>
            <a:ext cx="2032000" cy="2432050"/>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Clr>
                <a:srgbClr val="419639"/>
              </a:buClr>
              <a:buFontTx/>
              <a:buNone/>
              <a:defRPr/>
            </a:pPr>
            <a:r>
              <a:rPr lang="en-GB" sz="1600" b="1" dirty="0" smtClean="0">
                <a:solidFill>
                  <a:srgbClr val="42423F"/>
                </a:solidFill>
              </a:rPr>
              <a:t>Caribbean &amp; Central America</a:t>
            </a:r>
          </a:p>
          <a:p>
            <a:pPr marL="180975" lvl="1" indent="-180975">
              <a:buClr>
                <a:srgbClr val="419639"/>
              </a:buClr>
              <a:defRPr/>
            </a:pPr>
            <a:r>
              <a:rPr lang="de-CH" sz="1400" b="1" dirty="0" smtClean="0">
                <a:solidFill>
                  <a:srgbClr val="42423F"/>
                </a:solidFill>
              </a:rPr>
              <a:t>Costa Rica</a:t>
            </a:r>
          </a:p>
          <a:p>
            <a:pPr marL="180975" lvl="1" indent="-180975">
              <a:buClr>
                <a:srgbClr val="419639"/>
              </a:buClr>
              <a:defRPr/>
            </a:pPr>
            <a:r>
              <a:rPr lang="de-CH" sz="1400" b="1" dirty="0" smtClean="0">
                <a:solidFill>
                  <a:srgbClr val="42423F"/>
                </a:solidFill>
              </a:rPr>
              <a:t>Honduras</a:t>
            </a:r>
          </a:p>
          <a:p>
            <a:pPr marL="180975" lvl="1" indent="-180975">
              <a:buClr>
                <a:srgbClr val="419639"/>
              </a:buClr>
              <a:defRPr/>
            </a:pPr>
            <a:r>
              <a:rPr lang="de-CH" sz="1400" b="1" dirty="0" smtClean="0">
                <a:solidFill>
                  <a:srgbClr val="42423F"/>
                </a:solidFill>
              </a:rPr>
              <a:t>Nicaragua</a:t>
            </a:r>
          </a:p>
          <a:p>
            <a:pPr marL="180975" lvl="1" indent="-180975">
              <a:buClr>
                <a:srgbClr val="419639"/>
              </a:buClr>
              <a:defRPr/>
            </a:pPr>
            <a:r>
              <a:rPr lang="de-CH" sz="1400" b="1" dirty="0" smtClean="0">
                <a:solidFill>
                  <a:srgbClr val="42423F"/>
                </a:solidFill>
              </a:rPr>
              <a:t>Barbados</a:t>
            </a:r>
          </a:p>
          <a:p>
            <a:pPr marL="180975" lvl="1" indent="-180975">
              <a:buClr>
                <a:srgbClr val="419639"/>
              </a:buClr>
              <a:defRPr/>
            </a:pPr>
            <a:r>
              <a:rPr lang="de-CH" sz="1400" b="1" dirty="0" smtClean="0">
                <a:solidFill>
                  <a:srgbClr val="42423F"/>
                </a:solidFill>
              </a:rPr>
              <a:t>Grenada</a:t>
            </a:r>
          </a:p>
          <a:p>
            <a:pPr marL="180975" lvl="1" indent="-180975">
              <a:buClr>
                <a:srgbClr val="419639"/>
              </a:buClr>
              <a:defRPr/>
            </a:pPr>
            <a:r>
              <a:rPr lang="de-CH" sz="1400" b="1" dirty="0">
                <a:solidFill>
                  <a:srgbClr val="42423F"/>
                </a:solidFill>
              </a:rPr>
              <a:t>Suriname</a:t>
            </a:r>
          </a:p>
          <a:p>
            <a:pPr marL="180975" lvl="1" indent="-180975">
              <a:buClr>
                <a:srgbClr val="419639"/>
              </a:buClr>
              <a:defRPr/>
            </a:pPr>
            <a:r>
              <a:rPr lang="de-CH" sz="1400" b="1" dirty="0" smtClean="0">
                <a:solidFill>
                  <a:srgbClr val="42423F"/>
                </a:solidFill>
              </a:rPr>
              <a:t>Trinidad &amp; Tobago</a:t>
            </a:r>
          </a:p>
        </p:txBody>
      </p:sp>
      <p:sp>
        <p:nvSpPr>
          <p:cNvPr id="7" name="Text Placeholder 2"/>
          <p:cNvSpPr txBox="1">
            <a:spLocks/>
          </p:cNvSpPr>
          <p:nvPr/>
        </p:nvSpPr>
        <p:spPr>
          <a:xfrm>
            <a:off x="1119188" y="5094288"/>
            <a:ext cx="1668462" cy="1131887"/>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Clr>
                <a:srgbClr val="419639"/>
              </a:buClr>
              <a:buFontTx/>
              <a:buNone/>
              <a:defRPr/>
            </a:pPr>
            <a:r>
              <a:rPr lang="en-GB" sz="1600" b="1" dirty="0" smtClean="0">
                <a:solidFill>
                  <a:srgbClr val="42423F"/>
                </a:solidFill>
              </a:rPr>
              <a:t>South America</a:t>
            </a:r>
          </a:p>
          <a:p>
            <a:pPr marL="180975" lvl="1" indent="-180975">
              <a:buClr>
                <a:srgbClr val="419639"/>
              </a:buClr>
              <a:defRPr/>
            </a:pPr>
            <a:r>
              <a:rPr lang="de-CH" sz="1400" b="1" dirty="0" err="1" smtClean="0">
                <a:solidFill>
                  <a:srgbClr val="42423F"/>
                </a:solidFill>
              </a:rPr>
              <a:t>Bolivia</a:t>
            </a:r>
            <a:endParaRPr lang="de-CH" sz="1400" b="1" dirty="0" smtClean="0">
              <a:solidFill>
                <a:srgbClr val="42423F"/>
              </a:solidFill>
            </a:endParaRPr>
          </a:p>
          <a:p>
            <a:pPr marL="180975" lvl="1" indent="-180975">
              <a:buClr>
                <a:srgbClr val="419639"/>
              </a:buClr>
              <a:defRPr/>
            </a:pPr>
            <a:r>
              <a:rPr lang="de-CH" sz="1400" b="1" dirty="0" smtClean="0">
                <a:solidFill>
                  <a:srgbClr val="42423F"/>
                </a:solidFill>
              </a:rPr>
              <a:t>Brazil</a:t>
            </a:r>
          </a:p>
          <a:p>
            <a:pPr marL="180975" lvl="1" indent="-180975">
              <a:buClr>
                <a:srgbClr val="419639"/>
              </a:buClr>
              <a:defRPr/>
            </a:pPr>
            <a:r>
              <a:rPr lang="de-CH" sz="1400" b="1" dirty="0" smtClean="0">
                <a:solidFill>
                  <a:srgbClr val="42423F"/>
                </a:solidFill>
              </a:rPr>
              <a:t>Peru</a:t>
            </a:r>
          </a:p>
        </p:txBody>
      </p:sp>
      <p:sp>
        <p:nvSpPr>
          <p:cNvPr id="8" name="Text Placeholder 2"/>
          <p:cNvSpPr txBox="1">
            <a:spLocks/>
          </p:cNvSpPr>
          <p:nvPr/>
        </p:nvSpPr>
        <p:spPr>
          <a:xfrm>
            <a:off x="2867025" y="2711450"/>
            <a:ext cx="1574800" cy="1219200"/>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Clr>
                <a:srgbClr val="419639"/>
              </a:buClr>
              <a:buFontTx/>
              <a:buNone/>
              <a:defRPr/>
            </a:pPr>
            <a:r>
              <a:rPr lang="en-GB" sz="1600" b="1" dirty="0" smtClean="0">
                <a:solidFill>
                  <a:srgbClr val="42423F"/>
                </a:solidFill>
              </a:rPr>
              <a:t>West Africa</a:t>
            </a:r>
          </a:p>
          <a:p>
            <a:pPr marL="180975" lvl="1" indent="-180975">
              <a:buClr>
                <a:srgbClr val="419639"/>
              </a:buClr>
              <a:defRPr/>
            </a:pPr>
            <a:r>
              <a:rPr lang="de-CH" sz="1400" b="1" dirty="0">
                <a:solidFill>
                  <a:srgbClr val="42423F"/>
                </a:solidFill>
              </a:rPr>
              <a:t>Burkina Faso</a:t>
            </a:r>
          </a:p>
          <a:p>
            <a:pPr marL="180975" lvl="1" indent="-180975">
              <a:buClr>
                <a:srgbClr val="419639"/>
              </a:buClr>
              <a:defRPr/>
            </a:pPr>
            <a:r>
              <a:rPr lang="de-CH" sz="1400" b="1" dirty="0">
                <a:solidFill>
                  <a:srgbClr val="42423F"/>
                </a:solidFill>
              </a:rPr>
              <a:t>Ghana</a:t>
            </a:r>
          </a:p>
          <a:p>
            <a:pPr marL="180975" lvl="1" indent="-180975">
              <a:buClr>
                <a:srgbClr val="419639"/>
              </a:buClr>
              <a:defRPr/>
            </a:pPr>
            <a:r>
              <a:rPr lang="de-CH" sz="1400" b="1" dirty="0">
                <a:solidFill>
                  <a:srgbClr val="42423F"/>
                </a:solidFill>
              </a:rPr>
              <a:t>Sierra </a:t>
            </a:r>
            <a:r>
              <a:rPr lang="de-CH" sz="1400" b="1" dirty="0" smtClean="0">
                <a:solidFill>
                  <a:srgbClr val="42423F"/>
                </a:solidFill>
              </a:rPr>
              <a:t>Leone</a:t>
            </a:r>
            <a:endParaRPr lang="de-CH" sz="1400" b="1" dirty="0">
              <a:solidFill>
                <a:srgbClr val="42423F"/>
              </a:solidFill>
            </a:endParaRPr>
          </a:p>
        </p:txBody>
      </p:sp>
      <p:sp>
        <p:nvSpPr>
          <p:cNvPr id="9" name="Text Placeholder 2"/>
          <p:cNvSpPr txBox="1">
            <a:spLocks/>
          </p:cNvSpPr>
          <p:nvPr/>
        </p:nvSpPr>
        <p:spPr>
          <a:xfrm>
            <a:off x="5372100" y="1849438"/>
            <a:ext cx="1452563" cy="1196975"/>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Clr>
                <a:srgbClr val="419639"/>
              </a:buClr>
              <a:buFontTx/>
              <a:buNone/>
              <a:defRPr/>
            </a:pPr>
            <a:r>
              <a:rPr lang="en-GB" sz="1600" b="1" dirty="0" smtClean="0">
                <a:solidFill>
                  <a:srgbClr val="42423F"/>
                </a:solidFill>
              </a:rPr>
              <a:t>Central &amp; West Asia</a:t>
            </a:r>
          </a:p>
          <a:p>
            <a:pPr marL="180975" lvl="1" indent="-180975">
              <a:buClr>
                <a:srgbClr val="419639"/>
              </a:buClr>
              <a:defRPr/>
            </a:pPr>
            <a:r>
              <a:rPr lang="de-CH" sz="1400" b="1" dirty="0" smtClean="0">
                <a:solidFill>
                  <a:srgbClr val="42423F"/>
                </a:solidFill>
              </a:rPr>
              <a:t>Afghanistan</a:t>
            </a:r>
          </a:p>
          <a:p>
            <a:pPr marL="180975" lvl="1" indent="-180975">
              <a:buClr>
                <a:srgbClr val="419639"/>
              </a:buClr>
              <a:defRPr/>
            </a:pPr>
            <a:r>
              <a:rPr lang="de-CH" sz="1400" b="1" dirty="0" smtClean="0">
                <a:solidFill>
                  <a:srgbClr val="42423F"/>
                </a:solidFill>
              </a:rPr>
              <a:t>Pakistan</a:t>
            </a:r>
          </a:p>
          <a:p>
            <a:pPr marL="180975" lvl="1" indent="-180975">
              <a:buClr>
                <a:srgbClr val="419639"/>
              </a:buClr>
              <a:defRPr/>
            </a:pPr>
            <a:endParaRPr lang="en-GB" sz="1400" b="1" dirty="0" smtClean="0">
              <a:solidFill>
                <a:srgbClr val="42423F"/>
              </a:solidFill>
            </a:endParaRPr>
          </a:p>
        </p:txBody>
      </p:sp>
      <p:sp>
        <p:nvSpPr>
          <p:cNvPr id="10" name="Text Placeholder 2"/>
          <p:cNvSpPr txBox="1">
            <a:spLocks/>
          </p:cNvSpPr>
          <p:nvPr/>
        </p:nvSpPr>
        <p:spPr>
          <a:xfrm>
            <a:off x="6067425" y="3816350"/>
            <a:ext cx="1576388" cy="1404938"/>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Clr>
                <a:srgbClr val="419639"/>
              </a:buClr>
              <a:buFontTx/>
              <a:buNone/>
              <a:defRPr/>
            </a:pPr>
            <a:r>
              <a:rPr lang="en-GB" sz="1600" b="1" dirty="0" smtClean="0">
                <a:solidFill>
                  <a:srgbClr val="42423F"/>
                </a:solidFill>
              </a:rPr>
              <a:t>South Asia</a:t>
            </a:r>
          </a:p>
          <a:p>
            <a:pPr marL="180975" lvl="1" indent="-180975">
              <a:buClr>
                <a:srgbClr val="419639"/>
              </a:buClr>
              <a:defRPr/>
            </a:pPr>
            <a:r>
              <a:rPr lang="de-CH" sz="1400" b="1" dirty="0" smtClean="0">
                <a:solidFill>
                  <a:srgbClr val="42423F"/>
                </a:solidFill>
              </a:rPr>
              <a:t>Bangladesh</a:t>
            </a:r>
          </a:p>
          <a:p>
            <a:pPr marL="180975" lvl="1" indent="-180975">
              <a:buClr>
                <a:srgbClr val="419639"/>
              </a:buClr>
              <a:defRPr/>
            </a:pPr>
            <a:r>
              <a:rPr lang="de-CH" sz="1400" b="1" dirty="0" smtClean="0">
                <a:solidFill>
                  <a:srgbClr val="42423F"/>
                </a:solidFill>
              </a:rPr>
              <a:t>India</a:t>
            </a:r>
          </a:p>
          <a:p>
            <a:pPr marL="180975" lvl="1" indent="-180975">
              <a:buClr>
                <a:srgbClr val="419639"/>
              </a:buClr>
              <a:defRPr/>
            </a:pPr>
            <a:r>
              <a:rPr lang="de-CH" sz="1400" b="1" dirty="0" smtClean="0">
                <a:solidFill>
                  <a:srgbClr val="42423F"/>
                </a:solidFill>
              </a:rPr>
              <a:t>Nepal</a:t>
            </a:r>
          </a:p>
          <a:p>
            <a:pPr marL="180975" lvl="1" indent="-180975">
              <a:buClr>
                <a:srgbClr val="419639"/>
              </a:buClr>
              <a:defRPr/>
            </a:pPr>
            <a:r>
              <a:rPr lang="de-CH" sz="1400" b="1" dirty="0" smtClean="0">
                <a:solidFill>
                  <a:srgbClr val="42423F"/>
                </a:solidFill>
              </a:rPr>
              <a:t>Sri Lanka</a:t>
            </a:r>
          </a:p>
        </p:txBody>
      </p:sp>
      <p:sp>
        <p:nvSpPr>
          <p:cNvPr id="11" name="Text Placeholder 2"/>
          <p:cNvSpPr txBox="1">
            <a:spLocks/>
          </p:cNvSpPr>
          <p:nvPr/>
        </p:nvSpPr>
        <p:spPr>
          <a:xfrm>
            <a:off x="7134225" y="1736725"/>
            <a:ext cx="1179513" cy="638175"/>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Clr>
                <a:srgbClr val="419639"/>
              </a:buClr>
              <a:buFontTx/>
              <a:buNone/>
              <a:defRPr/>
            </a:pPr>
            <a:r>
              <a:rPr lang="en-GB" sz="1600" b="1" dirty="0" smtClean="0">
                <a:solidFill>
                  <a:srgbClr val="42423F"/>
                </a:solidFill>
              </a:rPr>
              <a:t>East Asia</a:t>
            </a:r>
          </a:p>
          <a:p>
            <a:pPr marL="180975" lvl="1" indent="-180975">
              <a:buClr>
                <a:srgbClr val="419639"/>
              </a:buClr>
              <a:defRPr/>
            </a:pPr>
            <a:r>
              <a:rPr lang="de-CH" sz="1400" b="1" dirty="0" smtClean="0">
                <a:solidFill>
                  <a:srgbClr val="42423F"/>
                </a:solidFill>
              </a:rPr>
              <a:t>China</a:t>
            </a:r>
          </a:p>
        </p:txBody>
      </p:sp>
      <p:sp>
        <p:nvSpPr>
          <p:cNvPr id="12" name="Text Placeholder 2"/>
          <p:cNvSpPr txBox="1">
            <a:spLocks/>
          </p:cNvSpPr>
          <p:nvPr/>
        </p:nvSpPr>
        <p:spPr>
          <a:xfrm>
            <a:off x="7493000" y="3811588"/>
            <a:ext cx="1662113" cy="1377950"/>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Clr>
                <a:srgbClr val="419639"/>
              </a:buClr>
              <a:buFontTx/>
              <a:buNone/>
              <a:defRPr/>
            </a:pPr>
            <a:r>
              <a:rPr lang="en-GB" sz="1600" b="1" dirty="0" smtClean="0">
                <a:solidFill>
                  <a:srgbClr val="42423F"/>
                </a:solidFill>
              </a:rPr>
              <a:t>Southeast Asia</a:t>
            </a:r>
          </a:p>
          <a:p>
            <a:pPr marL="180975" lvl="1" indent="-180975">
              <a:buClr>
                <a:srgbClr val="419639"/>
              </a:buClr>
              <a:defRPr/>
            </a:pPr>
            <a:r>
              <a:rPr lang="de-CH" sz="1400" b="1" dirty="0" smtClean="0">
                <a:solidFill>
                  <a:srgbClr val="42423F"/>
                </a:solidFill>
              </a:rPr>
              <a:t>Cambodia</a:t>
            </a:r>
          </a:p>
          <a:p>
            <a:pPr marL="180975" lvl="1" indent="-180975">
              <a:buClr>
                <a:srgbClr val="419639"/>
              </a:buClr>
              <a:defRPr/>
            </a:pPr>
            <a:r>
              <a:rPr lang="de-CH" sz="1400" b="1" dirty="0" smtClean="0">
                <a:solidFill>
                  <a:srgbClr val="42423F"/>
                </a:solidFill>
              </a:rPr>
              <a:t>Myanmar</a:t>
            </a:r>
          </a:p>
          <a:p>
            <a:pPr marL="180975" lvl="1" indent="-180975">
              <a:buClr>
                <a:srgbClr val="419639"/>
              </a:buClr>
              <a:defRPr/>
            </a:pPr>
            <a:r>
              <a:rPr lang="de-CH" sz="1400" b="1" dirty="0" smtClean="0">
                <a:solidFill>
                  <a:srgbClr val="42423F"/>
                </a:solidFill>
              </a:rPr>
              <a:t>Thailand</a:t>
            </a:r>
          </a:p>
          <a:p>
            <a:pPr marL="180975" lvl="1" indent="-180975">
              <a:buClr>
                <a:srgbClr val="419639"/>
              </a:buClr>
              <a:defRPr/>
            </a:pPr>
            <a:r>
              <a:rPr lang="de-CH" sz="1400" b="1" dirty="0" smtClean="0">
                <a:solidFill>
                  <a:srgbClr val="42423F"/>
                </a:solidFill>
              </a:rPr>
              <a:t>Vietnam</a:t>
            </a:r>
          </a:p>
        </p:txBody>
      </p:sp>
      <p:sp>
        <p:nvSpPr>
          <p:cNvPr id="13" name="Text Placeholder 2"/>
          <p:cNvSpPr txBox="1">
            <a:spLocks/>
          </p:cNvSpPr>
          <p:nvPr/>
        </p:nvSpPr>
        <p:spPr>
          <a:xfrm>
            <a:off x="3430588" y="4003675"/>
            <a:ext cx="1790700" cy="2860675"/>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3"/>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Clr>
                <a:srgbClr val="419639"/>
              </a:buClr>
              <a:buFontTx/>
              <a:buNone/>
              <a:defRPr/>
            </a:pPr>
            <a:r>
              <a:rPr lang="en-GB" sz="1600" b="1" dirty="0" smtClean="0">
                <a:solidFill>
                  <a:srgbClr val="42423F"/>
                </a:solidFill>
              </a:rPr>
              <a:t>Eastern &amp; Southern Africa</a:t>
            </a:r>
          </a:p>
          <a:p>
            <a:pPr marL="180975" lvl="1" indent="-180975">
              <a:buClr>
                <a:srgbClr val="419639"/>
              </a:buClr>
              <a:defRPr/>
            </a:pPr>
            <a:r>
              <a:rPr lang="de-CH" sz="1400" b="1" dirty="0" smtClean="0">
                <a:solidFill>
                  <a:srgbClr val="42423F"/>
                </a:solidFill>
              </a:rPr>
              <a:t>DR Congo</a:t>
            </a:r>
          </a:p>
          <a:p>
            <a:pPr marL="180975" lvl="1" indent="-180975">
              <a:buClr>
                <a:srgbClr val="419639"/>
              </a:buClr>
              <a:defRPr/>
            </a:pPr>
            <a:r>
              <a:rPr lang="de-CH" sz="1400" b="1" dirty="0" smtClean="0">
                <a:solidFill>
                  <a:srgbClr val="42423F"/>
                </a:solidFill>
              </a:rPr>
              <a:t>Ethiopia</a:t>
            </a:r>
            <a:endParaRPr lang="de-CH" sz="1400" b="1" dirty="0">
              <a:solidFill>
                <a:srgbClr val="42423F"/>
              </a:solidFill>
            </a:endParaRPr>
          </a:p>
          <a:p>
            <a:pPr marL="180975" lvl="1" indent="-180975">
              <a:buClr>
                <a:srgbClr val="419639"/>
              </a:buClr>
              <a:defRPr/>
            </a:pPr>
            <a:r>
              <a:rPr lang="de-CH" sz="1400" b="1" dirty="0">
                <a:solidFill>
                  <a:srgbClr val="42423F"/>
                </a:solidFill>
              </a:rPr>
              <a:t>Kenya</a:t>
            </a:r>
          </a:p>
          <a:p>
            <a:pPr marL="180975" lvl="1" indent="-180975">
              <a:buClr>
                <a:srgbClr val="419639"/>
              </a:buClr>
              <a:defRPr/>
            </a:pPr>
            <a:r>
              <a:rPr lang="de-CH" sz="1400" b="1" dirty="0" smtClean="0">
                <a:solidFill>
                  <a:srgbClr val="42423F"/>
                </a:solidFill>
              </a:rPr>
              <a:t>Malawi</a:t>
            </a:r>
            <a:endParaRPr lang="de-CH" sz="1400" b="1" dirty="0">
              <a:solidFill>
                <a:srgbClr val="42423F"/>
              </a:solidFill>
            </a:endParaRPr>
          </a:p>
          <a:p>
            <a:pPr marL="180975" lvl="1" indent="-180975">
              <a:buClr>
                <a:srgbClr val="419639"/>
              </a:buClr>
              <a:defRPr/>
            </a:pPr>
            <a:r>
              <a:rPr lang="de-CH" sz="1400" b="1" dirty="0">
                <a:solidFill>
                  <a:srgbClr val="42423F"/>
                </a:solidFill>
              </a:rPr>
              <a:t>Mozambique</a:t>
            </a:r>
          </a:p>
          <a:p>
            <a:pPr marL="180975" lvl="1" indent="-180975">
              <a:buClr>
                <a:srgbClr val="419639"/>
              </a:buClr>
              <a:defRPr/>
            </a:pPr>
            <a:r>
              <a:rPr lang="de-CH" sz="1400" b="1" dirty="0" smtClean="0">
                <a:solidFill>
                  <a:srgbClr val="42423F"/>
                </a:solidFill>
              </a:rPr>
              <a:t>Rwanda</a:t>
            </a:r>
          </a:p>
          <a:p>
            <a:pPr marL="180975" lvl="1" indent="-180975">
              <a:buClr>
                <a:srgbClr val="419639"/>
              </a:buClr>
              <a:defRPr/>
            </a:pPr>
            <a:r>
              <a:rPr lang="de-CH" sz="1400" b="1" dirty="0" smtClean="0">
                <a:solidFill>
                  <a:srgbClr val="42423F"/>
                </a:solidFill>
              </a:rPr>
              <a:t>Tanzania</a:t>
            </a:r>
          </a:p>
          <a:p>
            <a:pPr marL="180975" lvl="1" indent="-180975">
              <a:buClr>
                <a:srgbClr val="419639"/>
              </a:buClr>
              <a:defRPr/>
            </a:pPr>
            <a:r>
              <a:rPr lang="de-CH" sz="1400" b="1" dirty="0" smtClean="0">
                <a:solidFill>
                  <a:srgbClr val="42423F"/>
                </a:solidFill>
              </a:rPr>
              <a:t>Uganda</a:t>
            </a:r>
          </a:p>
          <a:p>
            <a:pPr marL="180975" lvl="1" indent="-180975">
              <a:buClr>
                <a:srgbClr val="419639"/>
              </a:buClr>
              <a:defRPr/>
            </a:pPr>
            <a:r>
              <a:rPr lang="de-CH" sz="1400" b="1" dirty="0" smtClean="0">
                <a:solidFill>
                  <a:srgbClr val="42423F"/>
                </a:solidFill>
              </a:rPr>
              <a:t>Zambia</a:t>
            </a:r>
            <a:endParaRPr lang="de-CH" sz="1400" b="1" dirty="0">
              <a:solidFill>
                <a:srgbClr val="42423F"/>
              </a:solidFill>
            </a:endParaRPr>
          </a:p>
        </p:txBody>
      </p:sp>
      <p:sp>
        <p:nvSpPr>
          <p:cNvPr id="24588" name="Rectangle 2"/>
          <p:cNvSpPr>
            <a:spLocks noGrp="1" noChangeArrowheads="1"/>
          </p:cNvSpPr>
          <p:nvPr>
            <p:ph type="title"/>
          </p:nvPr>
        </p:nvSpPr>
        <p:spPr>
          <a:xfrm>
            <a:off x="206375" y="452438"/>
            <a:ext cx="5994400" cy="936625"/>
          </a:xfrm>
        </p:spPr>
        <p:txBody>
          <a:bodyPr/>
          <a:lstStyle/>
          <a:p>
            <a:pPr eaLnBrk="1" hangingPunct="1"/>
            <a:r>
              <a:rPr lang="en-GB" altLang="en-US" smtClean="0"/>
              <a:t>Current Plantwise countries</a:t>
            </a:r>
            <a:endParaRPr lang="en-GB" altLang="en-US" sz="2800" smtClean="0">
              <a:solidFill>
                <a:schemeClr val="tx1"/>
              </a:solidFill>
            </a:endParaRPr>
          </a:p>
        </p:txBody>
      </p:sp>
    </p:spTree>
    <p:extLst>
      <p:ext uri="{BB962C8B-B14F-4D97-AF65-F5344CB8AC3E}">
        <p14:creationId xmlns:p14="http://schemas.microsoft.com/office/powerpoint/2010/main" val="1448852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800" dirty="0" smtClean="0">
                <a:solidFill>
                  <a:prstClr val="black"/>
                </a:solidFill>
              </a:rPr>
              <a:t>Public </a:t>
            </a:r>
            <a:r>
              <a:rPr lang="en-GB" altLang="en-US" sz="2800" dirty="0">
                <a:solidFill>
                  <a:prstClr val="black"/>
                </a:solidFill>
              </a:rPr>
              <a:t>and private </a:t>
            </a:r>
            <a:r>
              <a:rPr lang="en-GB" altLang="en-US" sz="2800" dirty="0" smtClean="0">
                <a:solidFill>
                  <a:prstClr val="black"/>
                </a:solidFill>
              </a:rPr>
              <a:t>partners</a:t>
            </a:r>
            <a:r>
              <a:rPr lang="en-GB" altLang="en-US" dirty="0">
                <a:solidFill>
                  <a:prstClr val="black"/>
                </a:solidFill>
              </a:rPr>
              <a:t/>
            </a:r>
            <a:br>
              <a:rPr lang="en-GB" altLang="en-US" dirty="0">
                <a:solidFill>
                  <a:prstClr val="black"/>
                </a:solidFill>
              </a:rPr>
            </a:br>
            <a:endParaRPr lang="en-GB" dirty="0"/>
          </a:p>
        </p:txBody>
      </p:sp>
      <p:pic>
        <p:nvPicPr>
          <p:cNvPr id="4" name="Picture 4" descr="ASHC 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89553" y="337343"/>
            <a:ext cx="2058521" cy="78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C:\Users\watitij\AppData\Local\Temp\20g of biofix inoculant apparatu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720"/>
            <a:ext cx="3582982"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3"/>
          <p:cNvSpPr txBox="1">
            <a:spLocks noChangeArrowheads="1"/>
          </p:cNvSpPr>
          <p:nvPr/>
        </p:nvSpPr>
        <p:spPr bwMode="auto">
          <a:xfrm>
            <a:off x="0" y="2950344"/>
            <a:ext cx="35829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457200" eaLnBrk="1" hangingPunct="1">
              <a:spcBef>
                <a:spcPct val="0"/>
              </a:spcBef>
              <a:buFontTx/>
              <a:buNone/>
            </a:pPr>
            <a:r>
              <a:rPr lang="en-GB" altLang="en-US" sz="1200" b="1" dirty="0" smtClean="0">
                <a:solidFill>
                  <a:prstClr val="black"/>
                </a:solidFill>
              </a:rPr>
              <a:t>Inoculant pack inserts for MEA now in use  – Kenya , June 2014 now in use</a:t>
            </a:r>
          </a:p>
        </p:txBody>
      </p:sp>
      <p:pic>
        <p:nvPicPr>
          <p:cNvPr id="7" name="Picture 15" descr="E:\notore\Filming rice stra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645"/>
            <a:ext cx="3582982" cy="225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35396" y="5664201"/>
            <a:ext cx="33112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457200" eaLnBrk="1" hangingPunct="1">
              <a:spcBef>
                <a:spcPct val="0"/>
              </a:spcBef>
              <a:buFontTx/>
              <a:buNone/>
            </a:pPr>
            <a:r>
              <a:rPr lang="en-GB" altLang="en-US" sz="1200" b="1" dirty="0" smtClean="0">
                <a:solidFill>
                  <a:prstClr val="black"/>
                </a:solidFill>
              </a:rPr>
              <a:t>Filming with </a:t>
            </a:r>
            <a:r>
              <a:rPr lang="en-GB" altLang="en-US" sz="1200" b="1" dirty="0" err="1" smtClean="0">
                <a:solidFill>
                  <a:prstClr val="black"/>
                </a:solidFill>
              </a:rPr>
              <a:t>Notore</a:t>
            </a:r>
            <a:r>
              <a:rPr lang="en-GB" altLang="en-US" sz="1200" b="1" dirty="0" smtClean="0">
                <a:solidFill>
                  <a:prstClr val="black"/>
                </a:solidFill>
              </a:rPr>
              <a:t> – Nigeria, March 2014</a:t>
            </a:r>
          </a:p>
        </p:txBody>
      </p:sp>
      <p:sp>
        <p:nvSpPr>
          <p:cNvPr id="9" name="TextBox 8"/>
          <p:cNvSpPr txBox="1"/>
          <p:nvPr/>
        </p:nvSpPr>
        <p:spPr>
          <a:xfrm>
            <a:off x="3779912" y="1218000"/>
            <a:ext cx="5364088" cy="4739759"/>
          </a:xfrm>
          <a:prstGeom prst="rect">
            <a:avLst/>
          </a:prstGeom>
          <a:noFill/>
        </p:spPr>
        <p:txBody>
          <a:bodyPr wrap="square">
            <a:spAutoFit/>
          </a:bodyPr>
          <a:lstStyle/>
          <a:p>
            <a:pPr>
              <a:defRPr/>
            </a:pPr>
            <a:r>
              <a:rPr lang="en-GB" sz="2000" b="1" dirty="0">
                <a:solidFill>
                  <a:srgbClr val="000000"/>
                </a:solidFill>
              </a:rPr>
              <a:t>Private sector </a:t>
            </a:r>
            <a:r>
              <a:rPr lang="en-GB" sz="2000" b="1" dirty="0" smtClean="0">
                <a:solidFill>
                  <a:srgbClr val="000000"/>
                </a:solidFill>
              </a:rPr>
              <a:t>(Local SME’s)</a:t>
            </a:r>
            <a:endParaRPr lang="en-GB" sz="2000" b="1" dirty="0">
              <a:solidFill>
                <a:srgbClr val="000000"/>
              </a:solidFill>
            </a:endParaRPr>
          </a:p>
          <a:p>
            <a:pPr marL="342900" indent="-342900">
              <a:buFont typeface="Wingdings" panose="05000000000000000000" pitchFamily="2" charset="2"/>
              <a:buChar char="§"/>
              <a:defRPr/>
            </a:pPr>
            <a:r>
              <a:rPr lang="en-GB" sz="1800" dirty="0">
                <a:solidFill>
                  <a:srgbClr val="000000"/>
                </a:solidFill>
              </a:rPr>
              <a:t>Very willing to co-invest in materials production and dissemination that meet their promotional needs</a:t>
            </a:r>
          </a:p>
          <a:p>
            <a:pPr marL="342900" indent="-342900">
              <a:buFont typeface="Wingdings" panose="05000000000000000000" pitchFamily="2" charset="2"/>
              <a:buChar char="§"/>
              <a:defRPr/>
            </a:pPr>
            <a:r>
              <a:rPr lang="en-GB" sz="1800" dirty="0">
                <a:solidFill>
                  <a:srgbClr val="000000"/>
                </a:solidFill>
              </a:rPr>
              <a:t>Private sector focused on own products / less likely to welcome creative commons </a:t>
            </a:r>
          </a:p>
          <a:p>
            <a:pPr marL="342900" indent="-342900">
              <a:buFont typeface="Wingdings" panose="05000000000000000000" pitchFamily="2" charset="2"/>
              <a:buChar char="§"/>
              <a:defRPr/>
            </a:pPr>
            <a:r>
              <a:rPr lang="en-GB" sz="1800" dirty="0">
                <a:solidFill>
                  <a:srgbClr val="000000"/>
                </a:solidFill>
              </a:rPr>
              <a:t>Have real demand for information products, financial capacity, and the necessary extension networks to reach large number the small-holder farmers (last-mile)</a:t>
            </a:r>
          </a:p>
          <a:p>
            <a:pPr marL="342900" indent="-342900">
              <a:buFont typeface="Wingdings" panose="05000000000000000000" pitchFamily="2" charset="2"/>
              <a:buChar char="§"/>
              <a:defRPr/>
            </a:pPr>
            <a:endParaRPr lang="en-GB" sz="2000" dirty="0"/>
          </a:p>
          <a:p>
            <a:pPr>
              <a:defRPr/>
            </a:pPr>
            <a:r>
              <a:rPr lang="en-GB" sz="2000" b="1" dirty="0"/>
              <a:t>Public </a:t>
            </a:r>
            <a:r>
              <a:rPr lang="en-GB" sz="2000" b="1" dirty="0" smtClean="0"/>
              <a:t>sector (National &amp; International)</a:t>
            </a:r>
            <a:endParaRPr lang="en-GB" sz="2000" b="1" dirty="0"/>
          </a:p>
          <a:p>
            <a:pPr marL="342900" indent="-342900">
              <a:buFont typeface="Wingdings" panose="05000000000000000000" pitchFamily="2" charset="2"/>
              <a:buChar char="§"/>
              <a:defRPr/>
            </a:pPr>
            <a:r>
              <a:rPr lang="en-GB" sz="2000" dirty="0">
                <a:solidFill>
                  <a:srgbClr val="000000"/>
                </a:solidFill>
              </a:rPr>
              <a:t>Limited resources for implementation or materials (Ethiopia a possible exception) </a:t>
            </a:r>
          </a:p>
          <a:p>
            <a:pPr marL="342900" indent="-342900">
              <a:buFont typeface="Wingdings" panose="05000000000000000000" pitchFamily="2" charset="2"/>
              <a:buChar char="§"/>
              <a:defRPr/>
            </a:pPr>
            <a:r>
              <a:rPr lang="en-GB" sz="2000" dirty="0">
                <a:solidFill>
                  <a:srgbClr val="000000"/>
                </a:solidFill>
              </a:rPr>
              <a:t>Have a mandate for objective delivery; are trusted and have extensive networks</a:t>
            </a:r>
          </a:p>
        </p:txBody>
      </p:sp>
    </p:spTree>
    <p:extLst>
      <p:ext uri="{BB962C8B-B14F-4D97-AF65-F5344CB8AC3E}">
        <p14:creationId xmlns:p14="http://schemas.microsoft.com/office/powerpoint/2010/main" val="1090429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44128" y="395287"/>
            <a:ext cx="8166546" cy="1154113"/>
          </a:xfrm>
        </p:spPr>
        <p:txBody>
          <a:bodyPr>
            <a:noAutofit/>
          </a:bodyPr>
          <a:lstStyle/>
          <a:p>
            <a:pPr eaLnBrk="1" hangingPunct="1"/>
            <a:r>
              <a:rPr lang="en-US" sz="2800" dirty="0" smtClean="0"/>
              <a:t>For the Rural Poor, Mobile Phones provide Information, Communication &amp; Entertainment</a:t>
            </a:r>
          </a:p>
        </p:txBody>
      </p:sp>
      <p:pic>
        <p:nvPicPr>
          <p:cNvPr id="4" name="Picture 1"/>
          <p:cNvPicPr>
            <a:picLocks noChangeAspect="1"/>
          </p:cNvPicPr>
          <p:nvPr/>
        </p:nvPicPr>
        <p:blipFill rotWithShape="1">
          <a:blip r:embed="rId2">
            <a:extLst>
              <a:ext uri="{28A0092B-C50C-407E-A947-70E740481C1C}">
                <a14:useLocalDpi xmlns:a14="http://schemas.microsoft.com/office/drawing/2010/main" val="0"/>
              </a:ext>
            </a:extLst>
          </a:blip>
          <a:srcRect t="8121" b="4474"/>
          <a:stretch/>
        </p:blipFill>
        <p:spPr bwMode="auto">
          <a:xfrm>
            <a:off x="0" y="1828800"/>
            <a:ext cx="9144000" cy="430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41710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a:xfrm>
            <a:off x="454050" y="116632"/>
            <a:ext cx="7937500" cy="838200"/>
          </a:xfrm>
        </p:spPr>
        <p:txBody>
          <a:bodyPr/>
          <a:lstStyle/>
          <a:p>
            <a:pPr eaLnBrk="1" hangingPunct="1"/>
            <a:r>
              <a:rPr lang="en-US" altLang="en-US" dirty="0" smtClean="0"/>
              <a:t>CABI Mobile Experience</a:t>
            </a:r>
            <a:endParaRPr lang="en-GB" altLang="en-US" dirty="0" smtClean="0"/>
          </a:p>
        </p:txBody>
      </p:sp>
      <p:sp>
        <p:nvSpPr>
          <p:cNvPr id="164867" name="Text Placeholder 4"/>
          <p:cNvSpPr txBox="1">
            <a:spLocks/>
          </p:cNvSpPr>
          <p:nvPr/>
        </p:nvSpPr>
        <p:spPr bwMode="auto">
          <a:xfrm>
            <a:off x="3707904" y="954832"/>
            <a:ext cx="5302746" cy="521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622300" eaLnBrk="0" hangingPunct="0">
              <a:defRPr>
                <a:solidFill>
                  <a:schemeClr val="tx1"/>
                </a:solidFill>
                <a:latin typeface="Arial" charset="0"/>
                <a:cs typeface="Arial" charset="0"/>
              </a:defRPr>
            </a:lvl1pPr>
            <a:lvl2pPr marL="1085850" indent="-342900" defTabSz="622300" eaLnBrk="0" hangingPunct="0">
              <a:defRPr>
                <a:solidFill>
                  <a:schemeClr val="tx1"/>
                </a:solidFill>
                <a:latin typeface="Arial" charset="0"/>
                <a:cs typeface="Arial" charset="0"/>
              </a:defRPr>
            </a:lvl2pPr>
            <a:lvl3pPr marL="1143000" indent="-228600" defTabSz="622300" eaLnBrk="0" hangingPunct="0">
              <a:defRPr>
                <a:solidFill>
                  <a:schemeClr val="tx1"/>
                </a:solidFill>
                <a:latin typeface="Arial" charset="0"/>
                <a:cs typeface="Arial" charset="0"/>
              </a:defRPr>
            </a:lvl3pPr>
            <a:lvl4pPr marL="1600200" indent="-228600" defTabSz="622300" eaLnBrk="0" hangingPunct="0">
              <a:defRPr>
                <a:solidFill>
                  <a:schemeClr val="tx1"/>
                </a:solidFill>
                <a:latin typeface="Arial" charset="0"/>
                <a:cs typeface="Arial" charset="0"/>
              </a:defRPr>
            </a:lvl4pPr>
            <a:lvl5pPr marL="2057400" indent="-228600" defTabSz="622300" eaLnBrk="0" hangingPunct="0">
              <a:defRPr>
                <a:solidFill>
                  <a:schemeClr val="tx1"/>
                </a:solidFill>
                <a:latin typeface="Arial" charset="0"/>
                <a:cs typeface="Arial" charset="0"/>
              </a:defRPr>
            </a:lvl5pPr>
            <a:lvl6pPr marL="2514600" indent="-228600" defTabSz="622300" eaLnBrk="0" fontAlgn="base" hangingPunct="0">
              <a:spcBef>
                <a:spcPct val="0"/>
              </a:spcBef>
              <a:spcAft>
                <a:spcPct val="0"/>
              </a:spcAft>
              <a:defRPr>
                <a:solidFill>
                  <a:schemeClr val="tx1"/>
                </a:solidFill>
                <a:latin typeface="Arial" charset="0"/>
                <a:cs typeface="Arial" charset="0"/>
              </a:defRPr>
            </a:lvl6pPr>
            <a:lvl7pPr marL="2971800" indent="-228600" defTabSz="622300" eaLnBrk="0" fontAlgn="base" hangingPunct="0">
              <a:spcBef>
                <a:spcPct val="0"/>
              </a:spcBef>
              <a:spcAft>
                <a:spcPct val="0"/>
              </a:spcAft>
              <a:defRPr>
                <a:solidFill>
                  <a:schemeClr val="tx1"/>
                </a:solidFill>
                <a:latin typeface="Arial" charset="0"/>
                <a:cs typeface="Arial" charset="0"/>
              </a:defRPr>
            </a:lvl7pPr>
            <a:lvl8pPr marL="3429000" indent="-228600" defTabSz="622300" eaLnBrk="0" fontAlgn="base" hangingPunct="0">
              <a:spcBef>
                <a:spcPct val="0"/>
              </a:spcBef>
              <a:spcAft>
                <a:spcPct val="0"/>
              </a:spcAft>
              <a:defRPr>
                <a:solidFill>
                  <a:schemeClr val="tx1"/>
                </a:solidFill>
                <a:latin typeface="Arial" charset="0"/>
                <a:cs typeface="Arial" charset="0"/>
              </a:defRPr>
            </a:lvl8pPr>
            <a:lvl9pPr marL="3886200" indent="-228600" defTabSz="622300" eaLnBrk="0" fontAlgn="base" hangingPunct="0">
              <a:spcBef>
                <a:spcPct val="0"/>
              </a:spcBef>
              <a:spcAft>
                <a:spcPct val="0"/>
              </a:spcAft>
              <a:defRPr>
                <a:solidFill>
                  <a:schemeClr val="tx1"/>
                </a:solidFill>
                <a:latin typeface="Arial" charset="0"/>
                <a:cs typeface="Arial" charset="0"/>
              </a:defRPr>
            </a:lvl9pPr>
          </a:lstStyle>
          <a:p>
            <a:pPr marL="0" indent="0">
              <a:lnSpc>
                <a:spcPts val="2200"/>
              </a:lnSpc>
              <a:buClr>
                <a:schemeClr val="bg2"/>
              </a:buClr>
              <a:buSzPct val="120000"/>
              <a:defRPr/>
            </a:pPr>
            <a:r>
              <a:rPr lang="en-GB" altLang="en-US" sz="1800" b="1" dirty="0" smtClean="0"/>
              <a:t>IKSL (India)</a:t>
            </a:r>
          </a:p>
          <a:p>
            <a:pPr>
              <a:lnSpc>
                <a:spcPts val="2200"/>
              </a:lnSpc>
              <a:buClr>
                <a:schemeClr val="bg2"/>
              </a:buClr>
              <a:buSzPct val="120000"/>
              <a:buFont typeface="Arial" pitchFamily="34" charset="0"/>
              <a:buChar char="•"/>
              <a:defRPr/>
            </a:pPr>
            <a:r>
              <a:rPr lang="en-GB" altLang="en-US" sz="1800" dirty="0" smtClean="0"/>
              <a:t>Partnership with IFFCO &amp; </a:t>
            </a:r>
            <a:r>
              <a:rPr lang="en-GB" altLang="en-US" sz="1800" dirty="0"/>
              <a:t>Airtel </a:t>
            </a:r>
            <a:endParaRPr lang="en-GB" altLang="en-US" sz="1800" dirty="0" smtClean="0"/>
          </a:p>
          <a:p>
            <a:pPr>
              <a:lnSpc>
                <a:spcPts val="2200"/>
              </a:lnSpc>
              <a:buClr>
                <a:schemeClr val="bg2"/>
              </a:buClr>
              <a:buSzPct val="120000"/>
              <a:buFont typeface="Arial" pitchFamily="34" charset="0"/>
              <a:buChar char="•"/>
              <a:defRPr/>
            </a:pPr>
            <a:r>
              <a:rPr lang="en-GB" altLang="en-US" sz="1800" dirty="0" smtClean="0"/>
              <a:t>Content </a:t>
            </a:r>
            <a:r>
              <a:rPr lang="en-GB" altLang="en-US" sz="1800" dirty="0"/>
              <a:t>&amp; QA role</a:t>
            </a:r>
          </a:p>
          <a:p>
            <a:pPr marL="342900" lvl="1">
              <a:lnSpc>
                <a:spcPts val="2200"/>
              </a:lnSpc>
              <a:buClr>
                <a:schemeClr val="bg2"/>
              </a:buClr>
              <a:buSzPct val="120000"/>
              <a:buFont typeface="Arial" pitchFamily="34" charset="0"/>
              <a:buChar char="•"/>
              <a:defRPr/>
            </a:pPr>
            <a:r>
              <a:rPr lang="en-GB" altLang="en-US" sz="1800" dirty="0"/>
              <a:t>4 million subscribers</a:t>
            </a:r>
          </a:p>
          <a:p>
            <a:pPr marL="0" indent="0">
              <a:lnSpc>
                <a:spcPts val="2200"/>
              </a:lnSpc>
              <a:buClr>
                <a:schemeClr val="bg2"/>
              </a:buClr>
              <a:buSzPct val="120000"/>
              <a:defRPr/>
            </a:pPr>
            <a:r>
              <a:rPr lang="en-GB" altLang="en-US" sz="1800" b="1" dirty="0"/>
              <a:t>GSMA </a:t>
            </a:r>
            <a:r>
              <a:rPr lang="en-GB" altLang="en-US" sz="1800" b="1" dirty="0" err="1"/>
              <a:t>mAgri</a:t>
            </a:r>
            <a:r>
              <a:rPr lang="en-GB" altLang="en-US" sz="1800" b="1" dirty="0"/>
              <a:t> </a:t>
            </a:r>
            <a:r>
              <a:rPr lang="en-GB" altLang="en-US" sz="1800" b="1" dirty="0" smtClean="0"/>
              <a:t>Program (India)</a:t>
            </a:r>
            <a:endParaRPr lang="en-GB" altLang="en-US" sz="1800" b="1" dirty="0"/>
          </a:p>
          <a:p>
            <a:pPr marL="342900" lvl="1">
              <a:lnSpc>
                <a:spcPts val="2200"/>
              </a:lnSpc>
              <a:buClr>
                <a:schemeClr val="bg2"/>
              </a:buClr>
              <a:buSzPct val="120000"/>
              <a:buFont typeface="Arial" pitchFamily="34" charset="0"/>
              <a:buChar char="•"/>
              <a:defRPr/>
            </a:pPr>
            <a:r>
              <a:rPr lang="en-GB" altLang="en-US" sz="1800" dirty="0"/>
              <a:t>1.6 million farmers trialled, 350k active subscribers</a:t>
            </a:r>
          </a:p>
          <a:p>
            <a:pPr marL="342900" lvl="1">
              <a:lnSpc>
                <a:spcPts val="2200"/>
              </a:lnSpc>
              <a:buClr>
                <a:schemeClr val="bg2"/>
              </a:buClr>
              <a:buSzPct val="120000"/>
              <a:buFont typeface="Arial" pitchFamily="34" charset="0"/>
              <a:buChar char="•"/>
              <a:defRPr/>
            </a:pPr>
            <a:r>
              <a:rPr lang="en-GB" altLang="en-US" sz="1800" dirty="0"/>
              <a:t>CABI + ILRI, Digital Green,  </a:t>
            </a:r>
            <a:r>
              <a:rPr lang="en-GB" altLang="en-US" sz="1800" dirty="0" err="1"/>
              <a:t>Handygo</a:t>
            </a:r>
            <a:endParaRPr lang="en-GB" altLang="en-US" sz="1800" dirty="0"/>
          </a:p>
          <a:p>
            <a:pPr marL="0" indent="0">
              <a:buClr>
                <a:schemeClr val="bg2"/>
              </a:buClr>
              <a:buSzPct val="120000"/>
              <a:defRPr/>
            </a:pPr>
            <a:r>
              <a:rPr lang="en-GB" sz="1800" b="1" dirty="0" smtClean="0"/>
              <a:t>Africa: GSMA </a:t>
            </a:r>
            <a:r>
              <a:rPr lang="en-GB" sz="1800" b="1" dirty="0" err="1" smtClean="0"/>
              <a:t>mAgri</a:t>
            </a:r>
            <a:r>
              <a:rPr lang="en-GB" sz="1800" b="1" dirty="0" smtClean="0"/>
              <a:t> Programme</a:t>
            </a:r>
          </a:p>
          <a:p>
            <a:pPr marL="342900" lvl="1">
              <a:lnSpc>
                <a:spcPts val="2200"/>
              </a:lnSpc>
              <a:buClr>
                <a:schemeClr val="bg2"/>
              </a:buClr>
              <a:buSzPct val="120000"/>
              <a:buFont typeface="Arial" pitchFamily="34" charset="0"/>
              <a:buChar char="•"/>
              <a:defRPr/>
            </a:pPr>
            <a:r>
              <a:rPr lang="en-GB" sz="1800" dirty="0" smtClean="0"/>
              <a:t>Airtel </a:t>
            </a:r>
            <a:r>
              <a:rPr lang="en-GB" sz="1800" dirty="0"/>
              <a:t>in Kenya; </a:t>
            </a:r>
          </a:p>
          <a:p>
            <a:pPr marL="342900" lvl="1">
              <a:lnSpc>
                <a:spcPts val="2200"/>
              </a:lnSpc>
              <a:buClr>
                <a:schemeClr val="bg2"/>
              </a:buClr>
              <a:buSzPct val="120000"/>
              <a:buFont typeface="Arial" pitchFamily="34" charset="0"/>
              <a:buChar char="•"/>
              <a:defRPr/>
            </a:pPr>
            <a:r>
              <a:rPr lang="en-GB" sz="1800" dirty="0" smtClean="0"/>
              <a:t>ESOKO </a:t>
            </a:r>
            <a:r>
              <a:rPr lang="en-GB" sz="1800" dirty="0"/>
              <a:t>in Ghana.</a:t>
            </a:r>
          </a:p>
          <a:p>
            <a:pPr marL="0" indent="0">
              <a:buClr>
                <a:schemeClr val="bg2"/>
              </a:buClr>
              <a:buSzPct val="120000"/>
              <a:defRPr/>
            </a:pPr>
            <a:r>
              <a:rPr lang="en-GB" sz="1800" b="1" dirty="0"/>
              <a:t>Pakistan:</a:t>
            </a:r>
            <a:r>
              <a:rPr lang="en-GB" sz="1800" dirty="0"/>
              <a:t> </a:t>
            </a:r>
            <a:endParaRPr lang="en-GB" sz="1800" dirty="0" smtClean="0"/>
          </a:p>
          <a:p>
            <a:pPr marL="285750" indent="-285750">
              <a:buClr>
                <a:schemeClr val="bg2"/>
              </a:buClr>
              <a:buSzPct val="120000"/>
              <a:buFont typeface="Arial" panose="020B0604020202020204" pitchFamily="34" charset="0"/>
              <a:buChar char="•"/>
              <a:defRPr/>
            </a:pPr>
            <a:r>
              <a:rPr lang="en-GB" sz="1800" dirty="0" smtClean="0"/>
              <a:t>Delivery </a:t>
            </a:r>
            <a:r>
              <a:rPr lang="en-GB" sz="1800" dirty="0" err="1" smtClean="0"/>
              <a:t>of‘New</a:t>
            </a:r>
            <a:r>
              <a:rPr lang="en-GB" sz="1800" dirty="0" smtClean="0"/>
              <a:t> </a:t>
            </a:r>
            <a:r>
              <a:rPr lang="en-GB" sz="1800" dirty="0"/>
              <a:t>and Emerging Technologies’ grant for mobile agro-advisory services, </a:t>
            </a:r>
            <a:endParaRPr lang="en-GB" sz="1800" dirty="0" smtClean="0"/>
          </a:p>
          <a:p>
            <a:pPr marL="0" indent="0">
              <a:buClr>
                <a:schemeClr val="bg2"/>
              </a:buClr>
              <a:buSzPct val="120000"/>
              <a:defRPr/>
            </a:pPr>
            <a:r>
              <a:rPr lang="en-GB" altLang="en-US" sz="1800" b="1" dirty="0" err="1" smtClean="0"/>
              <a:t>CaféMóvel</a:t>
            </a:r>
            <a:endParaRPr lang="en-GB" altLang="en-US" sz="1800" b="1" dirty="0"/>
          </a:p>
          <a:p>
            <a:pPr>
              <a:lnSpc>
                <a:spcPts val="2200"/>
              </a:lnSpc>
              <a:spcAft>
                <a:spcPts val="300"/>
              </a:spcAft>
              <a:buClr>
                <a:srgbClr val="78BE20"/>
              </a:buClr>
              <a:buFont typeface="Arial" charset="0"/>
              <a:buChar char="•"/>
            </a:pPr>
            <a:r>
              <a:rPr lang="en-GB" altLang="en-US" sz="1800" dirty="0" err="1"/>
              <a:t>mExtension</a:t>
            </a:r>
            <a:r>
              <a:rPr lang="en-GB" altLang="en-US" sz="1800" dirty="0"/>
              <a:t> for 150,000 </a:t>
            </a:r>
            <a:r>
              <a:rPr lang="en-GB" altLang="en-US" sz="1800" dirty="0" smtClean="0"/>
              <a:t>coffee growers </a:t>
            </a:r>
            <a:r>
              <a:rPr lang="en-GB" altLang="en-US" sz="1800" dirty="0"/>
              <a:t>in India; launched July 2013</a:t>
            </a:r>
          </a:p>
          <a:p>
            <a:pPr>
              <a:lnSpc>
                <a:spcPts val="2200"/>
              </a:lnSpc>
              <a:spcAft>
                <a:spcPts val="300"/>
              </a:spcAft>
              <a:buClr>
                <a:srgbClr val="78BE20"/>
              </a:buClr>
              <a:buFont typeface="Arial" charset="0"/>
              <a:buChar char="•"/>
            </a:pPr>
            <a:r>
              <a:rPr lang="en-GB" altLang="en-US" sz="1800" dirty="0"/>
              <a:t>Funded by Coffee Board of </a:t>
            </a:r>
            <a:r>
              <a:rPr lang="en-GB" altLang="en-US" sz="1800" dirty="0" smtClean="0"/>
              <a:t>India, ICO, CFC</a:t>
            </a:r>
            <a:endParaRPr lang="en-GB" altLang="en-US" sz="1800" dirty="0"/>
          </a:p>
          <a:p>
            <a:pPr marL="742950" lvl="1" indent="0">
              <a:lnSpc>
                <a:spcPts val="2200"/>
              </a:lnSpc>
              <a:spcAft>
                <a:spcPts val="300"/>
              </a:spcAft>
              <a:buClr>
                <a:srgbClr val="78BE20"/>
              </a:buClr>
            </a:pPr>
            <a:endParaRPr lang="en-GB" altLang="en-US" sz="1800" dirty="0" smtClean="0">
              <a:solidFill>
                <a:srgbClr val="262626"/>
              </a:solidFill>
            </a:endParaRPr>
          </a:p>
        </p:txBody>
      </p:sp>
      <p:pic>
        <p:nvPicPr>
          <p:cNvPr id="15" name="Picture 8" descr="19_20"/>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a:xfrm>
            <a:off x="0" y="3560341"/>
            <a:ext cx="3635896" cy="2591817"/>
          </a:xfrm>
          <a:prstGeom prst="rect">
            <a:avLst/>
          </a:prstGeom>
        </p:spPr>
      </p:pic>
      <p:pic>
        <p:nvPicPr>
          <p:cNvPr id="16" name="Picture 1"/>
          <p:cNvPicPr>
            <a:picLocks noChangeAspect="1"/>
          </p:cNvPicPr>
          <p:nvPr/>
        </p:nvPicPr>
        <p:blipFill>
          <a:blip r:embed="rId3" cstate="email">
            <a:extLst>
              <a:ext uri="{28A0092B-C50C-407E-A947-70E740481C1C}">
                <a14:useLocalDpi xmlns:a14="http://schemas.microsoft.com/office/drawing/2010/main"/>
              </a:ext>
            </a:extLst>
          </a:blip>
          <a:srcRect b="15317"/>
          <a:stretch>
            <a:fillRect/>
          </a:stretch>
        </p:blipFill>
        <p:spPr bwMode="auto">
          <a:xfrm>
            <a:off x="-69149" y="1190303"/>
            <a:ext cx="3705045" cy="23527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98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bwMode="auto">
          <a:xfrm>
            <a:off x="3419872" y="404664"/>
            <a:ext cx="4320480" cy="435472"/>
          </a:xfrm>
          <a:prstGeom prst="rect">
            <a:avLst/>
          </a:prstGeom>
          <a:noFill/>
          <a:ln w="9525">
            <a:noFill/>
            <a:miter lim="800000"/>
            <a:headEnd/>
            <a:tailEnd/>
          </a:ln>
        </p:spPr>
        <p:txBody>
          <a:bodyPr lIns="0" tIns="0" rIns="0" bIns="0" anchor="b"/>
          <a:lstStyle/>
          <a:p>
            <a:pPr marL="285750" indent="-285750">
              <a:lnSpc>
                <a:spcPts val="3200"/>
              </a:lnSpc>
              <a:spcBef>
                <a:spcPct val="20000"/>
              </a:spcBef>
              <a:buClr>
                <a:srgbClr val="7BC143"/>
              </a:buClr>
              <a:defRPr/>
            </a:pPr>
            <a:r>
              <a:rPr lang="en-GB" sz="2800" b="1" dirty="0">
                <a:solidFill>
                  <a:srgbClr val="4C4C4C"/>
                </a:solidFill>
                <a:latin typeface="+mj-lt"/>
                <a:cs typeface="Arial" panose="020B0604020202020204" pitchFamily="34" charset="0"/>
              </a:rPr>
              <a:t>CABI Direct2Farm</a:t>
            </a:r>
          </a:p>
        </p:txBody>
      </p:sp>
      <p:sp>
        <p:nvSpPr>
          <p:cNvPr id="11" name="Text Placeholder 2"/>
          <p:cNvSpPr>
            <a:spLocks noGrp="1"/>
          </p:cNvSpPr>
          <p:nvPr>
            <p:ph type="body" sz="quarter" idx="10"/>
          </p:nvPr>
        </p:nvSpPr>
        <p:spPr>
          <a:xfrm>
            <a:off x="3276600" y="1196975"/>
            <a:ext cx="5616575" cy="4324350"/>
          </a:xfrm>
        </p:spPr>
        <p:txBody>
          <a:bodyPr>
            <a:normAutofit fontScale="92500" lnSpcReduction="20000"/>
          </a:bodyPr>
          <a:lstStyle/>
          <a:p>
            <a:pPr marL="0" indent="0" eaLnBrk="1" hangingPunct="1">
              <a:defRPr/>
            </a:pPr>
            <a:r>
              <a:rPr lang="en-GB" sz="2000" b="1" dirty="0" smtClean="0">
                <a:solidFill>
                  <a:srgbClr val="4C4C4C"/>
                </a:solidFill>
              </a:rPr>
              <a:t>Mobile Value Added Service for Agriculture</a:t>
            </a:r>
            <a:endParaRPr lang="en-GB" sz="2000" b="1" dirty="0">
              <a:solidFill>
                <a:srgbClr val="4C4C4C"/>
              </a:solidFill>
            </a:endParaRPr>
          </a:p>
          <a:p>
            <a:pPr lvl="1" eaLnBrk="1" hangingPunct="1">
              <a:spcBef>
                <a:spcPts val="0"/>
              </a:spcBef>
              <a:defRPr/>
            </a:pPr>
            <a:r>
              <a:rPr lang="en-GB" sz="2000" dirty="0" smtClean="0">
                <a:solidFill>
                  <a:srgbClr val="4C4C4C"/>
                </a:solidFill>
              </a:rPr>
              <a:t>Provides “actionable </a:t>
            </a:r>
            <a:r>
              <a:rPr lang="en-GB" sz="2000" dirty="0">
                <a:solidFill>
                  <a:srgbClr val="4C4C4C"/>
                </a:solidFill>
              </a:rPr>
              <a:t>information</a:t>
            </a:r>
            <a:r>
              <a:rPr lang="en-GB" sz="2000" dirty="0" smtClean="0">
                <a:solidFill>
                  <a:srgbClr val="4C4C4C"/>
                </a:solidFill>
              </a:rPr>
              <a:t>” on agriculture</a:t>
            </a:r>
            <a:endParaRPr lang="en-GB" sz="2000" dirty="0">
              <a:solidFill>
                <a:srgbClr val="4C4C4C"/>
              </a:solidFill>
            </a:endParaRPr>
          </a:p>
          <a:p>
            <a:pPr lvl="1" eaLnBrk="1" hangingPunct="1">
              <a:spcBef>
                <a:spcPts val="0"/>
              </a:spcBef>
              <a:defRPr/>
            </a:pPr>
            <a:r>
              <a:rPr lang="en-GB" sz="2000" dirty="0" smtClean="0">
                <a:solidFill>
                  <a:srgbClr val="4C4C4C"/>
                </a:solidFill>
              </a:rPr>
              <a:t>Repurposed and personalised</a:t>
            </a:r>
            <a:endParaRPr lang="en-GB" sz="2000" dirty="0">
              <a:solidFill>
                <a:srgbClr val="4C4C4C"/>
              </a:solidFill>
            </a:endParaRPr>
          </a:p>
          <a:p>
            <a:pPr lvl="1" eaLnBrk="1" hangingPunct="1">
              <a:spcBef>
                <a:spcPts val="0"/>
              </a:spcBef>
              <a:defRPr/>
            </a:pPr>
            <a:r>
              <a:rPr lang="en-GB" sz="2000" dirty="0" smtClean="0">
                <a:solidFill>
                  <a:srgbClr val="4C4C4C"/>
                </a:solidFill>
              </a:rPr>
              <a:t>Will serve messaging, video, mobile radio</a:t>
            </a:r>
          </a:p>
          <a:p>
            <a:pPr marL="1587" lvl="1" indent="0" eaLnBrk="1" hangingPunct="1">
              <a:spcBef>
                <a:spcPts val="0"/>
              </a:spcBef>
              <a:buFont typeface="Arial" charset="0"/>
              <a:buNone/>
              <a:defRPr/>
            </a:pPr>
            <a:endParaRPr lang="en-GB" sz="2000" dirty="0">
              <a:solidFill>
                <a:srgbClr val="4C4C4C"/>
              </a:solidFill>
            </a:endParaRPr>
          </a:p>
          <a:p>
            <a:pPr marL="0" indent="0" eaLnBrk="1" hangingPunct="1">
              <a:defRPr/>
            </a:pPr>
            <a:r>
              <a:rPr lang="en-GB" sz="2000" b="1" dirty="0" smtClean="0">
                <a:solidFill>
                  <a:srgbClr val="4C4C4C"/>
                </a:solidFill>
              </a:rPr>
              <a:t>Holistic information brokerage</a:t>
            </a:r>
            <a:endParaRPr lang="en-GB" sz="2000" b="1" dirty="0">
              <a:solidFill>
                <a:srgbClr val="4C4C4C"/>
              </a:solidFill>
            </a:endParaRPr>
          </a:p>
          <a:p>
            <a:pPr lvl="1" eaLnBrk="1" hangingPunct="1">
              <a:spcBef>
                <a:spcPts val="0"/>
              </a:spcBef>
              <a:defRPr/>
            </a:pPr>
            <a:r>
              <a:rPr lang="en-GB" sz="2000" dirty="0" smtClean="0">
                <a:solidFill>
                  <a:srgbClr val="4C4C4C"/>
                </a:solidFill>
              </a:rPr>
              <a:t>Real-time information exchange </a:t>
            </a:r>
          </a:p>
          <a:p>
            <a:pPr lvl="1" eaLnBrk="1" hangingPunct="1">
              <a:spcBef>
                <a:spcPts val="0"/>
              </a:spcBef>
              <a:defRPr/>
            </a:pPr>
            <a:r>
              <a:rPr lang="en-GB" sz="2000" dirty="0" smtClean="0">
                <a:solidFill>
                  <a:srgbClr val="4C4C4C"/>
                </a:solidFill>
              </a:rPr>
              <a:t>Value chain focus</a:t>
            </a:r>
          </a:p>
          <a:p>
            <a:pPr lvl="1" eaLnBrk="1" hangingPunct="1">
              <a:spcBef>
                <a:spcPts val="0"/>
              </a:spcBef>
              <a:defRPr/>
            </a:pPr>
            <a:r>
              <a:rPr lang="en-GB" sz="2000" dirty="0" smtClean="0">
                <a:solidFill>
                  <a:srgbClr val="4C4C4C"/>
                </a:solidFill>
              </a:rPr>
              <a:t>Tailor-made to unique user/business needs</a:t>
            </a:r>
          </a:p>
          <a:p>
            <a:pPr marL="1587" lvl="1" indent="0" eaLnBrk="1" hangingPunct="1">
              <a:spcBef>
                <a:spcPts val="0"/>
              </a:spcBef>
              <a:buFont typeface="Arial" charset="0"/>
              <a:buNone/>
              <a:defRPr/>
            </a:pPr>
            <a:endParaRPr lang="en-GB" sz="2000" dirty="0">
              <a:solidFill>
                <a:srgbClr val="4C4C4C"/>
              </a:solidFill>
            </a:endParaRPr>
          </a:p>
          <a:p>
            <a:pPr marL="0" indent="0" eaLnBrk="1" hangingPunct="1">
              <a:defRPr/>
            </a:pPr>
            <a:r>
              <a:rPr lang="en-GB" sz="2000" b="1" dirty="0" smtClean="0">
                <a:solidFill>
                  <a:srgbClr val="4C4C4C"/>
                </a:solidFill>
              </a:rPr>
              <a:t>Cost effectiveness &amp; scalability</a:t>
            </a:r>
            <a:endParaRPr lang="en-GB" sz="2000" b="1" dirty="0">
              <a:solidFill>
                <a:srgbClr val="4C4C4C"/>
              </a:solidFill>
            </a:endParaRPr>
          </a:p>
          <a:p>
            <a:pPr lvl="1" eaLnBrk="1" hangingPunct="1">
              <a:spcBef>
                <a:spcPts val="0"/>
              </a:spcBef>
              <a:defRPr/>
            </a:pPr>
            <a:r>
              <a:rPr lang="en-GB" sz="2000" dirty="0" smtClean="0">
                <a:solidFill>
                  <a:srgbClr val="4C4C4C"/>
                </a:solidFill>
              </a:rPr>
              <a:t>Can be plugged in to existing services</a:t>
            </a:r>
          </a:p>
          <a:p>
            <a:pPr lvl="1" eaLnBrk="1" hangingPunct="1">
              <a:spcBef>
                <a:spcPts val="0"/>
              </a:spcBef>
              <a:defRPr/>
            </a:pPr>
            <a:r>
              <a:rPr lang="en-GB" sz="2000" dirty="0" smtClean="0">
                <a:solidFill>
                  <a:srgbClr val="4C4C4C"/>
                </a:solidFill>
              </a:rPr>
              <a:t>Outreach at scale with minimised costs</a:t>
            </a:r>
          </a:p>
          <a:p>
            <a:pPr lvl="1" eaLnBrk="1" hangingPunct="1">
              <a:spcBef>
                <a:spcPts val="0"/>
              </a:spcBef>
              <a:defRPr/>
            </a:pPr>
            <a:r>
              <a:rPr lang="en-GB" sz="2000" dirty="0" smtClean="0">
                <a:solidFill>
                  <a:srgbClr val="4C4C4C"/>
                </a:solidFill>
              </a:rPr>
              <a:t>Complements conventional </a:t>
            </a:r>
            <a:r>
              <a:rPr lang="en-GB" sz="2000" dirty="0" err="1" smtClean="0">
                <a:solidFill>
                  <a:srgbClr val="4C4C4C"/>
                </a:solidFill>
              </a:rPr>
              <a:t>agri</a:t>
            </a:r>
            <a:r>
              <a:rPr lang="en-GB" sz="2000" dirty="0" smtClean="0">
                <a:solidFill>
                  <a:srgbClr val="4C4C4C"/>
                </a:solidFill>
              </a:rPr>
              <a:t>-extension Complements other CABI activities</a:t>
            </a:r>
          </a:p>
        </p:txBody>
      </p:sp>
      <p:pic>
        <p:nvPicPr>
          <p:cNvPr id="5" name="Picture Placeholder 9"/>
          <p:cNvPicPr>
            <a:picLocks noChangeAspect="1"/>
          </p:cNvPicPr>
          <p:nvPr/>
        </p:nvPicPr>
        <p:blipFill rotWithShape="1">
          <a:blip r:embed="rId3">
            <a:extLst>
              <a:ext uri="{28A0092B-C50C-407E-A947-70E740481C1C}">
                <a14:useLocalDpi xmlns:a14="http://schemas.microsoft.com/office/drawing/2010/main" val="0"/>
              </a:ext>
            </a:extLst>
          </a:blip>
          <a:srcRect l="36311" r="29695"/>
          <a:stretch/>
        </p:blipFill>
        <p:spPr>
          <a:xfrm>
            <a:off x="0" y="0"/>
            <a:ext cx="3132138" cy="6156000"/>
          </a:xfrm>
          <a:prstGeom prst="rect">
            <a:avLst/>
          </a:prstGeom>
        </p:spPr>
      </p:pic>
    </p:spTree>
    <p:extLst>
      <p:ext uri="{BB962C8B-B14F-4D97-AF65-F5344CB8AC3E}">
        <p14:creationId xmlns:p14="http://schemas.microsoft.com/office/powerpoint/2010/main" val="6100888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24" y="293957"/>
            <a:ext cx="6012758" cy="509446"/>
          </a:xfrm>
          <a:noFill/>
        </p:spPr>
        <p:txBody>
          <a:bodyPr rtlCol="0">
            <a:noAutofit/>
          </a:bodyPr>
          <a:lstStyle/>
          <a:p>
            <a:pPr fontAlgn="auto">
              <a:spcAft>
                <a:spcPts val="0"/>
              </a:spcAft>
              <a:defRPr/>
            </a:pPr>
            <a:r>
              <a:rPr lang="en-IN" sz="2800" b="1" dirty="0" smtClean="0"/>
              <a:t>Sustainability challenges</a:t>
            </a:r>
          </a:p>
        </p:txBody>
      </p:sp>
      <p:sp>
        <p:nvSpPr>
          <p:cNvPr id="7181" name="TextBox 26"/>
          <p:cNvSpPr txBox="1">
            <a:spLocks noChangeArrowheads="1"/>
          </p:cNvSpPr>
          <p:nvPr/>
        </p:nvSpPr>
        <p:spPr bwMode="auto">
          <a:xfrm>
            <a:off x="4667550" y="1868281"/>
            <a:ext cx="3671888" cy="2031325"/>
          </a:xfrm>
          <a:prstGeom prst="rect">
            <a:avLst/>
          </a:prstGeom>
          <a:noFill/>
          <a:ln w="9525">
            <a:noFill/>
            <a:miter lim="800000"/>
            <a:headEnd/>
            <a:tailEnd/>
          </a:ln>
        </p:spPr>
        <p:txBody>
          <a:bodyPr>
            <a:spAutoFit/>
          </a:bodyPr>
          <a:lstStyle/>
          <a:p>
            <a:r>
              <a:rPr lang="en-IN" sz="1800" b="1" i="1" dirty="0" smtClean="0">
                <a:solidFill>
                  <a:prstClr val="black"/>
                </a:solidFill>
                <a:latin typeface="Calibri" pitchFamily="34" charset="0"/>
                <a:cs typeface="Arial" pitchFamily="34" charset="0"/>
              </a:rPr>
              <a:t>Funded Project Mode</a:t>
            </a:r>
          </a:p>
          <a:p>
            <a:pPr marL="285750" indent="-285750">
              <a:buFontTx/>
              <a:buChar char="-"/>
            </a:pPr>
            <a:r>
              <a:rPr lang="en-IN" sz="1800" i="1" dirty="0" smtClean="0">
                <a:solidFill>
                  <a:prstClr val="black"/>
                </a:solidFill>
                <a:latin typeface="Calibri" pitchFamily="34" charset="0"/>
                <a:cs typeface="Arial" pitchFamily="34" charset="0"/>
              </a:rPr>
              <a:t>Awareness generation</a:t>
            </a:r>
          </a:p>
          <a:p>
            <a:pPr marL="285750" indent="-285750">
              <a:buFontTx/>
              <a:buChar char="-"/>
            </a:pPr>
            <a:r>
              <a:rPr lang="en-IN" sz="1800" i="1" dirty="0" smtClean="0">
                <a:solidFill>
                  <a:prstClr val="black"/>
                </a:solidFill>
                <a:latin typeface="Calibri" pitchFamily="34" charset="0"/>
                <a:cs typeface="Arial" pitchFamily="34" charset="0"/>
              </a:rPr>
              <a:t>Content Development</a:t>
            </a:r>
          </a:p>
          <a:p>
            <a:pPr marL="285750" indent="-285750">
              <a:buFontTx/>
              <a:buChar char="-"/>
            </a:pPr>
            <a:r>
              <a:rPr lang="en-IN" sz="1800" i="1" dirty="0" smtClean="0">
                <a:solidFill>
                  <a:prstClr val="black"/>
                </a:solidFill>
                <a:latin typeface="Calibri" pitchFamily="34" charset="0"/>
                <a:cs typeface="Arial" pitchFamily="34" charset="0"/>
              </a:rPr>
              <a:t>Free Trials</a:t>
            </a:r>
          </a:p>
          <a:p>
            <a:pPr marL="285750" indent="-285750">
              <a:buFontTx/>
              <a:buChar char="-"/>
            </a:pPr>
            <a:r>
              <a:rPr lang="en-IN" sz="1800" i="1" dirty="0" smtClean="0">
                <a:solidFill>
                  <a:prstClr val="black"/>
                </a:solidFill>
                <a:latin typeface="Calibri" pitchFamily="34" charset="0"/>
                <a:cs typeface="Arial" pitchFamily="34" charset="0"/>
              </a:rPr>
              <a:t>Training &amp; Capacity Building</a:t>
            </a:r>
          </a:p>
          <a:p>
            <a:pPr marL="285750" indent="-285750">
              <a:buFontTx/>
              <a:buChar char="-"/>
            </a:pPr>
            <a:r>
              <a:rPr lang="en-IN" sz="1800" i="1" dirty="0" smtClean="0">
                <a:solidFill>
                  <a:prstClr val="black"/>
                </a:solidFill>
                <a:latin typeface="Calibri" pitchFamily="34" charset="0"/>
                <a:cs typeface="Arial" pitchFamily="34" charset="0"/>
              </a:rPr>
              <a:t>Handholding </a:t>
            </a:r>
          </a:p>
          <a:p>
            <a:pPr marL="285750" indent="-285750">
              <a:buFontTx/>
              <a:buChar char="-"/>
            </a:pPr>
            <a:r>
              <a:rPr lang="en-IN" sz="1800" i="1" dirty="0" smtClean="0">
                <a:solidFill>
                  <a:prstClr val="black"/>
                </a:solidFill>
                <a:latin typeface="Calibri" pitchFamily="34" charset="0"/>
                <a:cs typeface="Arial" pitchFamily="34" charset="0"/>
              </a:rPr>
              <a:t>Monitoring &amp; Evaluation</a:t>
            </a:r>
            <a:endParaRPr lang="en-IN" sz="1800" i="1" dirty="0">
              <a:solidFill>
                <a:prstClr val="black"/>
              </a:solidFill>
              <a:latin typeface="Calibri" pitchFamily="34" charset="0"/>
              <a:cs typeface="Arial" pitchFamily="34" charset="0"/>
            </a:endParaRPr>
          </a:p>
        </p:txBody>
      </p:sp>
      <p:sp>
        <p:nvSpPr>
          <p:cNvPr id="28" name="Right Bracket 27"/>
          <p:cNvSpPr/>
          <p:nvPr/>
        </p:nvSpPr>
        <p:spPr>
          <a:xfrm>
            <a:off x="4241115" y="4130872"/>
            <a:ext cx="288280" cy="1893839"/>
          </a:xfrm>
          <a:prstGeom prst="rightBracket">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IN" sz="1800">
              <a:solidFill>
                <a:prstClr val="black"/>
              </a:solidFill>
            </a:endParaRPr>
          </a:p>
        </p:txBody>
      </p:sp>
      <p:sp>
        <p:nvSpPr>
          <p:cNvPr id="7183" name="TextBox 28"/>
          <p:cNvSpPr txBox="1">
            <a:spLocks noChangeArrowheads="1"/>
          </p:cNvSpPr>
          <p:nvPr/>
        </p:nvSpPr>
        <p:spPr bwMode="auto">
          <a:xfrm>
            <a:off x="4811306" y="3992363"/>
            <a:ext cx="3384376" cy="2031325"/>
          </a:xfrm>
          <a:prstGeom prst="rect">
            <a:avLst/>
          </a:prstGeom>
          <a:noFill/>
          <a:ln w="9525">
            <a:noFill/>
            <a:miter lim="800000"/>
            <a:headEnd/>
            <a:tailEnd/>
          </a:ln>
        </p:spPr>
        <p:txBody>
          <a:bodyPr wrap="square">
            <a:spAutoFit/>
          </a:bodyPr>
          <a:lstStyle/>
          <a:p>
            <a:r>
              <a:rPr lang="en-IN" sz="1800" b="1" i="1" dirty="0" smtClean="0">
                <a:solidFill>
                  <a:prstClr val="black"/>
                </a:solidFill>
                <a:latin typeface="Calibri" pitchFamily="34" charset="0"/>
                <a:cs typeface="Arial" pitchFamily="34" charset="0"/>
              </a:rPr>
              <a:t>Self sustainable Enterprise Mode</a:t>
            </a:r>
          </a:p>
          <a:p>
            <a:pPr marL="285750" indent="-285750">
              <a:buFontTx/>
              <a:buChar char="-"/>
            </a:pPr>
            <a:r>
              <a:rPr lang="en-IN" sz="1800" i="1" dirty="0" smtClean="0">
                <a:solidFill>
                  <a:prstClr val="black"/>
                </a:solidFill>
                <a:latin typeface="Calibri" pitchFamily="34" charset="0"/>
                <a:cs typeface="Arial" pitchFamily="34" charset="0"/>
              </a:rPr>
              <a:t>Engagement with private business</a:t>
            </a:r>
          </a:p>
          <a:p>
            <a:pPr marL="285750" indent="-285750">
              <a:buFontTx/>
              <a:buChar char="-"/>
            </a:pPr>
            <a:r>
              <a:rPr lang="en-IN" sz="1800" i="1" dirty="0" smtClean="0">
                <a:solidFill>
                  <a:prstClr val="black"/>
                </a:solidFill>
                <a:latin typeface="Calibri" pitchFamily="34" charset="0"/>
                <a:cs typeface="Arial" pitchFamily="34" charset="0"/>
              </a:rPr>
              <a:t>Business 2Business activity over value chain</a:t>
            </a:r>
          </a:p>
          <a:p>
            <a:pPr marL="285750" indent="-285750">
              <a:buFontTx/>
              <a:buChar char="-"/>
            </a:pPr>
            <a:r>
              <a:rPr lang="en-IN" sz="1800" i="1" dirty="0">
                <a:solidFill>
                  <a:prstClr val="black"/>
                </a:solidFill>
                <a:latin typeface="Calibri" pitchFamily="34" charset="0"/>
                <a:cs typeface="Arial" pitchFamily="34" charset="0"/>
              </a:rPr>
              <a:t>R</a:t>
            </a:r>
            <a:r>
              <a:rPr lang="en-IN" sz="1800" i="1" dirty="0" smtClean="0">
                <a:solidFill>
                  <a:prstClr val="black"/>
                </a:solidFill>
                <a:latin typeface="Calibri" pitchFamily="34" charset="0"/>
                <a:cs typeface="Arial" pitchFamily="34" charset="0"/>
              </a:rPr>
              <a:t>eplicable </a:t>
            </a:r>
            <a:r>
              <a:rPr lang="en-IN" sz="1800" i="1" dirty="0">
                <a:solidFill>
                  <a:prstClr val="black"/>
                </a:solidFill>
                <a:latin typeface="Calibri" pitchFamily="34" charset="0"/>
                <a:cs typeface="Arial" pitchFamily="34" charset="0"/>
              </a:rPr>
              <a:t>enterprise model</a:t>
            </a:r>
          </a:p>
          <a:p>
            <a:pPr marL="285750" indent="-285750">
              <a:buFontTx/>
              <a:buChar char="-"/>
            </a:pPr>
            <a:r>
              <a:rPr lang="en-IN" sz="1800" i="1" dirty="0" smtClean="0">
                <a:solidFill>
                  <a:prstClr val="black"/>
                </a:solidFill>
                <a:latin typeface="Calibri" pitchFamily="34" charset="0"/>
                <a:cs typeface="Arial" pitchFamily="34" charset="0"/>
              </a:rPr>
              <a:t>Adoption by entrepreneurs</a:t>
            </a:r>
          </a:p>
        </p:txBody>
      </p:sp>
      <p:sp>
        <p:nvSpPr>
          <p:cNvPr id="27" name="Down Arrow Callout 26"/>
          <p:cNvSpPr/>
          <p:nvPr/>
        </p:nvSpPr>
        <p:spPr>
          <a:xfrm>
            <a:off x="462159" y="5661248"/>
            <a:ext cx="3091959" cy="503883"/>
          </a:xfrm>
          <a:prstGeom prst="downArrowCallou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IN" sz="2000" b="1" i="1" dirty="0" smtClean="0">
                <a:solidFill>
                  <a:prstClr val="white"/>
                </a:solidFill>
              </a:rPr>
              <a:t>Social Capital</a:t>
            </a:r>
            <a:endParaRPr lang="en-IN" sz="2000" b="1" i="1" dirty="0">
              <a:solidFill>
                <a:prstClr val="white"/>
              </a:solidFill>
            </a:endParaRPr>
          </a:p>
        </p:txBody>
      </p:sp>
      <p:sp>
        <p:nvSpPr>
          <p:cNvPr id="32" name="TextBox 24"/>
          <p:cNvSpPr txBox="1">
            <a:spLocks noChangeArrowheads="1"/>
          </p:cNvSpPr>
          <p:nvPr/>
        </p:nvSpPr>
        <p:spPr bwMode="auto">
          <a:xfrm>
            <a:off x="3291545" y="5089110"/>
            <a:ext cx="2000858" cy="369332"/>
          </a:xfrm>
          <a:prstGeom prst="rect">
            <a:avLst/>
          </a:prstGeom>
          <a:noFill/>
          <a:ln w="9525">
            <a:noFill/>
            <a:miter lim="800000"/>
            <a:headEnd/>
            <a:tailEnd/>
          </a:ln>
        </p:spPr>
        <p:txBody>
          <a:bodyPr wrap="square">
            <a:spAutoFit/>
          </a:bodyPr>
          <a:lstStyle/>
          <a:p>
            <a:r>
              <a:rPr lang="en-IN" sz="1800" dirty="0" smtClean="0">
                <a:solidFill>
                  <a:prstClr val="black"/>
                </a:solidFill>
                <a:latin typeface="Gill Sans MT" pitchFamily="34" charset="0"/>
                <a:cs typeface="Arial" pitchFamily="34" charset="0"/>
              </a:rPr>
              <a:t>Upscale</a:t>
            </a:r>
            <a:endParaRPr lang="en-IN" sz="1800" dirty="0">
              <a:solidFill>
                <a:prstClr val="black"/>
              </a:solidFill>
              <a:latin typeface="Gill Sans MT" pitchFamily="34" charset="0"/>
              <a:cs typeface="Arial" pitchFamily="34" charset="0"/>
            </a:endParaRPr>
          </a:p>
        </p:txBody>
      </p:sp>
      <p:grpSp>
        <p:nvGrpSpPr>
          <p:cNvPr id="5" name="Group 4"/>
          <p:cNvGrpSpPr/>
          <p:nvPr/>
        </p:nvGrpSpPr>
        <p:grpSpPr>
          <a:xfrm>
            <a:off x="196587" y="991063"/>
            <a:ext cx="4332808" cy="4526169"/>
            <a:chOff x="196587" y="991063"/>
            <a:chExt cx="4380847" cy="5203873"/>
          </a:xfrm>
        </p:grpSpPr>
        <p:sp>
          <p:nvSpPr>
            <p:cNvPr id="7174" name="TextBox 13"/>
            <p:cNvSpPr txBox="1">
              <a:spLocks noChangeArrowheads="1"/>
            </p:cNvSpPr>
            <p:nvPr/>
          </p:nvSpPr>
          <p:spPr bwMode="auto">
            <a:xfrm>
              <a:off x="3032299" y="1868281"/>
              <a:ext cx="1296987" cy="424632"/>
            </a:xfrm>
            <a:prstGeom prst="rect">
              <a:avLst/>
            </a:prstGeom>
            <a:noFill/>
            <a:ln w="9525">
              <a:noFill/>
              <a:miter lim="800000"/>
              <a:headEnd/>
              <a:tailEnd/>
            </a:ln>
          </p:spPr>
          <p:txBody>
            <a:bodyPr>
              <a:spAutoFit/>
            </a:bodyPr>
            <a:lstStyle/>
            <a:p>
              <a:r>
                <a:rPr lang="en-IN" sz="1800" dirty="0" smtClean="0">
                  <a:solidFill>
                    <a:prstClr val="black"/>
                  </a:solidFill>
                  <a:latin typeface="Gill Sans MT" pitchFamily="34" charset="0"/>
                  <a:cs typeface="Arial" pitchFamily="34" charset="0"/>
                </a:rPr>
                <a:t>Awareness </a:t>
              </a:r>
              <a:endParaRPr lang="en-IN" sz="1800" dirty="0">
                <a:solidFill>
                  <a:prstClr val="black"/>
                </a:solidFill>
                <a:latin typeface="Gill Sans MT" pitchFamily="34" charset="0"/>
                <a:cs typeface="Arial" pitchFamily="34" charset="0"/>
              </a:endParaRPr>
            </a:p>
          </p:txBody>
        </p:sp>
        <p:sp>
          <p:nvSpPr>
            <p:cNvPr id="7175" name="TextBox 14"/>
            <p:cNvSpPr txBox="1">
              <a:spLocks noChangeArrowheads="1"/>
            </p:cNvSpPr>
            <p:nvPr/>
          </p:nvSpPr>
          <p:spPr bwMode="auto">
            <a:xfrm>
              <a:off x="2628608" y="2343274"/>
              <a:ext cx="1657350" cy="424632"/>
            </a:xfrm>
            <a:prstGeom prst="rect">
              <a:avLst/>
            </a:prstGeom>
            <a:noFill/>
            <a:ln w="9525">
              <a:noFill/>
              <a:miter lim="800000"/>
              <a:headEnd/>
              <a:tailEnd/>
            </a:ln>
          </p:spPr>
          <p:txBody>
            <a:bodyPr>
              <a:spAutoFit/>
            </a:bodyPr>
            <a:lstStyle/>
            <a:p>
              <a:r>
                <a:rPr lang="en-IN" sz="1800" dirty="0" smtClean="0">
                  <a:solidFill>
                    <a:prstClr val="black"/>
                  </a:solidFill>
                  <a:latin typeface="Gill Sans MT" pitchFamily="34" charset="0"/>
                  <a:cs typeface="Arial" pitchFamily="34" charset="0"/>
                </a:rPr>
                <a:t>Trials</a:t>
              </a:r>
              <a:endParaRPr lang="en-IN" sz="1800" dirty="0">
                <a:solidFill>
                  <a:prstClr val="black"/>
                </a:solidFill>
                <a:latin typeface="Gill Sans MT" pitchFamily="34" charset="0"/>
                <a:cs typeface="Arial" pitchFamily="34" charset="0"/>
              </a:endParaRPr>
            </a:p>
          </p:txBody>
        </p:sp>
        <p:sp>
          <p:nvSpPr>
            <p:cNvPr id="7176" name="TextBox 15"/>
            <p:cNvSpPr txBox="1">
              <a:spLocks noChangeArrowheads="1"/>
            </p:cNvSpPr>
            <p:nvPr/>
          </p:nvSpPr>
          <p:spPr bwMode="auto">
            <a:xfrm>
              <a:off x="2295430" y="2877420"/>
              <a:ext cx="2136265" cy="424632"/>
            </a:xfrm>
            <a:prstGeom prst="rect">
              <a:avLst/>
            </a:prstGeom>
            <a:noFill/>
            <a:ln w="9525">
              <a:noFill/>
              <a:miter lim="800000"/>
              <a:headEnd/>
              <a:tailEnd/>
            </a:ln>
          </p:spPr>
          <p:txBody>
            <a:bodyPr wrap="square">
              <a:spAutoFit/>
            </a:bodyPr>
            <a:lstStyle/>
            <a:p>
              <a:r>
                <a:rPr lang="en-IN" sz="1800" dirty="0" smtClean="0">
                  <a:solidFill>
                    <a:prstClr val="black"/>
                  </a:solidFill>
                  <a:latin typeface="Gill Sans MT" pitchFamily="34" charset="0"/>
                  <a:cs typeface="Arial" pitchFamily="34" charset="0"/>
                </a:rPr>
                <a:t>Usage &amp; Engagement</a:t>
              </a:r>
              <a:endParaRPr lang="en-IN" sz="1800" dirty="0">
                <a:solidFill>
                  <a:prstClr val="black"/>
                </a:solidFill>
                <a:latin typeface="Gill Sans MT" pitchFamily="34" charset="0"/>
                <a:cs typeface="Arial" pitchFamily="34" charset="0"/>
              </a:endParaRPr>
            </a:p>
          </p:txBody>
        </p:sp>
        <p:grpSp>
          <p:nvGrpSpPr>
            <p:cNvPr id="3" name="Group 2"/>
            <p:cNvGrpSpPr/>
            <p:nvPr/>
          </p:nvGrpSpPr>
          <p:grpSpPr>
            <a:xfrm>
              <a:off x="611560" y="1700808"/>
              <a:ext cx="2735956" cy="2160588"/>
              <a:chOff x="322263" y="2349500"/>
              <a:chExt cx="3600450" cy="2808288"/>
            </a:xfrm>
            <a:effectLst>
              <a:outerShdw blurRad="50800" dist="38100" algn="l" rotWithShape="0">
                <a:prstClr val="black">
                  <a:alpha val="40000"/>
                </a:prstClr>
              </a:outerShdw>
            </a:effectLst>
          </p:grpSpPr>
          <p:sp>
            <p:nvSpPr>
              <p:cNvPr id="10" name="Flowchart: Manual Operation 9"/>
              <p:cNvSpPr/>
              <p:nvPr/>
            </p:nvSpPr>
            <p:spPr>
              <a:xfrm>
                <a:off x="322263" y="2349500"/>
                <a:ext cx="3600450" cy="576263"/>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1800" dirty="0">
                  <a:solidFill>
                    <a:prstClr val="white"/>
                  </a:solidFill>
                </a:endParaRPr>
              </a:p>
            </p:txBody>
          </p:sp>
          <p:sp>
            <p:nvSpPr>
              <p:cNvPr id="11" name="Flowchart: Manual Operation 10"/>
              <p:cNvSpPr/>
              <p:nvPr/>
            </p:nvSpPr>
            <p:spPr>
              <a:xfrm>
                <a:off x="1114425" y="2997200"/>
                <a:ext cx="2016125" cy="576263"/>
              </a:xfrm>
              <a:prstGeom prst="flowChartManualOperat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1800" dirty="0">
                  <a:solidFill>
                    <a:prstClr val="white"/>
                  </a:solidFill>
                </a:endParaRPr>
              </a:p>
            </p:txBody>
          </p:sp>
          <p:sp>
            <p:nvSpPr>
              <p:cNvPr id="13" name="Flowchart: Manual Operation 12"/>
              <p:cNvSpPr/>
              <p:nvPr/>
            </p:nvSpPr>
            <p:spPr>
              <a:xfrm>
                <a:off x="1547813" y="3644900"/>
                <a:ext cx="1150937" cy="720725"/>
              </a:xfrm>
              <a:prstGeom prst="flowChartManualOperati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1800" dirty="0">
                  <a:solidFill>
                    <a:prstClr val="white"/>
                  </a:solidFill>
                </a:endParaRPr>
              </a:p>
            </p:txBody>
          </p:sp>
          <p:sp>
            <p:nvSpPr>
              <p:cNvPr id="23" name="Flowchart: Manual Operation 22"/>
              <p:cNvSpPr/>
              <p:nvPr/>
            </p:nvSpPr>
            <p:spPr>
              <a:xfrm>
                <a:off x="1763713" y="4510088"/>
                <a:ext cx="719137" cy="647700"/>
              </a:xfrm>
              <a:prstGeom prst="flowChartManualOperati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1800" dirty="0">
                  <a:solidFill>
                    <a:prstClr val="white"/>
                  </a:solidFill>
                </a:endParaRPr>
              </a:p>
            </p:txBody>
          </p:sp>
        </p:grpSp>
        <p:sp>
          <p:nvSpPr>
            <p:cNvPr id="7178" name="TextBox 24"/>
            <p:cNvSpPr txBox="1">
              <a:spLocks noChangeArrowheads="1"/>
            </p:cNvSpPr>
            <p:nvPr/>
          </p:nvSpPr>
          <p:spPr bwMode="auto">
            <a:xfrm>
              <a:off x="2221184" y="3487738"/>
              <a:ext cx="1920085" cy="424632"/>
            </a:xfrm>
            <a:prstGeom prst="rect">
              <a:avLst/>
            </a:prstGeom>
            <a:noFill/>
            <a:ln w="9525">
              <a:noFill/>
              <a:miter lim="800000"/>
              <a:headEnd/>
              <a:tailEnd/>
            </a:ln>
          </p:spPr>
          <p:txBody>
            <a:bodyPr wrap="square">
              <a:spAutoFit/>
            </a:bodyPr>
            <a:lstStyle/>
            <a:p>
              <a:r>
                <a:rPr lang="en-IN" sz="1800" dirty="0" smtClean="0">
                  <a:solidFill>
                    <a:prstClr val="black"/>
                  </a:solidFill>
                  <a:latin typeface="Gill Sans MT" pitchFamily="34" charset="0"/>
                  <a:cs typeface="Arial" pitchFamily="34" charset="0"/>
                </a:rPr>
                <a:t>Benefit Realization</a:t>
              </a:r>
              <a:endParaRPr lang="en-IN" sz="1800" dirty="0">
                <a:solidFill>
                  <a:prstClr val="black"/>
                </a:solidFill>
                <a:latin typeface="Gill Sans MT" pitchFamily="34" charset="0"/>
                <a:cs typeface="Arial" pitchFamily="34" charset="0"/>
              </a:endParaRPr>
            </a:p>
          </p:txBody>
        </p:sp>
        <p:sp>
          <p:nvSpPr>
            <p:cNvPr id="25" name="Down Arrow Callout 24"/>
            <p:cNvSpPr/>
            <p:nvPr/>
          </p:nvSpPr>
          <p:spPr>
            <a:xfrm>
              <a:off x="526452" y="991063"/>
              <a:ext cx="2879971" cy="640167"/>
            </a:xfrm>
            <a:prstGeom prst="downArrowCallou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IN" sz="1800" b="1" i="1" dirty="0" smtClean="0">
                  <a:solidFill>
                    <a:prstClr val="white"/>
                  </a:solidFill>
                </a:rPr>
                <a:t>Development Funding</a:t>
              </a:r>
              <a:endParaRPr lang="en-IN" sz="1800" b="1" i="1" dirty="0">
                <a:solidFill>
                  <a:prstClr val="white"/>
                </a:solidFill>
              </a:endParaRPr>
            </a:p>
          </p:txBody>
        </p:sp>
        <p:sp>
          <p:nvSpPr>
            <p:cNvPr id="26" name="Right Bracket 25"/>
            <p:cNvSpPr/>
            <p:nvPr/>
          </p:nvSpPr>
          <p:spPr>
            <a:xfrm>
              <a:off x="4389417" y="1845468"/>
              <a:ext cx="188017" cy="2159596"/>
            </a:xfrm>
            <a:prstGeom prst="rightBracket">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IN" sz="1800">
                <a:solidFill>
                  <a:prstClr val="black"/>
                </a:solidFill>
              </a:endParaRPr>
            </a:p>
          </p:txBody>
        </p:sp>
        <p:grpSp>
          <p:nvGrpSpPr>
            <p:cNvPr id="18" name="Group 17"/>
            <p:cNvGrpSpPr/>
            <p:nvPr/>
          </p:nvGrpSpPr>
          <p:grpSpPr>
            <a:xfrm rot="10800000">
              <a:off x="467544" y="4005064"/>
              <a:ext cx="3048271" cy="2189872"/>
              <a:chOff x="322263" y="2349500"/>
              <a:chExt cx="3600450" cy="2808288"/>
            </a:xfrm>
            <a:effectLst>
              <a:outerShdw blurRad="50800" dist="38100" dir="13500000" algn="br" rotWithShape="0">
                <a:prstClr val="black">
                  <a:alpha val="40000"/>
                </a:prstClr>
              </a:outerShdw>
            </a:effectLst>
          </p:grpSpPr>
          <p:sp>
            <p:nvSpPr>
              <p:cNvPr id="19" name="Flowchart: Manual Operation 18"/>
              <p:cNvSpPr/>
              <p:nvPr/>
            </p:nvSpPr>
            <p:spPr>
              <a:xfrm>
                <a:off x="322263" y="2349500"/>
                <a:ext cx="3600450" cy="576263"/>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1800" dirty="0">
                  <a:solidFill>
                    <a:prstClr val="white"/>
                  </a:solidFill>
                </a:endParaRPr>
              </a:p>
            </p:txBody>
          </p:sp>
          <p:sp>
            <p:nvSpPr>
              <p:cNvPr id="20" name="Flowchart: Manual Operation 19"/>
              <p:cNvSpPr/>
              <p:nvPr/>
            </p:nvSpPr>
            <p:spPr>
              <a:xfrm>
                <a:off x="1114425" y="2997200"/>
                <a:ext cx="2016125" cy="576263"/>
              </a:xfrm>
              <a:prstGeom prst="flowChartManualOperati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1800" dirty="0">
                  <a:solidFill>
                    <a:prstClr val="white"/>
                  </a:solidFill>
                </a:endParaRPr>
              </a:p>
            </p:txBody>
          </p:sp>
          <p:sp>
            <p:nvSpPr>
              <p:cNvPr id="21" name="Flowchart: Manual Operation 20"/>
              <p:cNvSpPr/>
              <p:nvPr/>
            </p:nvSpPr>
            <p:spPr>
              <a:xfrm>
                <a:off x="1547813" y="3644900"/>
                <a:ext cx="1150937" cy="720725"/>
              </a:xfrm>
              <a:prstGeom prst="flowChartManualOperati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1800" dirty="0">
                  <a:solidFill>
                    <a:prstClr val="white"/>
                  </a:solidFill>
                </a:endParaRPr>
              </a:p>
            </p:txBody>
          </p:sp>
          <p:sp>
            <p:nvSpPr>
              <p:cNvPr id="22" name="Flowchart: Manual Operation 21"/>
              <p:cNvSpPr/>
              <p:nvPr/>
            </p:nvSpPr>
            <p:spPr>
              <a:xfrm>
                <a:off x="1763713" y="4510088"/>
                <a:ext cx="719137" cy="647700"/>
              </a:xfrm>
              <a:prstGeom prst="flowChartManualOperation">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1800" dirty="0">
                  <a:solidFill>
                    <a:prstClr val="white"/>
                  </a:solidFill>
                </a:endParaRPr>
              </a:p>
            </p:txBody>
          </p:sp>
        </p:grpSp>
        <p:sp>
          <p:nvSpPr>
            <p:cNvPr id="24" name="TextBox 24"/>
            <p:cNvSpPr txBox="1">
              <a:spLocks noChangeArrowheads="1"/>
            </p:cNvSpPr>
            <p:nvPr/>
          </p:nvSpPr>
          <p:spPr bwMode="auto">
            <a:xfrm>
              <a:off x="2296112" y="4073448"/>
              <a:ext cx="1296988" cy="368300"/>
            </a:xfrm>
            <a:prstGeom prst="rect">
              <a:avLst/>
            </a:prstGeom>
            <a:noFill/>
            <a:ln w="9525">
              <a:noFill/>
              <a:miter lim="800000"/>
              <a:headEnd/>
              <a:tailEnd/>
            </a:ln>
          </p:spPr>
          <p:txBody>
            <a:bodyPr>
              <a:spAutoFit/>
            </a:bodyPr>
            <a:lstStyle/>
            <a:p>
              <a:r>
                <a:rPr lang="en-IN" sz="1800" dirty="0" smtClean="0">
                  <a:solidFill>
                    <a:prstClr val="black"/>
                  </a:solidFill>
                  <a:latin typeface="Gill Sans MT" pitchFamily="34" charset="0"/>
                  <a:cs typeface="Arial" pitchFamily="34" charset="0"/>
                </a:rPr>
                <a:t>Referrals</a:t>
              </a:r>
              <a:endParaRPr lang="en-IN" sz="1800" dirty="0">
                <a:solidFill>
                  <a:prstClr val="black"/>
                </a:solidFill>
                <a:latin typeface="Gill Sans MT" pitchFamily="34" charset="0"/>
                <a:cs typeface="Arial" pitchFamily="34" charset="0"/>
              </a:endParaRPr>
            </a:p>
          </p:txBody>
        </p:sp>
        <p:sp>
          <p:nvSpPr>
            <p:cNvPr id="30" name="TextBox 24"/>
            <p:cNvSpPr txBox="1">
              <a:spLocks noChangeArrowheads="1"/>
            </p:cNvSpPr>
            <p:nvPr/>
          </p:nvSpPr>
          <p:spPr bwMode="auto">
            <a:xfrm>
              <a:off x="2305342" y="4600997"/>
              <a:ext cx="1296988" cy="368300"/>
            </a:xfrm>
            <a:prstGeom prst="rect">
              <a:avLst/>
            </a:prstGeom>
            <a:noFill/>
            <a:ln w="9525">
              <a:noFill/>
              <a:miter lim="800000"/>
              <a:headEnd/>
              <a:tailEnd/>
            </a:ln>
          </p:spPr>
          <p:txBody>
            <a:bodyPr>
              <a:spAutoFit/>
            </a:bodyPr>
            <a:lstStyle/>
            <a:p>
              <a:r>
                <a:rPr lang="en-IN" sz="1800" dirty="0" smtClean="0">
                  <a:solidFill>
                    <a:prstClr val="black"/>
                  </a:solidFill>
                  <a:latin typeface="Gill Sans MT" pitchFamily="34" charset="0"/>
                  <a:cs typeface="Arial" pitchFamily="34" charset="0"/>
                </a:rPr>
                <a:t>Revenue</a:t>
              </a:r>
              <a:endParaRPr lang="en-IN" sz="1800" dirty="0">
                <a:solidFill>
                  <a:prstClr val="black"/>
                </a:solidFill>
                <a:latin typeface="Gill Sans MT" pitchFamily="34" charset="0"/>
                <a:cs typeface="Arial" pitchFamily="34" charset="0"/>
              </a:endParaRPr>
            </a:p>
          </p:txBody>
        </p:sp>
        <p:sp>
          <p:nvSpPr>
            <p:cNvPr id="31" name="TextBox 24"/>
            <p:cNvSpPr txBox="1">
              <a:spLocks noChangeArrowheads="1"/>
            </p:cNvSpPr>
            <p:nvPr/>
          </p:nvSpPr>
          <p:spPr bwMode="auto">
            <a:xfrm>
              <a:off x="2663271" y="5145892"/>
              <a:ext cx="1296988" cy="368300"/>
            </a:xfrm>
            <a:prstGeom prst="rect">
              <a:avLst/>
            </a:prstGeom>
            <a:noFill/>
            <a:ln w="9525">
              <a:noFill/>
              <a:miter lim="800000"/>
              <a:headEnd/>
              <a:tailEnd/>
            </a:ln>
          </p:spPr>
          <p:txBody>
            <a:bodyPr>
              <a:spAutoFit/>
            </a:bodyPr>
            <a:lstStyle/>
            <a:p>
              <a:r>
                <a:rPr lang="en-IN" sz="1800" dirty="0" smtClean="0">
                  <a:solidFill>
                    <a:prstClr val="black"/>
                  </a:solidFill>
                  <a:latin typeface="Gill Sans MT" pitchFamily="34" charset="0"/>
                  <a:cs typeface="Arial" pitchFamily="34" charset="0"/>
                </a:rPr>
                <a:t>Profit</a:t>
              </a:r>
              <a:endParaRPr lang="en-IN" sz="1800" dirty="0">
                <a:solidFill>
                  <a:prstClr val="black"/>
                </a:solidFill>
                <a:latin typeface="Gill Sans MT" pitchFamily="34" charset="0"/>
                <a:cs typeface="Arial" pitchFamily="34" charset="0"/>
              </a:endParaRPr>
            </a:p>
          </p:txBody>
        </p:sp>
        <p:sp>
          <p:nvSpPr>
            <p:cNvPr id="4" name="Right Arrow Callout 3"/>
            <p:cNvSpPr/>
            <p:nvPr/>
          </p:nvSpPr>
          <p:spPr>
            <a:xfrm rot="478782">
              <a:off x="196587" y="3474720"/>
              <a:ext cx="1510432" cy="1211744"/>
            </a:xfrm>
            <a:prstGeom prst="rightArrowCallou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dirty="0" smtClean="0">
                  <a:solidFill>
                    <a:srgbClr val="262626"/>
                  </a:solidFill>
                </a:rPr>
                <a:t>Investment Funding</a:t>
              </a:r>
              <a:endParaRPr lang="en-IN" sz="1100" dirty="0">
                <a:solidFill>
                  <a:srgbClr val="262626"/>
                </a:solidFill>
              </a:endParaRPr>
            </a:p>
          </p:txBody>
        </p:sp>
      </p:grpSp>
    </p:spTree>
    <p:extLst>
      <p:ext uri="{BB962C8B-B14F-4D97-AF65-F5344CB8AC3E}">
        <p14:creationId xmlns:p14="http://schemas.microsoft.com/office/powerpoint/2010/main" val="41632884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705" y="188640"/>
            <a:ext cx="7937369" cy="838200"/>
          </a:xfrm>
        </p:spPr>
        <p:txBody>
          <a:bodyPr/>
          <a:lstStyle/>
          <a:p>
            <a:r>
              <a:rPr lang="en-GB" dirty="0" smtClean="0"/>
              <a:t>Building alliances to span the value chain</a:t>
            </a:r>
            <a:endParaRPr lang="en-GB" dirty="0"/>
          </a:p>
        </p:txBody>
      </p:sp>
      <p:graphicFrame>
        <p:nvGraphicFramePr>
          <p:cNvPr id="7" name="Diagram 6"/>
          <p:cNvGraphicFramePr/>
          <p:nvPr>
            <p:extLst>
              <p:ext uri="{D42A27DB-BD31-4B8C-83A1-F6EECF244321}">
                <p14:modId xmlns:p14="http://schemas.microsoft.com/office/powerpoint/2010/main" val="1286137270"/>
              </p:ext>
            </p:extLst>
          </p:nvPr>
        </p:nvGraphicFramePr>
        <p:xfrm>
          <a:off x="654998" y="1829822"/>
          <a:ext cx="6978502" cy="2628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p:cNvGraphicFramePr/>
          <p:nvPr>
            <p:extLst>
              <p:ext uri="{D42A27DB-BD31-4B8C-83A1-F6EECF244321}">
                <p14:modId xmlns:p14="http://schemas.microsoft.com/office/powerpoint/2010/main" val="3262381358"/>
              </p:ext>
            </p:extLst>
          </p:nvPr>
        </p:nvGraphicFramePr>
        <p:xfrm>
          <a:off x="654997" y="692696"/>
          <a:ext cx="7539843" cy="15793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7" name="Straight Connector 16"/>
          <p:cNvCxnSpPr/>
          <p:nvPr/>
        </p:nvCxnSpPr>
        <p:spPr>
          <a:xfrm>
            <a:off x="179511" y="1956169"/>
            <a:ext cx="82870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79511" y="1008564"/>
            <a:ext cx="828703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37599" y="1424583"/>
            <a:ext cx="661260" cy="377431"/>
          </a:xfrm>
          <a:prstGeom prst="rect">
            <a:avLst/>
          </a:prstGeom>
          <a:noFill/>
        </p:spPr>
        <p:txBody>
          <a:bodyPr wrap="none" rtlCol="0">
            <a:spAutoFit/>
          </a:bodyPr>
          <a:lstStyle/>
          <a:p>
            <a:r>
              <a:rPr lang="en-GB" sz="2000" b="1" dirty="0" smtClean="0"/>
              <a:t>Goal</a:t>
            </a:r>
            <a:endParaRPr lang="en-GB" sz="2000" b="1" dirty="0"/>
          </a:p>
        </p:txBody>
      </p:sp>
      <p:sp>
        <p:nvSpPr>
          <p:cNvPr id="20" name="TextBox 19"/>
          <p:cNvSpPr txBox="1"/>
          <p:nvPr/>
        </p:nvSpPr>
        <p:spPr>
          <a:xfrm rot="16200000">
            <a:off x="-112880" y="2903560"/>
            <a:ext cx="962216" cy="377431"/>
          </a:xfrm>
          <a:prstGeom prst="rect">
            <a:avLst/>
          </a:prstGeom>
          <a:noFill/>
        </p:spPr>
        <p:txBody>
          <a:bodyPr wrap="none" rtlCol="0">
            <a:spAutoFit/>
          </a:bodyPr>
          <a:lstStyle/>
          <a:p>
            <a:r>
              <a:rPr lang="en-GB" sz="2000" b="1" dirty="0" smtClean="0"/>
              <a:t>Method</a:t>
            </a:r>
            <a:endParaRPr lang="en-GB" sz="2000" b="1" dirty="0"/>
          </a:p>
        </p:txBody>
      </p:sp>
      <p:cxnSp>
        <p:nvCxnSpPr>
          <p:cNvPr id="21" name="Straight Connector 20"/>
          <p:cNvCxnSpPr/>
          <p:nvPr/>
        </p:nvCxnSpPr>
        <p:spPr>
          <a:xfrm>
            <a:off x="185548" y="4419941"/>
            <a:ext cx="8287037"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6200000">
            <a:off x="-419462" y="5149225"/>
            <a:ext cx="1575379" cy="377431"/>
          </a:xfrm>
          <a:prstGeom prst="rect">
            <a:avLst/>
          </a:prstGeom>
          <a:noFill/>
        </p:spPr>
        <p:txBody>
          <a:bodyPr wrap="none" rtlCol="0">
            <a:spAutoFit/>
          </a:bodyPr>
          <a:lstStyle/>
          <a:p>
            <a:r>
              <a:rPr lang="en-GB" sz="2000" b="1" dirty="0" smtClean="0"/>
              <a:t>Stakeholders</a:t>
            </a:r>
            <a:endParaRPr lang="en-GB" sz="2000" b="1" dirty="0"/>
          </a:p>
        </p:txBody>
      </p:sp>
      <p:graphicFrame>
        <p:nvGraphicFramePr>
          <p:cNvPr id="23" name="Diagram 22"/>
          <p:cNvGraphicFramePr/>
          <p:nvPr>
            <p:extLst>
              <p:ext uri="{D42A27DB-BD31-4B8C-83A1-F6EECF244321}">
                <p14:modId xmlns:p14="http://schemas.microsoft.com/office/powerpoint/2010/main" val="1746522454"/>
              </p:ext>
            </p:extLst>
          </p:nvPr>
        </p:nvGraphicFramePr>
        <p:xfrm>
          <a:off x="654998" y="4472715"/>
          <a:ext cx="6978502" cy="33023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4" name="Diagram 23"/>
          <p:cNvGraphicFramePr/>
          <p:nvPr>
            <p:extLst>
              <p:ext uri="{D42A27DB-BD31-4B8C-83A1-F6EECF244321}">
                <p14:modId xmlns:p14="http://schemas.microsoft.com/office/powerpoint/2010/main" val="1791197554"/>
              </p:ext>
            </p:extLst>
          </p:nvPr>
        </p:nvGraphicFramePr>
        <p:xfrm>
          <a:off x="2964499" y="4866119"/>
          <a:ext cx="4653078" cy="33023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5" name="Diagram 24"/>
          <p:cNvGraphicFramePr/>
          <p:nvPr>
            <p:extLst>
              <p:ext uri="{D42A27DB-BD31-4B8C-83A1-F6EECF244321}">
                <p14:modId xmlns:p14="http://schemas.microsoft.com/office/powerpoint/2010/main" val="1666146619"/>
              </p:ext>
            </p:extLst>
          </p:nvPr>
        </p:nvGraphicFramePr>
        <p:xfrm>
          <a:off x="654998" y="5245161"/>
          <a:ext cx="4770779" cy="330231"/>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26" name="Diagram 25"/>
          <p:cNvGraphicFramePr/>
          <p:nvPr>
            <p:extLst>
              <p:ext uri="{D42A27DB-BD31-4B8C-83A1-F6EECF244321}">
                <p14:modId xmlns:p14="http://schemas.microsoft.com/office/powerpoint/2010/main" val="1245653080"/>
              </p:ext>
            </p:extLst>
          </p:nvPr>
        </p:nvGraphicFramePr>
        <p:xfrm>
          <a:off x="654998" y="5624203"/>
          <a:ext cx="6978502" cy="330231"/>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30" name="Oval 29"/>
          <p:cNvSpPr/>
          <p:nvPr/>
        </p:nvSpPr>
        <p:spPr>
          <a:xfrm>
            <a:off x="8194841" y="4900175"/>
            <a:ext cx="373485" cy="330231"/>
          </a:xfrm>
          <a:prstGeom prst="ellipse">
            <a:avLst/>
          </a:prstGeom>
          <a:solidFill>
            <a:schemeClr val="bg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smtClean="0"/>
              <a:t>P</a:t>
            </a:r>
            <a:endParaRPr lang="en-GB" sz="1800" b="1" dirty="0"/>
          </a:p>
        </p:txBody>
      </p:sp>
      <p:sp>
        <p:nvSpPr>
          <p:cNvPr id="33" name="Oval 32"/>
          <p:cNvSpPr/>
          <p:nvPr/>
        </p:nvSpPr>
        <p:spPr>
          <a:xfrm>
            <a:off x="7719356" y="4487077"/>
            <a:ext cx="373485" cy="330231"/>
          </a:xfrm>
          <a:prstGeom prst="ellipse">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smtClean="0"/>
              <a:t>M</a:t>
            </a:r>
            <a:endParaRPr lang="en-GB" sz="1800" b="1" dirty="0"/>
          </a:p>
        </p:txBody>
      </p:sp>
      <p:sp>
        <p:nvSpPr>
          <p:cNvPr id="34" name="Oval 33"/>
          <p:cNvSpPr/>
          <p:nvPr/>
        </p:nvSpPr>
        <p:spPr>
          <a:xfrm>
            <a:off x="7719356" y="4900175"/>
            <a:ext cx="373485" cy="330231"/>
          </a:xfrm>
          <a:prstGeom prst="ellipse">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smtClean="0"/>
              <a:t>M</a:t>
            </a:r>
            <a:endParaRPr lang="en-GB" sz="1800" b="1" dirty="0"/>
          </a:p>
        </p:txBody>
      </p:sp>
      <p:sp>
        <p:nvSpPr>
          <p:cNvPr id="35" name="Oval 34"/>
          <p:cNvSpPr/>
          <p:nvPr/>
        </p:nvSpPr>
        <p:spPr>
          <a:xfrm>
            <a:off x="7719356" y="5624616"/>
            <a:ext cx="373485" cy="330231"/>
          </a:xfrm>
          <a:prstGeom prst="ellipse">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smtClean="0"/>
              <a:t>M</a:t>
            </a:r>
            <a:endParaRPr lang="en-GB" sz="1800" b="1" dirty="0"/>
          </a:p>
        </p:txBody>
      </p:sp>
      <p:sp>
        <p:nvSpPr>
          <p:cNvPr id="36" name="Oval 35"/>
          <p:cNvSpPr/>
          <p:nvPr/>
        </p:nvSpPr>
        <p:spPr>
          <a:xfrm>
            <a:off x="8194841" y="5293972"/>
            <a:ext cx="373485" cy="330231"/>
          </a:xfrm>
          <a:prstGeom prst="ellipse">
            <a:avLst/>
          </a:prstGeom>
          <a:solidFill>
            <a:schemeClr val="bg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smtClean="0"/>
              <a:t>P</a:t>
            </a:r>
            <a:endParaRPr lang="en-GB" sz="1800" b="1" dirty="0"/>
          </a:p>
        </p:txBody>
      </p:sp>
    </p:spTree>
    <p:extLst>
      <p:ext uri="{BB962C8B-B14F-4D97-AF65-F5344CB8AC3E}">
        <p14:creationId xmlns:p14="http://schemas.microsoft.com/office/powerpoint/2010/main" val="37342454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3692" y="332656"/>
            <a:ext cx="8392764" cy="1152128"/>
          </a:xfrm>
        </p:spPr>
        <p:txBody>
          <a:bodyPr>
            <a:noAutofit/>
          </a:bodyPr>
          <a:lstStyle/>
          <a:p>
            <a:pPr algn="l"/>
            <a:r>
              <a:rPr lang="en-US" sz="2800" dirty="0" smtClean="0"/>
              <a:t>A landscape alliance</a:t>
            </a:r>
            <a:endParaRPr lang="en-US" sz="2800" dirty="0"/>
          </a:p>
        </p:txBody>
      </p:sp>
      <p:sp>
        <p:nvSpPr>
          <p:cNvPr id="4" name="Rectangle 3"/>
          <p:cNvSpPr/>
          <p:nvPr/>
        </p:nvSpPr>
        <p:spPr>
          <a:xfrm>
            <a:off x="233946" y="1274111"/>
            <a:ext cx="8781048" cy="3185487"/>
          </a:xfrm>
          <a:prstGeom prst="rect">
            <a:avLst/>
          </a:prstGeom>
          <a:ln>
            <a:noFill/>
          </a:ln>
          <a:scene3d>
            <a:camera prst="orthographicFront"/>
            <a:lightRig rig="threePt" dir="t"/>
          </a:scene3d>
          <a:sp3d>
            <a:bevelT w="152400" h="50800" prst="softRound"/>
          </a:sp3d>
        </p:spPr>
        <p:txBody>
          <a:bodyPr wrap="square">
            <a:spAutoFit/>
          </a:bodyPr>
          <a:lstStyle/>
          <a:p>
            <a:pPr marL="285750" indent="-285750">
              <a:spcAft>
                <a:spcPts val="600"/>
              </a:spcAft>
              <a:buFont typeface="Arial" pitchFamily="34" charset="0"/>
              <a:buChar char="•"/>
            </a:pPr>
            <a:r>
              <a:rPr lang="en-GB" sz="2200" dirty="0" smtClean="0">
                <a:solidFill>
                  <a:srgbClr val="000000"/>
                </a:solidFill>
                <a:latin typeface="+mj-lt"/>
              </a:rPr>
              <a:t>An alliance with 9 founding members</a:t>
            </a:r>
          </a:p>
          <a:p>
            <a:pPr marL="285750" indent="-285750">
              <a:spcAft>
                <a:spcPts val="600"/>
              </a:spcAft>
              <a:buFont typeface="Arial" pitchFamily="34" charset="0"/>
              <a:buChar char="•"/>
            </a:pPr>
            <a:r>
              <a:rPr lang="en-GB" sz="2200" dirty="0" smtClean="0">
                <a:solidFill>
                  <a:srgbClr val="000000"/>
                </a:solidFill>
                <a:latin typeface="+mj-lt"/>
              </a:rPr>
              <a:t>Established 2012, launched at GCARD2 in Uruguay </a:t>
            </a:r>
          </a:p>
          <a:p>
            <a:pPr marL="285750" indent="-285750">
              <a:spcAft>
                <a:spcPts val="600"/>
              </a:spcAft>
              <a:buFont typeface="Arial" pitchFamily="34" charset="0"/>
              <a:buChar char="•"/>
            </a:pPr>
            <a:r>
              <a:rPr lang="en-US" sz="2200" dirty="0" smtClean="0">
                <a:solidFill>
                  <a:srgbClr val="000000"/>
                </a:solidFill>
                <a:latin typeface="+mj-lt"/>
              </a:rPr>
              <a:t>Focused </a:t>
            </a:r>
            <a:r>
              <a:rPr lang="en-GB" sz="2200" dirty="0">
                <a:solidFill>
                  <a:srgbClr val="000000"/>
                </a:solidFill>
                <a:latin typeface="+mj-lt"/>
              </a:rPr>
              <a:t>on </a:t>
            </a:r>
            <a:r>
              <a:rPr lang="en-GB" sz="2200" dirty="0" smtClean="0">
                <a:solidFill>
                  <a:srgbClr val="000000"/>
                </a:solidFill>
                <a:latin typeface="+mj-lt"/>
              </a:rPr>
              <a:t>improving </a:t>
            </a:r>
            <a:r>
              <a:rPr lang="en-GB" sz="2200" dirty="0">
                <a:solidFill>
                  <a:srgbClr val="000000"/>
                </a:solidFill>
                <a:latin typeface="+mj-lt"/>
              </a:rPr>
              <a:t>global food security by supporting smallholder agriculture </a:t>
            </a:r>
            <a:r>
              <a:rPr lang="en-GB" sz="2200" dirty="0" smtClean="0">
                <a:solidFill>
                  <a:srgbClr val="000000"/>
                </a:solidFill>
                <a:latin typeface="+mj-lt"/>
              </a:rPr>
              <a:t>within healthy, sustainable &amp; climate-smart landscapes</a:t>
            </a:r>
            <a:endParaRPr lang="en-GB" sz="2200" dirty="0">
              <a:solidFill>
                <a:srgbClr val="000000"/>
              </a:solidFill>
              <a:latin typeface="+mj-lt"/>
            </a:endParaRPr>
          </a:p>
          <a:p>
            <a:pPr marL="285750" indent="-285750">
              <a:spcAft>
                <a:spcPts val="600"/>
              </a:spcAft>
              <a:buFont typeface="Arial" pitchFamily="34" charset="0"/>
              <a:buChar char="•"/>
            </a:pPr>
            <a:r>
              <a:rPr lang="en-GB" sz="2200" dirty="0" smtClean="0">
                <a:solidFill>
                  <a:srgbClr val="000000"/>
                </a:solidFill>
                <a:latin typeface="+mj-lt"/>
              </a:rPr>
              <a:t>Combined </a:t>
            </a:r>
            <a:r>
              <a:rPr lang="en-GB" sz="2200" dirty="0">
                <a:solidFill>
                  <a:srgbClr val="000000"/>
                </a:solidFill>
                <a:latin typeface="+mj-lt"/>
              </a:rPr>
              <a:t>turn-over in excess of US$ 200 million p.a</a:t>
            </a:r>
            <a:r>
              <a:rPr lang="en-GB" sz="2200" dirty="0" smtClean="0">
                <a:solidFill>
                  <a:srgbClr val="000000"/>
                </a:solidFill>
                <a:latin typeface="+mj-lt"/>
              </a:rPr>
              <a:t>.</a:t>
            </a:r>
          </a:p>
          <a:p>
            <a:pPr marL="285750" indent="-285750">
              <a:spcAft>
                <a:spcPts val="600"/>
              </a:spcAft>
              <a:buFont typeface="Arial" pitchFamily="34" charset="0"/>
              <a:buChar char="•"/>
            </a:pPr>
            <a:r>
              <a:rPr lang="en-GB" sz="2200" dirty="0">
                <a:solidFill>
                  <a:srgbClr val="000000"/>
                </a:solidFill>
                <a:latin typeface="+mj-lt"/>
              </a:rPr>
              <a:t>&gt;</a:t>
            </a:r>
            <a:r>
              <a:rPr lang="en-GB" sz="2200" dirty="0" smtClean="0">
                <a:solidFill>
                  <a:srgbClr val="000000"/>
                </a:solidFill>
                <a:latin typeface="+mj-lt"/>
              </a:rPr>
              <a:t>60 </a:t>
            </a:r>
            <a:r>
              <a:rPr lang="en-GB" sz="2200" dirty="0">
                <a:solidFill>
                  <a:srgbClr val="000000"/>
                </a:solidFill>
                <a:latin typeface="+mj-lt"/>
              </a:rPr>
              <a:t>member countries comprising &gt;70% of </a:t>
            </a:r>
            <a:r>
              <a:rPr lang="en-GB" sz="2200" dirty="0" smtClean="0">
                <a:solidFill>
                  <a:srgbClr val="000000"/>
                </a:solidFill>
                <a:latin typeface="+mj-lt"/>
              </a:rPr>
              <a:t>world population </a:t>
            </a:r>
          </a:p>
          <a:p>
            <a:pPr marL="285750" indent="-285750">
              <a:spcAft>
                <a:spcPts val="600"/>
              </a:spcAft>
              <a:buFont typeface="Arial" pitchFamily="34" charset="0"/>
              <a:buChar char="•"/>
            </a:pPr>
            <a:r>
              <a:rPr lang="en-GB" sz="2200" dirty="0" smtClean="0">
                <a:solidFill>
                  <a:srgbClr val="000000"/>
                </a:solidFill>
                <a:latin typeface="+mj-lt"/>
              </a:rPr>
              <a:t>On-going R&amp;D </a:t>
            </a:r>
            <a:r>
              <a:rPr lang="en-GB" sz="2200" dirty="0">
                <a:solidFill>
                  <a:srgbClr val="000000"/>
                </a:solidFill>
                <a:latin typeface="+mj-lt"/>
              </a:rPr>
              <a:t>activities in all major </a:t>
            </a:r>
            <a:r>
              <a:rPr lang="en-GB" sz="2200" dirty="0" smtClean="0">
                <a:solidFill>
                  <a:srgbClr val="000000"/>
                </a:solidFill>
                <a:latin typeface="+mj-lt"/>
              </a:rPr>
              <a:t>regions &amp; ecosystem types</a:t>
            </a:r>
            <a:endParaRPr lang="en-GB" sz="2200" dirty="0">
              <a:solidFill>
                <a:srgbClr val="000000"/>
              </a:solidFill>
              <a:latin typeface="+mj-lt"/>
            </a:endParaRPr>
          </a:p>
        </p:txBody>
      </p:sp>
      <p:grpSp>
        <p:nvGrpSpPr>
          <p:cNvPr id="3" name="Group 4"/>
          <p:cNvGrpSpPr/>
          <p:nvPr/>
        </p:nvGrpSpPr>
        <p:grpSpPr>
          <a:xfrm>
            <a:off x="683568" y="4577294"/>
            <a:ext cx="7488832" cy="1416287"/>
            <a:chOff x="1187624" y="5050369"/>
            <a:chExt cx="6776417" cy="1205087"/>
          </a:xfrm>
        </p:grpSpPr>
        <p:pic>
          <p:nvPicPr>
            <p:cNvPr id="1027" name="Picture 3" descr="D:\CABI\AIRCA\AIRCA Logos\AVRDC logo CYM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5209520"/>
              <a:ext cx="1878460" cy="4078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85" y="5164523"/>
              <a:ext cx="947588" cy="58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5112862"/>
              <a:ext cx="1375817" cy="53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2603" y="5762281"/>
              <a:ext cx="856267" cy="47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8" y="5109444"/>
              <a:ext cx="533773" cy="533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6062" y="5884843"/>
              <a:ext cx="1311399" cy="37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3919" y="5753960"/>
              <a:ext cx="1054993" cy="467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69265" y="5779830"/>
              <a:ext cx="1077293" cy="47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05308" y="5050369"/>
              <a:ext cx="1266453" cy="655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13" descr="airca color high res.png"/>
          <p:cNvPicPr>
            <a:picLocks noChangeAspect="1"/>
          </p:cNvPicPr>
          <p:nvPr/>
        </p:nvPicPr>
        <p:blipFill>
          <a:blip r:embed="rId11" cstate="print"/>
          <a:stretch>
            <a:fillRect/>
          </a:stretch>
        </p:blipFill>
        <p:spPr>
          <a:xfrm>
            <a:off x="6651941" y="27537"/>
            <a:ext cx="2317695" cy="1764533"/>
          </a:xfrm>
          <a:prstGeom prst="rect">
            <a:avLst/>
          </a:prstGeom>
        </p:spPr>
      </p:pic>
    </p:spTree>
    <p:extLst>
      <p:ext uri="{BB962C8B-B14F-4D97-AF65-F5344CB8AC3E}">
        <p14:creationId xmlns:p14="http://schemas.microsoft.com/office/powerpoint/2010/main" val="9391351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GB" sz="2800" dirty="0"/>
              <a:t>Healthy landscapes </a:t>
            </a:r>
            <a:br>
              <a:rPr lang="en-GB" sz="2800" dirty="0"/>
            </a:br>
            <a:r>
              <a:rPr lang="en-GB" sz="2800" dirty="0"/>
              <a:t>–making rural communities more viable</a:t>
            </a:r>
            <a:br>
              <a:rPr lang="en-GB" sz="2800" dirty="0"/>
            </a:br>
            <a:endParaRPr lang="en-GB"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582" y="1153652"/>
            <a:ext cx="8132836" cy="48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7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3419475" y="1484313"/>
            <a:ext cx="5400675"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800" b="1" dirty="0">
                <a:solidFill>
                  <a:srgbClr val="000000"/>
                </a:solidFill>
                <a:cs typeface="Arial" charset="0"/>
              </a:rPr>
              <a:t>to be the place to go for information on agriculture and the </a:t>
            </a:r>
            <a:r>
              <a:rPr lang="en-GB" sz="2800" b="1" dirty="0" smtClean="0">
                <a:solidFill>
                  <a:srgbClr val="000000"/>
                </a:solidFill>
                <a:cs typeface="Arial" charset="0"/>
              </a:rPr>
              <a:t>environment</a:t>
            </a:r>
          </a:p>
          <a:p>
            <a:endParaRPr lang="en-GB" sz="2800" b="1" dirty="0" smtClean="0">
              <a:solidFill>
                <a:srgbClr val="000000"/>
              </a:solidFill>
              <a:cs typeface="Arial" charset="0"/>
            </a:endParaRPr>
          </a:p>
          <a:p>
            <a:pPr marL="342900" indent="-342900">
              <a:buClr>
                <a:schemeClr val="bg2"/>
              </a:buClr>
              <a:buFont typeface="Arial" pitchFamily="34" charset="0"/>
              <a:buChar char="•"/>
            </a:pPr>
            <a:r>
              <a:rPr lang="en-GB" dirty="0">
                <a:solidFill>
                  <a:srgbClr val="000000"/>
                </a:solidFill>
                <a:cs typeface="Arial" charset="0"/>
              </a:rPr>
              <a:t>CABI to be the domain experts </a:t>
            </a:r>
          </a:p>
          <a:p>
            <a:pPr marL="342900" indent="-342900">
              <a:buClr>
                <a:schemeClr val="bg2"/>
              </a:buClr>
              <a:buFont typeface="Arial" pitchFamily="34" charset="0"/>
              <a:buChar char="•"/>
            </a:pPr>
            <a:r>
              <a:rPr lang="en-GB" dirty="0">
                <a:solidFill>
                  <a:srgbClr val="000000"/>
                </a:solidFill>
                <a:cs typeface="Arial" charset="0"/>
              </a:rPr>
              <a:t>to be the starting point of every users knowledge discovery journey</a:t>
            </a:r>
          </a:p>
          <a:p>
            <a:pPr marL="342900" indent="-342900">
              <a:buClr>
                <a:schemeClr val="bg2"/>
              </a:buClr>
              <a:buFont typeface="Arial" pitchFamily="34" charset="0"/>
              <a:buChar char="•"/>
            </a:pPr>
            <a:r>
              <a:rPr lang="en-GB" dirty="0">
                <a:solidFill>
                  <a:srgbClr val="000000"/>
                </a:solidFill>
                <a:cs typeface="Arial" charset="0"/>
              </a:rPr>
              <a:t>to be embedded in a greater part of the users workflow </a:t>
            </a:r>
          </a:p>
          <a:p>
            <a:endParaRPr lang="en-GB" sz="1800" dirty="0">
              <a:solidFill>
                <a:srgbClr val="000000"/>
              </a:solidFill>
              <a:cs typeface="Arial" charset="0"/>
            </a:endParaRPr>
          </a:p>
        </p:txBody>
      </p:sp>
      <p:sp>
        <p:nvSpPr>
          <p:cNvPr id="6" name="Rectangle 7"/>
          <p:cNvSpPr>
            <a:spLocks noChangeArrowheads="1"/>
          </p:cNvSpPr>
          <p:nvPr/>
        </p:nvSpPr>
        <p:spPr bwMode="auto">
          <a:xfrm>
            <a:off x="3419475" y="450850"/>
            <a:ext cx="22765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2800" b="1" dirty="0"/>
              <a:t>Vision 2020:</a:t>
            </a:r>
            <a:endParaRPr lang="en-GB" sz="2800" b="1" dirty="0">
              <a:solidFill>
                <a:srgbClr val="5C5C5C"/>
              </a:solidFill>
              <a:cs typeface="Arial" charset="0"/>
            </a:endParaRPr>
          </a:p>
        </p:txBody>
      </p:sp>
      <p:sp>
        <p:nvSpPr>
          <p:cNvPr id="7" name="Rectangle 6"/>
          <p:cNvSpPr/>
          <p:nvPr/>
        </p:nvSpPr>
        <p:spPr>
          <a:xfrm>
            <a:off x="0" y="-12700"/>
            <a:ext cx="3132138" cy="6142038"/>
          </a:xfrm>
          <a:prstGeom prst="rect">
            <a:avLst/>
          </a:prstGeom>
          <a:blipFill>
            <a:blip r:embed="rId2" cstate="print">
              <a:extLst>
                <a:ext uri="{28A0092B-C50C-407E-A947-70E740481C1C}">
                  <a14:useLocalDpi xmlns:a14="http://schemas.microsoft.com/office/drawing/2010/main"/>
                </a:ext>
              </a:extLst>
            </a:blip>
            <a:srcRect/>
            <a:stretch>
              <a:fillRect t="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extLst>
      <p:ext uri="{BB962C8B-B14F-4D97-AF65-F5344CB8AC3E}">
        <p14:creationId xmlns:p14="http://schemas.microsoft.com/office/powerpoint/2010/main" val="4160894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4567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71550" y="1198563"/>
            <a:ext cx="7345363" cy="4465637"/>
          </a:xfrm>
          <a:prstGeom prst="round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5" name="Title 1"/>
          <p:cNvSpPr>
            <a:spLocks noGrp="1"/>
          </p:cNvSpPr>
          <p:nvPr>
            <p:ph type="title"/>
          </p:nvPr>
        </p:nvSpPr>
        <p:spPr>
          <a:xfrm>
            <a:off x="608013" y="80963"/>
            <a:ext cx="7000875" cy="838200"/>
          </a:xfrm>
        </p:spPr>
        <p:txBody>
          <a:bodyPr>
            <a:noAutofit/>
          </a:bodyPr>
          <a:lstStyle/>
          <a:p>
            <a:r>
              <a:rPr lang="en-GB" altLang="en-US" sz="2400" dirty="0" smtClean="0"/>
              <a:t>CABI in 2020 – healthy, sustainable agriculture</a:t>
            </a:r>
          </a:p>
        </p:txBody>
      </p:sp>
      <p:graphicFrame>
        <p:nvGraphicFramePr>
          <p:cNvPr id="6" name="Diagram 5"/>
          <p:cNvGraphicFramePr/>
          <p:nvPr>
            <p:extLst>
              <p:ext uri="{D42A27DB-BD31-4B8C-83A1-F6EECF244321}">
                <p14:modId xmlns:p14="http://schemas.microsoft.com/office/powerpoint/2010/main" val="133477121"/>
              </p:ext>
            </p:extLst>
          </p:nvPr>
        </p:nvGraphicFramePr>
        <p:xfrm>
          <a:off x="467544" y="962894"/>
          <a:ext cx="7712309"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9" descr="CABI_log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97263" y="2098675"/>
            <a:ext cx="2089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3406775" y="731838"/>
            <a:ext cx="2730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i="1" dirty="0">
                <a:solidFill>
                  <a:srgbClr val="78BE20"/>
                </a:solidFill>
              </a:rPr>
              <a:t>Digitally powered</a:t>
            </a:r>
          </a:p>
        </p:txBody>
      </p:sp>
      <p:sp>
        <p:nvSpPr>
          <p:cNvPr id="9" name="TextBox 6"/>
          <p:cNvSpPr txBox="1">
            <a:spLocks noChangeArrowheads="1"/>
          </p:cNvSpPr>
          <p:nvPr/>
        </p:nvSpPr>
        <p:spPr bwMode="auto">
          <a:xfrm rot="5400000">
            <a:off x="6554787" y="3200401"/>
            <a:ext cx="4081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i="1" dirty="0">
                <a:solidFill>
                  <a:srgbClr val="78BE20"/>
                </a:solidFill>
              </a:rPr>
              <a:t>Integrated and sustainable</a:t>
            </a:r>
          </a:p>
        </p:txBody>
      </p:sp>
      <p:sp>
        <p:nvSpPr>
          <p:cNvPr id="10" name="TextBox 7"/>
          <p:cNvSpPr txBox="1">
            <a:spLocks noChangeArrowheads="1"/>
          </p:cNvSpPr>
          <p:nvPr/>
        </p:nvSpPr>
        <p:spPr bwMode="auto">
          <a:xfrm rot="-5400000">
            <a:off x="-714375" y="3200400"/>
            <a:ext cx="2665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i="1" dirty="0">
                <a:solidFill>
                  <a:srgbClr val="78BE20"/>
                </a:solidFill>
              </a:rPr>
              <a:t>Gender sensitive</a:t>
            </a:r>
          </a:p>
        </p:txBody>
      </p:sp>
      <p:sp>
        <p:nvSpPr>
          <p:cNvPr id="11" name="TextBox 8"/>
          <p:cNvSpPr txBox="1">
            <a:spLocks noChangeArrowheads="1"/>
          </p:cNvSpPr>
          <p:nvPr/>
        </p:nvSpPr>
        <p:spPr bwMode="auto">
          <a:xfrm>
            <a:off x="3352800" y="5664200"/>
            <a:ext cx="2222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i="1" dirty="0">
                <a:solidFill>
                  <a:srgbClr val="78BE20"/>
                </a:solidFill>
              </a:rPr>
              <a:t>Climate smart</a:t>
            </a:r>
          </a:p>
        </p:txBody>
      </p:sp>
      <p:sp>
        <p:nvSpPr>
          <p:cNvPr id="12" name="TextBox 9"/>
          <p:cNvSpPr txBox="1">
            <a:spLocks noChangeArrowheads="1"/>
          </p:cNvSpPr>
          <p:nvPr/>
        </p:nvSpPr>
        <p:spPr bwMode="auto">
          <a:xfrm>
            <a:off x="6227763" y="5026025"/>
            <a:ext cx="1738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i="1" dirty="0">
                <a:solidFill>
                  <a:srgbClr val="FFFFFF"/>
                </a:solidFill>
              </a:rPr>
              <a:t>Mobile/ICT</a:t>
            </a:r>
          </a:p>
        </p:txBody>
      </p:sp>
      <p:sp>
        <p:nvSpPr>
          <p:cNvPr id="13" name="TextBox 10"/>
          <p:cNvSpPr txBox="1">
            <a:spLocks noChangeArrowheads="1"/>
          </p:cNvSpPr>
          <p:nvPr/>
        </p:nvSpPr>
        <p:spPr bwMode="auto">
          <a:xfrm>
            <a:off x="3686175" y="2679700"/>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dirty="0">
                <a:solidFill>
                  <a:srgbClr val="FFFFFF"/>
                </a:solidFill>
              </a:rPr>
              <a:t>&amp; plant health</a:t>
            </a:r>
          </a:p>
        </p:txBody>
      </p:sp>
    </p:spTree>
    <p:extLst>
      <p:ext uri="{BB962C8B-B14F-4D97-AF65-F5344CB8AC3E}">
        <p14:creationId xmlns:p14="http://schemas.microsoft.com/office/powerpoint/2010/main" val="4152409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419872" y="260648"/>
            <a:ext cx="5472607" cy="914400"/>
          </a:xfrm>
        </p:spPr>
        <p:txBody>
          <a:bodyPr/>
          <a:lstStyle/>
          <a:p>
            <a:r>
              <a:rPr lang="en-GB" dirty="0" smtClean="0"/>
              <a:t>Step change in M &amp; E</a:t>
            </a:r>
            <a:endParaRPr lang="en-GB" dirty="0"/>
          </a:p>
        </p:txBody>
      </p:sp>
      <p:pic>
        <p:nvPicPr>
          <p:cNvPr id="2" name="Picture Placeholder 1" descr="Cabi_FCR_ 86.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4308" b="4308"/>
          <a:stretch>
            <a:fillRect/>
          </a:stretch>
        </p:blipFill>
        <p:spPr/>
      </p:pic>
      <p:pic>
        <p:nvPicPr>
          <p:cNvPr id="10" name="Picture Placeholder 9" descr="Screen Shot 2014-06-18 at 16.39.41.pn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5852" r="5852"/>
          <a:stretch>
            <a:fillRect/>
          </a:stretch>
        </p:blipFill>
        <p:spPr/>
      </p:pic>
      <p:pic>
        <p:nvPicPr>
          <p:cNvPr id="13" name="Picture Placeholder 12" descr="Cabbage.jpg"/>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t="8465"/>
          <a:stretch/>
        </p:blipFill>
        <p:spPr/>
      </p:pic>
      <p:sp>
        <p:nvSpPr>
          <p:cNvPr id="7" name="Content Placeholder 2"/>
          <p:cNvSpPr>
            <a:spLocks noGrp="1"/>
          </p:cNvSpPr>
          <p:nvPr>
            <p:ph type="body" sz="quarter" idx="11"/>
          </p:nvPr>
        </p:nvSpPr>
        <p:spPr>
          <a:xfrm>
            <a:off x="3416389" y="836712"/>
            <a:ext cx="5473758" cy="4500367"/>
          </a:xfrm>
        </p:spPr>
        <p:txBody>
          <a:bodyPr>
            <a:noAutofit/>
          </a:bodyPr>
          <a:lstStyle/>
          <a:p>
            <a:pPr>
              <a:buClr>
                <a:schemeClr val="bg2"/>
              </a:buClr>
              <a:buSzPct val="75000"/>
              <a:buFont typeface="Arial" charset="0"/>
              <a:buChar char="●"/>
            </a:pPr>
            <a:r>
              <a:rPr lang="en-GB" altLang="en-US" dirty="0" smtClean="0">
                <a:solidFill>
                  <a:srgbClr val="000000"/>
                </a:solidFill>
              </a:rPr>
              <a:t>Global Director, M&amp;E recruited in Africa with regional support staff</a:t>
            </a:r>
          </a:p>
          <a:p>
            <a:pPr>
              <a:buClr>
                <a:schemeClr val="bg2"/>
              </a:buClr>
              <a:buSzPct val="75000"/>
              <a:buFont typeface="Arial" charset="0"/>
              <a:buChar char="●"/>
            </a:pPr>
            <a:r>
              <a:rPr lang="en-GB" altLang="en-US" dirty="0" smtClean="0">
                <a:solidFill>
                  <a:srgbClr val="000000"/>
                </a:solidFill>
              </a:rPr>
              <a:t>Strategy, </a:t>
            </a:r>
            <a:r>
              <a:rPr lang="en-US" altLang="en-US" dirty="0" smtClean="0">
                <a:solidFill>
                  <a:srgbClr val="000000"/>
                </a:solidFill>
              </a:rPr>
              <a:t>systems</a:t>
            </a:r>
            <a:r>
              <a:rPr lang="en-GB" altLang="en-US" dirty="0" smtClean="0">
                <a:solidFill>
                  <a:srgbClr val="000000"/>
                </a:solidFill>
              </a:rPr>
              <a:t>,</a:t>
            </a:r>
            <a:r>
              <a:rPr lang="en-US" altLang="en-US" dirty="0" smtClean="0">
                <a:solidFill>
                  <a:srgbClr val="000000"/>
                </a:solidFill>
              </a:rPr>
              <a:t> and approach </a:t>
            </a:r>
            <a:r>
              <a:rPr lang="en-GB" altLang="en-US" dirty="0" smtClean="0">
                <a:solidFill>
                  <a:srgbClr val="000000"/>
                </a:solidFill>
              </a:rPr>
              <a:t> now in </a:t>
            </a:r>
            <a:r>
              <a:rPr lang="en-US" altLang="en-US" dirty="0" smtClean="0">
                <a:solidFill>
                  <a:srgbClr val="000000"/>
                </a:solidFill>
              </a:rPr>
              <a:t>place</a:t>
            </a:r>
            <a:endParaRPr lang="en-GB" altLang="en-US" dirty="0" smtClean="0">
              <a:solidFill>
                <a:srgbClr val="000000"/>
              </a:solidFill>
            </a:endParaRPr>
          </a:p>
          <a:p>
            <a:pPr>
              <a:buClr>
                <a:schemeClr val="bg2"/>
              </a:buClr>
              <a:buSzPct val="75000"/>
              <a:buFont typeface="Arial" charset="0"/>
              <a:buChar char="●"/>
            </a:pPr>
            <a:r>
              <a:rPr lang="en-US" altLang="en-US" dirty="0" smtClean="0">
                <a:solidFill>
                  <a:srgbClr val="000000"/>
                </a:solidFill>
              </a:rPr>
              <a:t>Rigorous framework for projects of value &gt;£250K</a:t>
            </a:r>
            <a:endParaRPr lang="en-GB" altLang="en-US" dirty="0" smtClean="0">
              <a:solidFill>
                <a:srgbClr val="000000"/>
              </a:solidFill>
            </a:endParaRPr>
          </a:p>
          <a:p>
            <a:pPr marL="720725" lvl="1" indent="-342900" algn="just">
              <a:spcBef>
                <a:spcPts val="600"/>
              </a:spcBef>
            </a:pPr>
            <a:r>
              <a:rPr lang="en-GB" altLang="en-US" sz="1600" b="1" dirty="0" smtClean="0">
                <a:solidFill>
                  <a:srgbClr val="000000"/>
                </a:solidFill>
              </a:rPr>
              <a:t>Tracking of project implementation: </a:t>
            </a:r>
            <a:r>
              <a:rPr lang="en-GB" altLang="en-US" sz="1600" dirty="0" smtClean="0">
                <a:solidFill>
                  <a:srgbClr val="000000"/>
                </a:solidFill>
              </a:rPr>
              <a:t>Guided by PRINCE2</a:t>
            </a:r>
          </a:p>
          <a:p>
            <a:pPr marL="720725" lvl="1" indent="-342900" algn="just">
              <a:spcBef>
                <a:spcPts val="600"/>
              </a:spcBef>
            </a:pPr>
            <a:r>
              <a:rPr lang="en-GB" altLang="en-US" sz="1600" b="1" dirty="0" smtClean="0">
                <a:solidFill>
                  <a:srgbClr val="000000"/>
                </a:solidFill>
              </a:rPr>
              <a:t>Improved M&amp;E within projects: </a:t>
            </a:r>
            <a:r>
              <a:rPr lang="en-GB" altLang="en-US" sz="1600" dirty="0" smtClean="0">
                <a:solidFill>
                  <a:srgbClr val="000000"/>
                </a:solidFill>
              </a:rPr>
              <a:t>Guided by project log frames </a:t>
            </a:r>
          </a:p>
          <a:p>
            <a:pPr>
              <a:buClr>
                <a:schemeClr val="bg2"/>
              </a:buClr>
              <a:buSzPct val="75000"/>
              <a:buFont typeface="Arial" charset="0"/>
              <a:buChar char="●"/>
            </a:pPr>
            <a:r>
              <a:rPr lang="en-GB" altLang="en-US" dirty="0" smtClean="0">
                <a:solidFill>
                  <a:srgbClr val="000000"/>
                </a:solidFill>
              </a:rPr>
              <a:t>Log frames track progress and </a:t>
            </a:r>
            <a:r>
              <a:rPr lang="en-GB" altLang="en-US" dirty="0" smtClean="0"/>
              <a:t>milestones at </a:t>
            </a:r>
            <a:r>
              <a:rPr lang="en-GB" altLang="en-US" dirty="0"/>
              <a:t>the thematic/programme level</a:t>
            </a:r>
            <a:endParaRPr lang="en-GB" altLang="en-US" dirty="0" smtClean="0">
              <a:solidFill>
                <a:srgbClr val="000000"/>
              </a:solidFill>
            </a:endParaRPr>
          </a:p>
          <a:p>
            <a:pPr>
              <a:buClr>
                <a:schemeClr val="bg2"/>
              </a:buClr>
              <a:buSzPct val="75000"/>
              <a:buFont typeface="Arial" charset="0"/>
              <a:buChar char="●"/>
            </a:pPr>
            <a:r>
              <a:rPr lang="en-GB" altLang="en-US" dirty="0" smtClean="0">
                <a:solidFill>
                  <a:srgbClr val="000000"/>
                </a:solidFill>
              </a:rPr>
              <a:t>Monitoring Progress towards Medium Term Strategic Goals with CABI-wide KPIs </a:t>
            </a:r>
          </a:p>
          <a:p>
            <a:pPr>
              <a:buClr>
                <a:schemeClr val="bg2"/>
              </a:buClr>
              <a:buSzPct val="75000"/>
              <a:buFont typeface="Arial" charset="0"/>
              <a:buChar char="●"/>
            </a:pPr>
            <a:r>
              <a:rPr lang="en-GB" altLang="en-US" dirty="0" smtClean="0">
                <a:solidFill>
                  <a:srgbClr val="000000"/>
                </a:solidFill>
              </a:rPr>
              <a:t>Annual targets for publications </a:t>
            </a:r>
            <a:r>
              <a:rPr lang="en-US" altLang="en-US" dirty="0" smtClean="0">
                <a:solidFill>
                  <a:srgbClr val="000000"/>
                </a:solidFill>
              </a:rPr>
              <a:t>showing impacts at scale </a:t>
            </a:r>
            <a:r>
              <a:rPr lang="en-GB" altLang="en-US" dirty="0" smtClean="0">
                <a:solidFill>
                  <a:srgbClr val="000000"/>
                </a:solidFill>
              </a:rPr>
              <a:t>:</a:t>
            </a:r>
          </a:p>
          <a:p>
            <a:pPr marL="720725" lvl="1" indent="-342900" algn="just">
              <a:spcBef>
                <a:spcPts val="600"/>
              </a:spcBef>
            </a:pPr>
            <a:r>
              <a:rPr lang="en-GB" altLang="en-US" sz="1600" b="1" dirty="0" smtClean="0">
                <a:solidFill>
                  <a:srgbClr val="000000"/>
                </a:solidFill>
              </a:rPr>
              <a:t>3</a:t>
            </a:r>
            <a:r>
              <a:rPr lang="en-US" altLang="en-US" sz="1600" b="1" dirty="0" smtClean="0">
                <a:solidFill>
                  <a:srgbClr val="000000"/>
                </a:solidFill>
              </a:rPr>
              <a:t> </a:t>
            </a:r>
            <a:r>
              <a:rPr lang="en-GB" altLang="en-US" sz="1600" b="1" dirty="0" smtClean="0">
                <a:solidFill>
                  <a:srgbClr val="000000"/>
                </a:solidFill>
              </a:rPr>
              <a:t>e</a:t>
            </a:r>
            <a:r>
              <a:rPr lang="en-US" altLang="en-US" sz="1600" b="1" dirty="0" smtClean="0">
                <a:solidFill>
                  <a:srgbClr val="000000"/>
                </a:solidFill>
              </a:rPr>
              <a:t>x-</a:t>
            </a:r>
            <a:r>
              <a:rPr lang="en-GB" altLang="en-US" sz="1600" b="1" dirty="0" smtClean="0">
                <a:solidFill>
                  <a:srgbClr val="000000"/>
                </a:solidFill>
              </a:rPr>
              <a:t>p</a:t>
            </a:r>
            <a:r>
              <a:rPr lang="en-US" altLang="en-US" sz="1600" b="1" dirty="0" err="1" smtClean="0">
                <a:solidFill>
                  <a:srgbClr val="000000"/>
                </a:solidFill>
              </a:rPr>
              <a:t>ost</a:t>
            </a:r>
            <a:r>
              <a:rPr lang="en-US" altLang="en-US" sz="1600" b="1" dirty="0" smtClean="0">
                <a:solidFill>
                  <a:srgbClr val="000000"/>
                </a:solidFill>
              </a:rPr>
              <a:t> impact evaluations</a:t>
            </a:r>
            <a:endParaRPr lang="en-GB" altLang="en-US" sz="1600" b="1" dirty="0" smtClean="0">
              <a:solidFill>
                <a:srgbClr val="000000"/>
              </a:solidFill>
            </a:endParaRPr>
          </a:p>
          <a:p>
            <a:pPr marL="720725" lvl="1" indent="-342900" algn="just">
              <a:spcBef>
                <a:spcPts val="600"/>
              </a:spcBef>
            </a:pPr>
            <a:r>
              <a:rPr lang="en-GB" altLang="en-US" sz="1600" b="1" dirty="0" smtClean="0">
                <a:solidFill>
                  <a:srgbClr val="000000"/>
                </a:solidFill>
              </a:rPr>
              <a:t>6</a:t>
            </a:r>
            <a:r>
              <a:rPr lang="en-US" altLang="en-US" sz="1600" b="1" dirty="0" smtClean="0">
                <a:solidFill>
                  <a:srgbClr val="000000"/>
                </a:solidFill>
              </a:rPr>
              <a:t> high quality case studies </a:t>
            </a:r>
            <a:endParaRPr lang="en-GB" altLang="en-US" sz="1600" b="1" dirty="0" smtClean="0">
              <a:solidFill>
                <a:srgbClr val="000000"/>
              </a:solidFill>
            </a:endParaRPr>
          </a:p>
          <a:p>
            <a:pPr marL="720725" lvl="1" indent="-342900" algn="just">
              <a:spcBef>
                <a:spcPts val="600"/>
              </a:spcBef>
            </a:pPr>
            <a:r>
              <a:rPr lang="en-GB" altLang="en-US" sz="1600" b="1" dirty="0" smtClean="0">
                <a:solidFill>
                  <a:srgbClr val="000000"/>
                </a:solidFill>
              </a:rPr>
              <a:t>2 journal </a:t>
            </a:r>
            <a:r>
              <a:rPr lang="en-US" altLang="en-US" sz="1600" b="1" dirty="0" smtClean="0">
                <a:solidFill>
                  <a:srgbClr val="000000"/>
                </a:solidFill>
              </a:rPr>
              <a:t>papers published</a:t>
            </a:r>
            <a:endParaRPr lang="en-GB" altLang="en-US" sz="1600" b="1" dirty="0" smtClean="0">
              <a:solidFill>
                <a:srgbClr val="000000"/>
              </a:solidFill>
            </a:endParaRPr>
          </a:p>
          <a:p>
            <a:pPr>
              <a:buClr>
                <a:schemeClr val="bg2"/>
              </a:buClr>
              <a:buFont typeface="Arial" charset="0"/>
              <a:buChar char="●"/>
            </a:pPr>
            <a:endParaRPr lang="en-GB" altLang="en-US" sz="2000" dirty="0" smtClean="0"/>
          </a:p>
        </p:txBody>
      </p:sp>
    </p:spTree>
    <p:extLst>
      <p:ext uri="{BB962C8B-B14F-4D97-AF65-F5344CB8AC3E}">
        <p14:creationId xmlns:p14="http://schemas.microsoft.com/office/powerpoint/2010/main" val="38254912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068071"/>
            <a:ext cx="7920880" cy="488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8" name="Title 3"/>
          <p:cNvSpPr>
            <a:spLocks noGrp="1"/>
          </p:cNvSpPr>
          <p:nvPr>
            <p:ph type="title"/>
          </p:nvPr>
        </p:nvSpPr>
        <p:spPr>
          <a:xfrm>
            <a:off x="1096516" y="260648"/>
            <a:ext cx="7239000" cy="838200"/>
          </a:xfrm>
        </p:spPr>
        <p:txBody>
          <a:bodyPr/>
          <a:lstStyle/>
          <a:p>
            <a:r>
              <a:rPr lang="en-GB" altLang="en-US" dirty="0" smtClean="0"/>
              <a:t>Progress of Medium Term Strategy</a:t>
            </a:r>
          </a:p>
        </p:txBody>
      </p:sp>
      <p:sp>
        <p:nvSpPr>
          <p:cNvPr id="34820" name="TextBox 7"/>
          <p:cNvSpPr txBox="1">
            <a:spLocks noChangeArrowheads="1"/>
          </p:cNvSpPr>
          <p:nvPr/>
        </p:nvSpPr>
        <p:spPr bwMode="auto">
          <a:xfrm>
            <a:off x="4342423" y="3075260"/>
            <a:ext cx="48363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Clr>
                <a:srgbClr val="F58025"/>
              </a:buClr>
              <a:buFont typeface="Arial" charset="0"/>
              <a:buChar char="■"/>
            </a:pPr>
            <a:r>
              <a:rPr lang="en-GB" altLang="en-US" sz="1600" dirty="0">
                <a:solidFill>
                  <a:srgbClr val="000000"/>
                </a:solidFill>
                <a:ea typeface="Calibri" pitchFamily="34" charset="0"/>
                <a:cs typeface="Times New Roman" pitchFamily="18" charset="0"/>
              </a:rPr>
              <a:t>Project delays or lower than expected outputs </a:t>
            </a:r>
          </a:p>
          <a:p>
            <a:pPr algn="just" eaLnBrk="1" hangingPunct="1">
              <a:buClr>
                <a:srgbClr val="F58025"/>
              </a:buClr>
              <a:buFont typeface="Arial" charset="0"/>
              <a:buChar char="■"/>
            </a:pPr>
            <a:r>
              <a:rPr lang="en-GB" altLang="en-US" sz="1600" dirty="0">
                <a:solidFill>
                  <a:srgbClr val="000000"/>
                </a:solidFill>
                <a:ea typeface="Calibri" pitchFamily="34" charset="0"/>
                <a:cs typeface="Times New Roman" pitchFamily="18" charset="0"/>
              </a:rPr>
              <a:t>Funding </a:t>
            </a:r>
            <a:r>
              <a:rPr lang="en-GB" altLang="en-US" sz="1600" dirty="0" smtClean="0">
                <a:solidFill>
                  <a:srgbClr val="000000"/>
                </a:solidFill>
                <a:ea typeface="Calibri" pitchFamily="34" charset="0"/>
                <a:cs typeface="Times New Roman" pitchFamily="18" charset="0"/>
              </a:rPr>
              <a:t>constraints</a:t>
            </a:r>
          </a:p>
          <a:p>
            <a:pPr algn="just" eaLnBrk="1" hangingPunct="1">
              <a:buClr>
                <a:srgbClr val="F58025"/>
              </a:buClr>
              <a:buFont typeface="Arial" charset="0"/>
              <a:buChar char="■"/>
            </a:pPr>
            <a:r>
              <a:rPr lang="en-GB" altLang="en-US" sz="1600" dirty="0" smtClean="0">
                <a:solidFill>
                  <a:srgbClr val="000000"/>
                </a:solidFill>
                <a:ea typeface="Calibri" pitchFamily="34" charset="0"/>
                <a:cs typeface="Times New Roman" pitchFamily="18" charset="0"/>
              </a:rPr>
              <a:t>Partner delays</a:t>
            </a:r>
          </a:p>
          <a:p>
            <a:pPr algn="just" eaLnBrk="1" hangingPunct="1">
              <a:buClr>
                <a:srgbClr val="F58025"/>
              </a:buClr>
              <a:buFont typeface="Arial" charset="0"/>
              <a:buChar char="■"/>
            </a:pPr>
            <a:r>
              <a:rPr lang="en-GB" altLang="en-US" sz="1600" dirty="0" smtClean="0">
                <a:solidFill>
                  <a:srgbClr val="000000"/>
                </a:solidFill>
                <a:ea typeface="Calibri" pitchFamily="34" charset="0"/>
                <a:cs typeface="Times New Roman" pitchFamily="18" charset="0"/>
              </a:rPr>
              <a:t>Lack of capacity in country of work</a:t>
            </a:r>
          </a:p>
          <a:p>
            <a:pPr algn="just" eaLnBrk="1" hangingPunct="1">
              <a:buClr>
                <a:srgbClr val="F58025"/>
              </a:buClr>
              <a:buFont typeface="Arial" charset="0"/>
              <a:buChar char="■"/>
            </a:pPr>
            <a:endParaRPr lang="en-GB" altLang="en-US" sz="1600" dirty="0" smtClean="0">
              <a:solidFill>
                <a:srgbClr val="000000"/>
              </a:solidFill>
              <a:ea typeface="Calibri" pitchFamily="34" charset="0"/>
              <a:cs typeface="Times New Roman" pitchFamily="18" charset="0"/>
            </a:endParaRPr>
          </a:p>
        </p:txBody>
      </p:sp>
      <p:sp>
        <p:nvSpPr>
          <p:cNvPr id="34821" name="TextBox 8"/>
          <p:cNvSpPr txBox="1">
            <a:spLocks noChangeArrowheads="1"/>
          </p:cNvSpPr>
          <p:nvPr/>
        </p:nvSpPr>
        <p:spPr bwMode="auto">
          <a:xfrm>
            <a:off x="3131840" y="4797152"/>
            <a:ext cx="601216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FF0000"/>
              </a:buClr>
              <a:buFont typeface="Arial" charset="0"/>
              <a:buChar char="▼"/>
            </a:pPr>
            <a:r>
              <a:rPr lang="en-GB" sz="1600" dirty="0" smtClean="0">
                <a:solidFill>
                  <a:srgbClr val="000000"/>
                </a:solidFill>
                <a:latin typeface="Arial" panose="020B0604020202020204" pitchFamily="34" charset="0"/>
                <a:ea typeface="Calibri" pitchFamily="34" charset="0"/>
                <a:cs typeface="Arial" panose="020B0604020202020204" pitchFamily="34" charset="0"/>
              </a:rPr>
              <a:t>Delayed impact</a:t>
            </a:r>
          </a:p>
          <a:p>
            <a:pPr eaLnBrk="1" hangingPunct="1">
              <a:buClr>
                <a:srgbClr val="FF0000"/>
              </a:buClr>
              <a:buFont typeface="Arial" charset="0"/>
              <a:buChar char="▼"/>
            </a:pPr>
            <a:r>
              <a:rPr lang="en-GB" sz="1600" dirty="0" smtClean="0">
                <a:solidFill>
                  <a:srgbClr val="000000"/>
                </a:solidFill>
                <a:latin typeface="Arial" panose="020B0604020202020204" pitchFamily="34" charset="0"/>
                <a:ea typeface="Calibri" pitchFamily="34" charset="0"/>
                <a:cs typeface="Arial" panose="020B0604020202020204" pitchFamily="34" charset="0"/>
              </a:rPr>
              <a:t>Delays in Publishing new products </a:t>
            </a:r>
            <a:r>
              <a:rPr lang="en-GB" sz="1600" dirty="0">
                <a:solidFill>
                  <a:srgbClr val="000000"/>
                </a:solidFill>
                <a:latin typeface="Arial" panose="020B0604020202020204" pitchFamily="34" charset="0"/>
                <a:ea typeface="Calibri" pitchFamily="34" charset="0"/>
                <a:cs typeface="Arial" panose="020B0604020202020204" pitchFamily="34" charset="0"/>
              </a:rPr>
              <a:t>due to platform </a:t>
            </a:r>
            <a:r>
              <a:rPr lang="en-GB" sz="1600" dirty="0" smtClean="0">
                <a:solidFill>
                  <a:srgbClr val="000000"/>
                </a:solidFill>
                <a:latin typeface="Arial" panose="020B0604020202020204" pitchFamily="34" charset="0"/>
                <a:ea typeface="Calibri" pitchFamily="34" charset="0"/>
                <a:cs typeface="Arial" panose="020B0604020202020204" pitchFamily="34" charset="0"/>
              </a:rPr>
              <a:t>renewal</a:t>
            </a:r>
          </a:p>
          <a:p>
            <a:pPr eaLnBrk="1" hangingPunct="1">
              <a:buClr>
                <a:srgbClr val="FF0000"/>
              </a:buClr>
              <a:buFont typeface="Arial" charset="0"/>
              <a:buChar char="▼"/>
            </a:pPr>
            <a:r>
              <a:rPr lang="en-GB" sz="1600" dirty="0" smtClean="0">
                <a:solidFill>
                  <a:srgbClr val="000000"/>
                </a:solidFill>
                <a:latin typeface="Arial" panose="020B0604020202020204" pitchFamily="34" charset="0"/>
                <a:ea typeface="Calibri" pitchFamily="34" charset="0"/>
                <a:cs typeface="Arial" panose="020B0604020202020204" pitchFamily="34" charset="0"/>
              </a:rPr>
              <a:t>Instability in countries causing project suspension</a:t>
            </a:r>
          </a:p>
          <a:p>
            <a:pPr eaLnBrk="1" hangingPunct="1">
              <a:buClr>
                <a:srgbClr val="FF0000"/>
              </a:buClr>
              <a:buFont typeface="Arial" charset="0"/>
              <a:buChar char="▼"/>
            </a:pPr>
            <a:r>
              <a:rPr lang="en-GB" sz="1600" dirty="0" smtClean="0">
                <a:solidFill>
                  <a:srgbClr val="000000"/>
                </a:solidFill>
                <a:latin typeface="Arial" panose="020B0604020202020204" pitchFamily="34" charset="0"/>
                <a:ea typeface="Calibri" pitchFamily="34" charset="0"/>
                <a:cs typeface="Arial" panose="020B0604020202020204" pitchFamily="34" charset="0"/>
              </a:rPr>
              <a:t>Change in donor priorities</a:t>
            </a:r>
            <a:endParaRPr lang="en-GB" sz="1600" dirty="0">
              <a:latin typeface="Arial" panose="020B0604020202020204" pitchFamily="34" charset="0"/>
              <a:ea typeface="Calibri" pitchFamily="34" charset="0"/>
              <a:cs typeface="Arial" panose="020B0604020202020204" pitchFamily="34" charset="0"/>
            </a:endParaRPr>
          </a:p>
          <a:p>
            <a:pPr eaLnBrk="1" hangingPunct="1"/>
            <a:endParaRPr lang="en-GB" sz="1600" dirty="0">
              <a:ea typeface="Calibri" pitchFamily="34" charset="0"/>
              <a:cs typeface="Times New Roman" pitchFamily="18" charset="0"/>
            </a:endParaRPr>
          </a:p>
        </p:txBody>
      </p:sp>
      <p:sp>
        <p:nvSpPr>
          <p:cNvPr id="34822" name="TextBox 9"/>
          <p:cNvSpPr txBox="1">
            <a:spLocks noChangeArrowheads="1"/>
          </p:cNvSpPr>
          <p:nvPr/>
        </p:nvSpPr>
        <p:spPr bwMode="auto">
          <a:xfrm>
            <a:off x="2555776" y="1068070"/>
            <a:ext cx="26468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000" dirty="0"/>
              <a:t>% of output </a:t>
            </a:r>
            <a:r>
              <a:rPr lang="en-GB" altLang="en-US" sz="2000" dirty="0" smtClean="0"/>
              <a:t>indicators</a:t>
            </a:r>
            <a:endParaRPr lang="en-GB" altLang="en-US" sz="2000" dirty="0"/>
          </a:p>
        </p:txBody>
      </p:sp>
    </p:spTree>
    <p:extLst>
      <p:ext uri="{BB962C8B-B14F-4D97-AF65-F5344CB8AC3E}">
        <p14:creationId xmlns:p14="http://schemas.microsoft.com/office/powerpoint/2010/main" val="17611253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Continuing growth, improving efficiency</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38840159"/>
              </p:ext>
            </p:extLst>
          </p:nvPr>
        </p:nvGraphicFramePr>
        <p:xfrm>
          <a:off x="191964" y="1196753"/>
          <a:ext cx="4186808" cy="49294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656776731"/>
              </p:ext>
            </p:extLst>
          </p:nvPr>
        </p:nvGraphicFramePr>
        <p:xfrm>
          <a:off x="4378772" y="1340768"/>
          <a:ext cx="4657724" cy="47853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8809584"/>
      </p:ext>
    </p:extLst>
  </p:cSld>
  <p:clrMapOvr>
    <a:masterClrMapping/>
  </p:clrMapOvr>
  <p:transition advClick="0" advTm="15000">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9204" y="1204813"/>
            <a:ext cx="2470248" cy="101217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3184" y="1480088"/>
            <a:ext cx="2541149" cy="6294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81" y="1479656"/>
            <a:ext cx="1770568" cy="123322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71" y="3146571"/>
            <a:ext cx="2714769" cy="110657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1454" y="2315160"/>
            <a:ext cx="2064426" cy="97624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9849" y="4811488"/>
            <a:ext cx="1958412" cy="1137792"/>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3850" y="5428661"/>
            <a:ext cx="3124530" cy="556915"/>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1233" y="3981184"/>
            <a:ext cx="1463955" cy="543913"/>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29456" y="3699856"/>
            <a:ext cx="1168788" cy="1275288"/>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3064" y="4587581"/>
            <a:ext cx="2285316" cy="808253"/>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38875" y="3501008"/>
            <a:ext cx="1399505" cy="975248"/>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52320" y="2155315"/>
            <a:ext cx="1013751" cy="1115126"/>
          </a:xfrm>
          <a:prstGeom prst="rect">
            <a:avLst/>
          </a:prstGeom>
        </p:spPr>
      </p:pic>
      <p:pic>
        <p:nvPicPr>
          <p:cNvPr id="1026" name="Picture 2" descr="Bill &amp; Melinda Gates Foundation">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627" y="4437112"/>
            <a:ext cx="1512167" cy="15121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7662" y="692305"/>
            <a:ext cx="2202847" cy="523220"/>
          </a:xfrm>
          <a:prstGeom prst="rect">
            <a:avLst/>
          </a:prstGeom>
          <a:noFill/>
        </p:spPr>
        <p:txBody>
          <a:bodyPr wrap="none" rtlCol="0">
            <a:spAutoFit/>
          </a:bodyPr>
          <a:lstStyle/>
          <a:p>
            <a:r>
              <a:rPr lang="en-GB" sz="2800" b="1" dirty="0" smtClean="0"/>
              <a:t>Key Donors</a:t>
            </a:r>
            <a:endParaRPr lang="en-GB" sz="2800" b="1" dirty="0"/>
          </a:p>
        </p:txBody>
      </p:sp>
      <p:pic>
        <p:nvPicPr>
          <p:cNvPr id="5" name="Picture 4" descr="IFAD Investing in Rural People Logo_GRY.eps"/>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36494" y="2336761"/>
            <a:ext cx="1933238" cy="976189"/>
          </a:xfrm>
          <a:prstGeom prst="rect">
            <a:avLst/>
          </a:prstGeom>
        </p:spPr>
      </p:pic>
    </p:spTree>
    <p:extLst>
      <p:ext uri="{BB962C8B-B14F-4D97-AF65-F5344CB8AC3E}">
        <p14:creationId xmlns:p14="http://schemas.microsoft.com/office/powerpoint/2010/main" val="68026640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Trevor Nicholls, CEO</a:t>
            </a:r>
          </a:p>
          <a:p>
            <a:r>
              <a:rPr lang="en-GB" dirty="0" smtClean="0"/>
              <a:t>t.nicholls@cabi.org</a:t>
            </a:r>
            <a:endParaRPr lang="en-GB" dirty="0"/>
          </a:p>
        </p:txBody>
      </p:sp>
      <p:pic>
        <p:nvPicPr>
          <p:cNvPr id="3" name="Picture 2" descr="Cabi_FCR_ 104.jpg"/>
          <p:cNvPicPr>
            <a:picLocks noChangeAspect="1"/>
          </p:cNvPicPr>
          <p:nvPr/>
        </p:nvPicPr>
        <p:blipFill rotWithShape="1">
          <a:blip r:embed="rId3" cstate="print">
            <a:extLst>
              <a:ext uri="{28A0092B-C50C-407E-A947-70E740481C1C}">
                <a14:useLocalDpi xmlns:a14="http://schemas.microsoft.com/office/drawing/2010/main" val="0"/>
              </a:ext>
            </a:extLst>
          </a:blip>
          <a:srcRect t="16013" b="31069"/>
          <a:stretch/>
        </p:blipFill>
        <p:spPr>
          <a:xfrm>
            <a:off x="0" y="-63469"/>
            <a:ext cx="9155915" cy="3230003"/>
          </a:xfrm>
          <a:prstGeom prst="rect">
            <a:avLst/>
          </a:prstGeom>
        </p:spPr>
      </p:pic>
    </p:spTree>
    <p:extLst>
      <p:ext uri="{BB962C8B-B14F-4D97-AF65-F5344CB8AC3E}">
        <p14:creationId xmlns:p14="http://schemas.microsoft.com/office/powerpoint/2010/main" val="1695945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997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213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68" y="260648"/>
            <a:ext cx="8229600" cy="936104"/>
          </a:xfrm>
        </p:spPr>
        <p:txBody>
          <a:bodyPr/>
          <a:lstStyle/>
          <a:p>
            <a:r>
              <a:rPr lang="en-GB" sz="2800" dirty="0" smtClean="0"/>
              <a:t>By 2050….</a:t>
            </a:r>
            <a:endParaRPr lang="en-GB" sz="2800" dirty="0"/>
          </a:p>
        </p:txBody>
      </p:sp>
      <p:sp>
        <p:nvSpPr>
          <p:cNvPr id="3" name="Text Placeholder 2"/>
          <p:cNvSpPr>
            <a:spLocks noGrp="1"/>
          </p:cNvSpPr>
          <p:nvPr>
            <p:ph type="body" sz="quarter" idx="10"/>
          </p:nvPr>
        </p:nvSpPr>
        <p:spPr>
          <a:xfrm>
            <a:off x="504800" y="1191444"/>
            <a:ext cx="8531696" cy="4581525"/>
          </a:xfrm>
        </p:spPr>
        <p:txBody>
          <a:bodyPr/>
          <a:lstStyle/>
          <a:p>
            <a:pPr marL="342900" indent="-342900">
              <a:buFont typeface="Arial" panose="020B0604020202020204" pitchFamily="34" charset="0"/>
              <a:buChar char="•"/>
            </a:pPr>
            <a:r>
              <a:rPr lang="en-GB" sz="2000" dirty="0" smtClean="0"/>
              <a:t>There will be nearly 10 billion people on the planet</a:t>
            </a:r>
          </a:p>
          <a:p>
            <a:pPr marL="342900" indent="-342900">
              <a:buFont typeface="Arial" panose="020B0604020202020204" pitchFamily="34" charset="0"/>
              <a:buChar char="•"/>
            </a:pPr>
            <a:r>
              <a:rPr lang="en-GB" sz="2000" dirty="0" smtClean="0"/>
              <a:t>We will need to produce 60% more food </a:t>
            </a:r>
          </a:p>
          <a:p>
            <a:pPr marL="342900" indent="-342900">
              <a:buFont typeface="Arial" panose="020B0604020202020204" pitchFamily="34" charset="0"/>
              <a:buChar char="•"/>
            </a:pPr>
            <a:r>
              <a:rPr lang="en-GB" sz="2000" dirty="0" smtClean="0"/>
              <a:t>Over 60% of the population will be living in cities</a:t>
            </a:r>
          </a:p>
          <a:p>
            <a:pPr marL="342900" indent="-342900">
              <a:buFont typeface="Arial" panose="020B0604020202020204" pitchFamily="34" charset="0"/>
              <a:buChar char="•"/>
            </a:pPr>
            <a:r>
              <a:rPr lang="en-GB" sz="2000" dirty="0" smtClean="0"/>
              <a:t>Nearly 40% of the population will be under 18%</a:t>
            </a:r>
          </a:p>
          <a:p>
            <a:r>
              <a:rPr lang="en-GB" sz="2400" b="1" i="1" dirty="0" smtClean="0">
                <a:solidFill>
                  <a:srgbClr val="78BE20"/>
                </a:solidFill>
              </a:rPr>
              <a:t>But….</a:t>
            </a:r>
          </a:p>
          <a:p>
            <a:pPr marL="342900" indent="-342900">
              <a:buFont typeface="Arial" panose="020B0604020202020204" pitchFamily="34" charset="0"/>
              <a:buChar char="•"/>
            </a:pPr>
            <a:r>
              <a:rPr lang="en-GB" sz="2000" dirty="0" smtClean="0"/>
              <a:t>40% of the population will still be working in agriculture</a:t>
            </a:r>
          </a:p>
          <a:p>
            <a:pPr marL="342900" indent="-342900">
              <a:buFont typeface="Arial" panose="020B0604020202020204" pitchFamily="34" charset="0"/>
              <a:buChar char="•"/>
            </a:pPr>
            <a:r>
              <a:rPr lang="en-GB" sz="2000" dirty="0" smtClean="0"/>
              <a:t>Smallholders and family farms will produce over 70% of world food</a:t>
            </a:r>
          </a:p>
          <a:p>
            <a:pPr marL="342900" indent="-342900">
              <a:buFont typeface="Arial" panose="020B0604020202020204" pitchFamily="34" charset="0"/>
              <a:buChar char="•"/>
            </a:pPr>
            <a:r>
              <a:rPr lang="en-GB" sz="2000" dirty="0" smtClean="0"/>
              <a:t>Over 1 billion people will still be at risk of malnutrition and hunger</a:t>
            </a:r>
          </a:p>
          <a:p>
            <a:endParaRPr lang="en-GB" sz="2000" dirty="0"/>
          </a:p>
          <a:p>
            <a:r>
              <a:rPr lang="en-GB" sz="2000" i="1" dirty="0" smtClean="0"/>
              <a:t>“Increasing smallholder farmers’ productivity and access to markets can have a profound impact on the livelihoods and general prosperity of literally millions of the world’s poor” </a:t>
            </a:r>
            <a:r>
              <a:rPr lang="en-GB" sz="2000" b="1" i="1" dirty="0" smtClean="0"/>
              <a:t>– World Bank</a:t>
            </a:r>
            <a:endParaRPr lang="en-GB" sz="2000" b="1" i="1" dirty="0"/>
          </a:p>
        </p:txBody>
      </p:sp>
    </p:spTree>
    <p:extLst>
      <p:ext uri="{BB962C8B-B14F-4D97-AF65-F5344CB8AC3E}">
        <p14:creationId xmlns:p14="http://schemas.microsoft.com/office/powerpoint/2010/main" val="366094166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8566" y="4340135"/>
            <a:ext cx="2382837" cy="1589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002" y="3429354"/>
            <a:ext cx="2428748" cy="182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59750" y="182317"/>
            <a:ext cx="7937369" cy="838200"/>
          </a:xfrm>
        </p:spPr>
        <p:txBody>
          <a:bodyPr/>
          <a:lstStyle/>
          <a:p>
            <a:r>
              <a:rPr lang="en-GB" sz="2800" dirty="0" smtClean="0"/>
              <a:t>The perfect storm……</a:t>
            </a:r>
            <a:endParaRPr lang="en-GB" sz="2800" dirty="0"/>
          </a:p>
        </p:txBody>
      </p:sp>
      <p:pic>
        <p:nvPicPr>
          <p:cNvPr id="2457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79771" y="2159303"/>
            <a:ext cx="2182621" cy="170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6105" y="1219795"/>
            <a:ext cx="2390895" cy="179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1080" y="1683384"/>
            <a:ext cx="3988592" cy="461665"/>
          </a:xfrm>
          <a:prstGeom prst="rect">
            <a:avLst/>
          </a:prstGeom>
          <a:noFill/>
        </p:spPr>
        <p:txBody>
          <a:bodyPr wrap="none" rtlCol="0">
            <a:spAutoFit/>
          </a:bodyPr>
          <a:lstStyle/>
          <a:p>
            <a:r>
              <a:rPr lang="en-GB" b="1" i="1" dirty="0" smtClean="0">
                <a:solidFill>
                  <a:schemeClr val="bg2"/>
                </a:solidFill>
              </a:rPr>
              <a:t>Growing world population</a:t>
            </a:r>
            <a:endParaRPr lang="en-GB" b="1" i="1" dirty="0">
              <a:solidFill>
                <a:schemeClr val="bg2"/>
              </a:solidFill>
            </a:endParaRPr>
          </a:p>
        </p:txBody>
      </p:sp>
      <p:sp>
        <p:nvSpPr>
          <p:cNvPr id="9" name="TextBox 8"/>
          <p:cNvSpPr txBox="1"/>
          <p:nvPr/>
        </p:nvSpPr>
        <p:spPr>
          <a:xfrm>
            <a:off x="4120114" y="2979240"/>
            <a:ext cx="2459328" cy="461665"/>
          </a:xfrm>
          <a:prstGeom prst="rect">
            <a:avLst/>
          </a:prstGeom>
          <a:noFill/>
        </p:spPr>
        <p:txBody>
          <a:bodyPr wrap="none" rtlCol="0">
            <a:spAutoFit/>
          </a:bodyPr>
          <a:lstStyle/>
          <a:p>
            <a:r>
              <a:rPr lang="en-GB" b="1" i="1" dirty="0" smtClean="0">
                <a:solidFill>
                  <a:schemeClr val="bg2"/>
                </a:solidFill>
              </a:rPr>
              <a:t>Climate change</a:t>
            </a:r>
            <a:endParaRPr lang="en-GB" b="1" i="1" dirty="0">
              <a:solidFill>
                <a:schemeClr val="bg2"/>
              </a:solidFill>
            </a:endParaRPr>
          </a:p>
        </p:txBody>
      </p:sp>
      <p:sp>
        <p:nvSpPr>
          <p:cNvPr id="10" name="TextBox 9"/>
          <p:cNvSpPr txBox="1"/>
          <p:nvPr/>
        </p:nvSpPr>
        <p:spPr>
          <a:xfrm>
            <a:off x="2871080" y="5420906"/>
            <a:ext cx="2420086" cy="461665"/>
          </a:xfrm>
          <a:prstGeom prst="rect">
            <a:avLst/>
          </a:prstGeom>
          <a:noFill/>
        </p:spPr>
        <p:txBody>
          <a:bodyPr wrap="none" rtlCol="0">
            <a:spAutoFit/>
          </a:bodyPr>
          <a:lstStyle/>
          <a:p>
            <a:r>
              <a:rPr lang="en-GB" b="1" i="1" dirty="0" smtClean="0">
                <a:solidFill>
                  <a:schemeClr val="bg2"/>
                </a:solidFill>
              </a:rPr>
              <a:t>Water shortage</a:t>
            </a:r>
            <a:endParaRPr lang="en-GB" b="1" i="1" dirty="0">
              <a:solidFill>
                <a:schemeClr val="bg2"/>
              </a:solidFill>
            </a:endParaRPr>
          </a:p>
        </p:txBody>
      </p:sp>
      <p:sp>
        <p:nvSpPr>
          <p:cNvPr id="12" name="TextBox 11"/>
          <p:cNvSpPr txBox="1"/>
          <p:nvPr/>
        </p:nvSpPr>
        <p:spPr>
          <a:xfrm>
            <a:off x="827584" y="4340135"/>
            <a:ext cx="3700851" cy="830997"/>
          </a:xfrm>
          <a:prstGeom prst="rect">
            <a:avLst/>
          </a:prstGeom>
          <a:noFill/>
        </p:spPr>
        <p:txBody>
          <a:bodyPr wrap="square" rtlCol="0">
            <a:spAutoFit/>
          </a:bodyPr>
          <a:lstStyle/>
          <a:p>
            <a:r>
              <a:rPr lang="en-GB" b="1" i="1" dirty="0" smtClean="0">
                <a:solidFill>
                  <a:schemeClr val="bg2"/>
                </a:solidFill>
              </a:rPr>
              <a:t>Dwindling mineral resources</a:t>
            </a:r>
            <a:endParaRPr lang="en-GB" b="1" i="1" dirty="0">
              <a:solidFill>
                <a:schemeClr val="bg2"/>
              </a:solidFill>
            </a:endParaRPr>
          </a:p>
        </p:txBody>
      </p:sp>
    </p:spTree>
    <p:extLst>
      <p:ext uri="{BB962C8B-B14F-4D97-AF65-F5344CB8AC3E}">
        <p14:creationId xmlns:p14="http://schemas.microsoft.com/office/powerpoint/2010/main" val="845314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431" y="499845"/>
            <a:ext cx="7937369" cy="838200"/>
          </a:xfrm>
        </p:spPr>
        <p:txBody>
          <a:bodyPr/>
          <a:lstStyle/>
          <a:p>
            <a:r>
              <a:rPr lang="en-GB" sz="2800" dirty="0" smtClean="0"/>
              <a:t>…. in the face of greater competition</a:t>
            </a:r>
            <a:br>
              <a:rPr lang="en-GB" sz="2800" dirty="0" smtClean="0"/>
            </a:br>
            <a:r>
              <a:rPr lang="en-GB" sz="2800" dirty="0" smtClean="0"/>
              <a:t> for land use</a:t>
            </a:r>
            <a:endParaRPr lang="en-GB" sz="2800" dirty="0"/>
          </a:p>
        </p:txBody>
      </p:sp>
      <p:sp>
        <p:nvSpPr>
          <p:cNvPr id="4" name="Content Placeholder 3"/>
          <p:cNvSpPr>
            <a:spLocks noGrp="1"/>
          </p:cNvSpPr>
          <p:nvPr>
            <p:ph idx="1"/>
          </p:nvPr>
        </p:nvSpPr>
        <p:spPr/>
        <p:txBody>
          <a:bodyPr/>
          <a:lstStyle/>
          <a:p>
            <a:endParaRPr lang="en-GB" dirty="0"/>
          </a:p>
        </p:txBody>
      </p:sp>
      <p:grpSp>
        <p:nvGrpSpPr>
          <p:cNvPr id="3" name="Group 2"/>
          <p:cNvGrpSpPr/>
          <p:nvPr/>
        </p:nvGrpSpPr>
        <p:grpSpPr>
          <a:xfrm>
            <a:off x="304452" y="1525460"/>
            <a:ext cx="8535096" cy="4291623"/>
            <a:chOff x="455836" y="1525460"/>
            <a:chExt cx="8535096" cy="4291623"/>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477" y="3782403"/>
              <a:ext cx="2540819" cy="2034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3" name="Picture 7" descr="http://t0.gstatic.com/images?q=tbn:ANd9GcRVFMYC_bj2S2shLXCm44pBwbzHW6a7ADP4N9PbrATib2QO21fFH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5836" y="1543844"/>
              <a:ext cx="2578100" cy="2046112"/>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30495" y="1525460"/>
              <a:ext cx="2716648" cy="203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5"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43702" y="1525460"/>
              <a:ext cx="2647230" cy="199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7" name="Picture 11" descr="http://t2.gstatic.com/images?q=tbn:ANd9GcRELfZshDfYAV03yGiPxXfMl4OyYvKuqnfPpCYWlxxo1oAsxDUxU_BgmdBCC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35895" y="3782403"/>
              <a:ext cx="2716402" cy="2034680"/>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54257" y="3777451"/>
              <a:ext cx="2636675" cy="202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587346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Man cannot live by cereals alone…..</a:t>
            </a:r>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862" y="1188076"/>
            <a:ext cx="2809237"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33296" y="3192225"/>
            <a:ext cx="2834637" cy="236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5" descr="data:image/jpeg;base64,/9j/4AAQSkZJRgABAQAAAQABAAD/2wCEAAkGBhQSERQUEhQWFRUVGBcZFhgXFRgVFRcVFhgVGBQXFRcYHSYeGBkjHBgYHy8gJCcpLCwsFx4xNTAqNSYrLCkBCQoKDgwOGg8PGiwcHxwuLCwuKSwpKSksLCwsLCksLCksKSwsLCwpLCksLCwsKSksLCwpLCwsLCksLCwsLCkpLP/AABEIAMIBAwMBIgACEQEDEQH/xAAbAAABBQEBAAAAAAAAAAAAAAADAAIEBQYBB//EAEUQAAECAwUFBQYCCAQGAwAAAAECEQADIQQFEjFBUWFxgZEGEyKhsRQyQsHR8CNSFWJykqLC4fEWQ4LSByQzU2OyNJOz/8QAGQEAAwEBAQAAAAAAAAAAAAAAAAECAwQF/8QALhEAAgIBAwMDAwIHAQAAAAAAAAECESEDEjETQVEUImEEMnGR8EKBobHR4fEz/9oADAMBAAIRAxEAPwD2JC4kSzEbDD0qaNmrMESwI6ICmdHRNjKjRSQaFATOjnfw9rHuQeFAhOh4MKhppjoUKFCGKFChQAKFChQAKFChQAKFChpVAA6OEw146TAKzhMMVOhEw1SYpIixptEN9phqkQJUuNEkTkMbTDFT4CUxwpitqFbOTJ0AVNgikCGFEUhMaJkdK4YVQxUyKoQ5SoGVQ0zYYZkMQZ4UBEyOQ6EaJaTACTsiis3aSYn3mUN+fUROldokH3gU+Y+sYbZI1tMnBZhwXEdN5SyaLT6esSRMhDQ9oelED7wxwTjCHgO0dSqBd4THUgxNAShHYEkk5wQRBaOwoUKAYoUKE8AHDHAI7ihQCERDFJh8NeATGpEcmGHAwjFCoA5hwVDzHIqwoYRDFCCw2ZDTFQBQgaoMsQMxVioEpMCUIMYaRFWKiOpECMuJKkwFUOxNADKhhkwZSoYVxVk0D7uFDgswodiozveQ4TYhicNsO7yKsRNE6HpnxAEyOidCAs0WvrtiZLveYPiJ4sfWKMT98PTPhUmFmks9+qBqxHBvOLSRfMtWuHj9YxibRDpNvScj5jrEOCLU2jei1J/MnqIJLtKTQKBO4gxhDbgNY6m8N8Z9P5L6hvsULFGITfKz8ZpvMS5XaGYNQeIr1iemx70a3FCjNy+0p1SOTxLl9oUnMEROxlKSLgxx4hy7zQrJQ9IMJ4OohDDPCxQIrjmOAYQmGvDMcNMyGILihpVAjMhpmQAFKoYVQwzIbjhiHlUDJjhVDCqKEdJhhVHCqGlUMDioEqHlUDKodiYNUCVBFGBqMVZJyOw147DJPPFTyQ9d214SbQrCHJ0fTOMT7XMP+XNOecyYeIo0JM1Y/wAhXNU3PrvEed1dTyv3/Me02/fLAz8/nAVLOqvOMzKnrS+KyuAAfeXrkakuIOLVOB8NlljxYah+DnZvifU6nx/T/IUX8q1YXZSXIo6gz6PDrLeagGUQdhcPuziil3paxlZ0NWgSRoDt+6w03pbqfhpZn931rSF6nU+P1FRphesDF5s5Cmf72RnDbbwJDADLJKddrwQWi3k/CM9E6NV9kL1Wp5j+oUjTIvck6b/s/KBTL6mPRKBsdT/OKBKrcalSf4aeWcOFktis54Tw8nYQvVz8oeDVWe9HHiDHcXhLvtju0zPVoy5ui0nO1HoW5NAT2dmnO0E8j9d0JfWS7yX9Qwaj/EJHxBjk49KQpXaNQPvPxB8qRnrLc85JB74HcUONc3MT/ZJr++mn/jA9IH9dQ1RoZfagM1H3P9iDyO0SKBRbeQeekZZVknaTB+6dYabFOzxpqfyFoXrh4NOe0ygSyg2lTlBD2xoHKyagsacc4yfsM7/uCmmD+sN/R87/ALp3sFDp4oPXfgVo2Ku1RGSgOK4NJ7VEgusPoyxGEN1zyf8AqD+P/dBJVgnhhjBrmUknOtSYr1vigtG/Tf4/OX4j6w79PuWEx+CgfQxgDYZv50//AF7dtYUuxTdVJf8AYOf70HrvgVnoAv7/AMkcHaI/n8owPsk5icSP3D/u+6w72eboUD/Sfrwh+u+As3MjtYF4glYUUFleE0NaZQUdqOHQxg5cmYPy1zISQ+j5wlIm193X80Hrl4DcbsdqnLMOMcHaJT1SANpjBjvdG3eJUd7+czEuC4bESC/EVil9dHwLcblPadJrQjcXpC/xKnYOsYBKZgLhKQTqFF//AFhwmTNh/eB9RFv67T8BZvVdokU3wpd/ylPVvP0jApCg5AZ6miana0dUte09ADAvrdMLPQRe8r848/pCjzwzVb/3YUV63TCyauYkH3m1r8oiLt8sMCrUEHfn6/KKG87cqZMSnDQHQvxrwixElJAfIHY2RaPFlBQSbJbosP0mggsScgQG4beMR1XqT7sonitIDDgT9mAeygKJAHLy9IeJYBJA+T5RNx8C3hU3irPBo58euoyhq70mVIlJbeuvkI4GJbbn6V30jrin2+nyhbl4Dexqr1mJqZaK/rs2yp4wZF6l/cRv8XRvDAV2YEh6gCnHTKHdxV+X1g3Rrge5hhfChi8CBlTEo8zTgIGL7UAkkS2LDNWlNlY4JAxEgVLPxFBHFSRQcKb9OG2DcvAbmOm33M90d2Ms8R0GwbAIDLvicSQVSs6gIUT673h6rMHcCrdAdI4qSDVuPo9PukPcvAbmJF5zsRDy3angVwD1ygK76nhyVy6NlLWaZhyev94OuUKEwlSUvRqt/Yw1NeA3MYq+prA40MrXAo6M1OWcDVfE5yMaRqfw1s3XP+kSAAKAU5cT9Y4Eh3Da9dPvjBv+A3Mj+2zz/nM4H+Vo1XcwlW6d4XnEvQAS06uRwqTrB5uWnppDUqS+Y3FweY5esVubXAtzBi0TGczlFjVkJrqA2kFXaJn/AHFj9zfu5xwEBy4GWdNfvrHFzkNUpba9HhWwtjVWlbHxTK7w/pwhhWokgTJgb9bM0FKcesPmWtCWJUA+RxcIGLwl1wrT1ENbvAZCmbMAHjmaUxULZaQ43hMydRHHN2B0eIyrwS7Yk1rmIEL8lAspQ2UrFbZPsGSX7QtzVXDEa/bQwWpZbOoLuo02fe6AfpmVniHXfHE31Lr4gNtejfSK2y8BklC0rFK6/ETlxML2hepNN5z2O/3SIqb4lk+8Ofr97Icq9ZX5xWBxl4FkKZqiQauxOavNjC7xe01A+IvvesAF5yyKLEDN5IBLKT1h7ZeAyHU5rXMaqG46w4OTmqtfeVy1iGq90tmK7/lA5l8pHxDz+/7RShIWSylhTCqv31/7oUQUX/Lb3hCg2y8DyJHaeWT4hhO0B8tteHrBV9pZT5Ft0ZGzyyqgq1cnoIcZZCik5h46H9Np2XRqJnaeWyiMROgyHPlEMdrKlkBjvLxRrspFcxHfZqDLNvoeBhx0NNDSReq7U5MgDax+ghtp7VkthDFz03xSiyqDkjpxaGqsqqlmAfyLEfewxXR0hosv8STj8Q4NTh5ww9oJm3yitRKyGpy4R0yCD9igLRfT012AsJnaGaW8TNk1Ib+nZuiy+uURhYSSDoQ/CG2ax4iWOULbp+AwSf03Ozxq6wb/ABHNbR9uR8oD+jPGlJcPTidc+XWBzLvKQaGhIOwChHUesTt032DA+033NUffVurAV29ZZ1E655cNkSUXViQGqo4qb04h8vOHWKxoKDjBCkF1ZgkOGDQ700sIdkRF5TBktVd8dN5TKeM0yrtziTZrs8TL9068QSD6mHWe6i4LO5UADsSW6O0Dlp+BEKbbVqzUTzrAkziDmf6xPnWZpzpFApKeZBb0gk25fGpzkcmozZ8Gh74ICvnWtZDEng+3b5QPvCzEnhvi0VYFTgqYKYRw91vk/SOpuoqV4ssCSC2blP8AWDqQSGVOLbCKWOUWqrrKVFFCSgM35n/2waXdhBlqzKnSoHR3A9DB1YiKNzDygkYtHaJ8+71p8OFy5dtCC/RonG6qJfgoNrU4vMCB6sUFFCmWSHAhYTk0XabpZBbPFTgcvL0iSq7k94okUwukbywb0ievEDOJkmHyrPiBINRFzKsFFKXQkGm9mHrHZN3CWlKhUlNRplnxhvWQ6ZRiUWcaGu7+kKdIKGxD3sourVdWEKJqVPQZCgr1bzjtsu10oK6l+iQIFqoKKlNk8TPRnfY7w5FieWVE1BYRd2u7gzhvEkPuq9PvWHWq7wEgAMmgpuzPpEdWxVZTSbpBSD4qh6bDlCjTplsKJppCjP1AsmdulACy5rkze6csuOsTLZYcSsaXfYA/iFFPui0m3WgOUhi7V1B+TH7eBWaZhBxBzipXaQ/oDvaIerue+IVeUU9jtHiCFUdQBLVzbnWvIRJtlzklSkHJ1VyxBT4X4EdIsVXUlyRmc9xFSx4B4fKWUkhRoVE13h230DPuhS1f4oD24tECxTQtKkqDFzo1QmhbSg8oPNspUov7rNyP2RziauzAnGBvB1YjyzaI3tK0MDkVkbaHbsAiLcncA2XlFBZrvOMYhk3kX6RbXtd2NKSgMag8gGffT1ib7MDhKcyB0cv8usEEwhRxCjAczT5xc9VtqUexVd0QLushMkJUKpJ4sxOf3nFfLu9QXiSwcjhs6RfmSSPC4zIbPNQy2UMSrHdEyYpTJbAkkjRi/TIw4ydtruGCrvOT3gDUIoP2j9+cBsUnCFpWAoEkks9QAG8ot7HdhmqlkeHGXTvYO+/KJ9i7Pd4wCvEoJJZmS5Ya5/SJjF7doJKqM6LEyitJyKgAeeKHWiwJmGpYmmzZU6HIRbWK6jNm90HChiOT/CtQfdmOkElXQFhanBwEhquwIrwy8oVStMCqCGSQah88ywDDpDEsSSMgFNuo5/tFxZbj/CkzCWE6cxTl4QVYqvQZwCdZWJlgNiUoENUPQ0z21gcHHnuKirtNnBKX3HmMTeUEmNiUFCqnq2Qq8aZF0S0WgIXULQSkUDA4imp3JfnEKVY5ZlzSt8ae8Kc9ABV/1nEVtfH5GUaU/hYUUclt4ofvjBu9ZKQzGgYZONnSLy0XaCgTEBkoltvx4QCevpES8rEJSZa2zRjOrAAChfX5wnp8/qNoqle/jAOvlmTDgsO4BZ+igqp3ZvyjQ3RdgTNKV1Bkuz6zClQ4UIHWOGwd1IlFSQCVqJ4qWSOWflF9LAUZ9CSMalZPTYa5H70h8kFytbtVhuIi9Nk7xElAAIK1KyZwFE1PCJPaG7wpUmWkMFq8WrBP9CRFPRxf4HRm5d3qfGoEAmlGDVaO2e71f9Q006fflGtvsBIwABjKUaMwwlP1HWIUy0mXY5QI95Gejs5HF6Q3ppN34CimsNymb49uWlDr0EOlXX3iiEkBn5gUOUXd1SCnvQHISmWBUgvhJV1JiLc6D363FEJUnL4lEKPziumrihUyqtFmwjx5U41Uw+UPXYQVqSoUljzcCJF6JUqbgSHxFJbYElJ+kTrysQSlRFSs12ZGJ2Um/DFRSyJGObh+EJfoBv3xLsd3hail8g/ns6xO9hCElVHwtqNNkLs9JJSV7XHQxpHTqaj/ADF3Isy5A58ahu3aQoJbZ/jUxbidWr5wohz074CyvSxWhJpjUkAaeKlOFDzi2t3ZnDLCkJfxAudhPhIG1q9IpUraaijsXH8LV4sDHqtz3iibKS5TionMVqBibYzvlrsiPpYwcWnyKB5heEkyyoPVKkNsINFHbl1i8vzskEygtCTRLq/aJyrxaIPbuxKs8wTWZExayKNmVMOYw51zjadnrambOXZ5gqEBan/M6cSeFMXAxejppXGS5Y4qmY+XYAiWkfEizpUQX0mYTw8LHrEtdzptCElDDu0gkPmoOSN5duREajtLcaEy5sxAIKpakjNmcYXfbX96Ml2Yt3drmOCSlaXTkDXAX0Icopm44xTW2fGGU8OyJb7H3JCcNUWZD5DxY0mor8JZt3GO2aWFkFgDno/hINNufpGnvJCJ/e4QMWEv8JDDLKgdLZ58Q+Vsl3ET5AIwgzEg1rhOFyQ/2ImULkq/fINXlF3ctlTMn2ZJFTLtD7lFSlS9K/Hns6isExSEW9YLlCxLUzMxUrEH0oREtcvubRaikHFJUgpGTImY3bgou+wkavECzOZVrL0nJUQGzmKPhJ5KfkILXfDyGCVdViwqsFGAKsSQ1UFJwl9NTxEOsNlwTLfhc91gwGmEUKgX4AfZiRZE92uxAn/KcBquEsTszxF6e9viJY1lC7ck5lDFnqCWprmoNGj5p/P9ivyK5belM+Ytmx9zhfYlJdjw9Yh3JJY25JqStKR+yylKO6oZt26Jl8WYS5Vjwp8ToBqMkpAD7qJGesNu6z4FztFkeIGtVAqGfD1gqnT+UH5IN2W9PdySpJZKylP77NluPU8g3xK/520TpeUtIVsZQAxM4qctNDHbRZ0iTJSwpP7wHN0JWXcb69INellwKw1BnlTmreE4lcmI4xk44pZ/4KqFei8CJE1/GsJmYmdsCWDDYHHSIt22MKtaBMLowGYWqC4oNusSL3P4XdGpAAcMKZkbjX+0K1WVYAmgAFkgB9GSM9lH3Q1Tk2uwLLJl5HDLyZMyYs/6SxA3ME+cNl3cqZZJSMLrUgJJ/KhyXbMFm4wO8XVJlk/CHPFm659YsbvtyiApJCcIwlOhqyd4Iwtzyi/42mPuCk2T8MmgWvFLyoMK1JevCJV8WXEZSCfC4en5Q8DtVpCZHhPuMRTUrOJ+pglr/EVLOKicTtQVDHiI0rsMrLqVVKlBkpK0pJOeJSQD0eDDxqxD3gsDggFJPB38offS0okYU5hiGycFLesR+z89+9f8wbbqa+URdTUOwnyT7XZO8mEmgEspFaFzi/lEUomd8iRJ1CyquwBTf+3lEybaiteFKmbE9M3DDqT/ABQPs4gJmz3L4ClI3Ehz8oGt07QcsNbZxlzlAFgqW4bQpJA9GgdwywJaifeWok8Tn8+kQ7+tYE93BScKc9CSTDLDbMMhyMlKUeANPKJjqVNvsrJ4Y+SGmzJhqEOnbrU8sIiPa7Z3kuUEvVeFw+0kmGItJadr4D+8ss7bRXzgFimlEuU5y4NiKi/NvKM79qfb/YvksL4t+F07jntGw7KiJVxysFnQ5YlOI/MxU3vL7y0S0A1IAJajJd4uLfMEuWltEEbwQA33wjVNxcpyHVGWtVrJWoljXOkdi7sdxrWhKhhrwhRh0W80VRFsqGnJKXBFHfQipPGtIddl8FC0MScKiVIOrnE6eDEjlEexox2hNWos4qFmSS7ZFRwkNtUxzgF7pUialQOSU5gYnANVMC2VQaxGjp+1SMUrVmh7bWk2lWFiyCamtVAEPoCzciNhiwkpWi1zEoWypdmSzarlplqPEFIZzs6i7Ofi2ObOqoldK1dMtKidoGLw02bI72Mt/erVOUHIStKav8MtknaHIDNkFR2bZZT75NLvDNL2Wvr2iWsLL4Qkh2ySMQDijBXpvjIzLlmImY2UFLUmYWNR+IkJSXzBKv4BlEj/AIfWnDbJ0t3RhURscKTTk4HKNresp0Y0geEpWTkCE1bP5aDZFQVwUmNcGKsR7q32yWrxBCAo6jAshykaUW+1+EK4rJ7ROUxYyTMcjIEKUmWH128OsDsE7Dap82aKLStKtu3TY23SJP8Aw7tBlrtCFVLu7AZKUCDrqOLGI04qbTXYSXgPPBMy3LZlFMuXWrgJKSKlnBUnzitmTu7u9KkjCEMFZ5qUc6e8A/73CL/tLIazzlJoS61F8/zPycxisZm3YpJLhSsgdUl35hA9dYjUj7qfgbWTc+zlcyRMLYcJGmZS6cPMabRFJKng3hNQ2EEJdO0oCDpuB6CNRYFtKQDmEgOMqBnGx2jCTJjXqhWi8Zd6MTgfp8o2nC2vyNl5eSBMmsov3ZRTcrMU1ZI6QO12QgWickOSEsdyCfL6vAL6tncrKiCMRQBo+F6Z7Dn+rFxets7uQt3bC1OHrpE2mpfAXeDGyZhmWcLGYmsAdmahycdTGskSO8VKJqEJSQaPUeGm01PKM/2dlFVmmSqOlSiFMHqkBOW8afOJvZG2EySpRAYsBwr5AgcojTVS+GhK0VHaRBFqMlJHiSog/qs5DeXKLu22sIXLSqviSMmcKDD6coq5hSq2Y16HDspkGJy+tYH2pmAizqDl1pG9qVPCnnCSVPb5BrwXN8Wj8EpTqB0JYecA7MywZBcZqXsNI7fk3wjLw5tnhoaniBHezax3ZUKprXLU/wBI1x1KfgfeirsC1TZ65WQQBiBy8LAFt5q26J1kvDu2SrJ1F8syVDq4iH2fmfjz1GnekEaVBVQcjEe95jW2SjICrDYmvSkZpNJbfImmlgLabYVzZiD8GFw+/E3Cp6DdEa7bT3SVE6rfXYR/MOkHslkabMWTmeocDPg8Q75YSmSXViIA4O7/AHpuiZxqkuRtdiVZrWBbJpIOFApxObDqIfdtsOCcomsx1Nq2VHgd1yCFFTGv9Qfn0gt6SwmXT4aj5jnGkvbCwlhYKm0TTMVKNA5LuNj9MlRKtvhlEHMAg73c/OB3RZ8QQvNiT0NfUxy+VEqCU5U9U+UYzi1BPyQ+A11WcYpuLUCu8YnPr1hl5pCcCQQzg8WanqItEJTmKPnFZaqrrVueQ2xtrxUdNMqXAeST7QhZBAApwYiv3rHb7tLqKQHfPgP7ecSJM8MG2Nyijt8896kb2ZnfYeGkTqr2qu4N2bNBYAAgBsnhRBRbCAMoUdy4Ksz9lU2FQUdteIoX2EZ74sO01nC/xUeFSwE4XB/N4t7109TFcpICQ9CAFbCzpO3YYvkWoKKUnxUBCKkqIDIDn9pmajZR5OhLDj8nOnRJ7IS+6kTJSlYQpKZgFAcakICmJcAeElhqNjPG/wCHs7wzhMAS7F9QwVjfY/m8Xcm5whAU4USiWgF6GiUFqUYlRFNh0rR3PZVISpZeqnUGc4VgoUc3YYQRwj0ZyaNH5D9niE2gzADimY2GTYizCmenLhG/XLADq8WEEnVtuHRhXfxjCWWfgvGWktg8YTteqqNxZv1TG6mnGMJyIYjaGPlC0lUConmloUQogUSuYUgEvQ4FF+RV1jRWCzdyFzTV5qwTrhK8JPBx/FFT2tsIlrlEglWNU0gKILkCg4kDzi/vakgg0BYjhm3py4GMVHYpNBVWcvm1lVkZNVTEJD8QMZ6P1jEWOWZUlj8S2bZiUDx+98amyN7PLD6BIfZkw6GIttsJVMSmgCSD+8pDfw+kW1vSb+CuUW06cwdJb0O9hqNojNWVplrQpVcJVipQMQB6kxo5yHSeDH5iKDsvhUJi9Soiu5wacvtoqUW5rwIXbicB3AamNJV+ykjFFnbppUg4i9S4ptP94r73kmaah215hhuz84nWi0hMskjIGgqwHHpCxJS+R88EC552CzrWNARsqwNOJIHIwTstJIlFBo5CsqEnNxqaPFbcCCqzoSc0rUSdM3Dg8QI0VlnpDBxQk7NGHOvlCS20mCxgz3a2WZQSt6rK3O04RgHkILbpPeqlElwCGY5AGrca76RztXO71SECoDlqFyWA4fJokT1NIJ/LhIOeZDAauxFIz2q5UFU7CX/NazzCc8k7NG+98Rez5HsSArwk4nbIuWb0+8n3sDMABrR1No4o/GvSBI/DlYWbTLn6epjST2ttieMgJaxLXioCA9T5gcDAZyBMtaFHQhL50bTrEW/J34qMDEBsXL1ixKGJJG8btRyjKEXG3fAla5L6ZZk92oj8p27DGNsUszVYiW8dBsIZ/XyjQTba6cI+LfmmoI8jEK6pGEF9T9H9R0jV1OSKVPJbSJqUhn3DlkPWKrtDPeXhDYjl84Fedowqlj8ywOTw21S8Rw0JyLcw3R4U5cxDjk7c6imSkHfXiYiWufi8WXyAJHzBiwlWcd2kbB/eKu9JJoBk46UeDVjcUgq8FvKknCOEU15TSgk5hhXZmPnFqUH+gy5xXW5D57RzitX3QoEkybZlDu0j9XzaK8h5qC+WXFjEpSzhTsYOeApEKyDGsqGhp5PGcm3qRjXAqyW+NW7z+sKOB9sKOzA6I992IS1pDEYwoLBAcALUxbgkcjrDbqtKlTpRPvKU4YYqDClA5N5Z6xO7VyyJpAoWAfUkhszWvhqflFVJGC0SZiQMeJJzo6mCTtGUebFrq0c/c9HXbAuSQlNCQjCT4ncBq5Z558DHDYx3VKqTjenvg4wRTJ3YcoqJqsSxNTREwYXyON0qSojKuEJ5DlJn2hpQWFKq7B6AknxF81CpeO29zal2KTsqbqSJ5lrfEpE1OEnIkBbqdsiQ+8mNlZrZiSklwoM48lNtDPGY7NWZkAlPvAzANGViYHeyhXeYsLRbMCgWocxv+vrTZVL2Ki7JNusgnrxGoFNRTMseL8jDO0acNmUCS+STq7Z13PB5FoJByzzyowrEO87OqZLXiPwnC1cvETxJA6b4ppbSkV1yzms8okFw+mdVM3I+RiyWAVAu7tltDkHo/QRTT5xlWazpDMqaEv8AqqUt/wCHhEsTX8QJqTyU5ANasdWjLc1b7CJCrWMOegfnFJ2ZRhQpOwk7qsS3P1h4UcSQcgrCRpQ+AdCT/eJaJJSVs9FUG10oeCE3J32BOyFZryTjm4vdCQTtcHCzcQOogs040EHMnxbM2T8vM6xV3fYz38zEPeT4t4Uok02eIQS1WvuyUlyQxO2jF+gjJy6UV3uxN7SxuuX3aWbN3G8KUx6MOkDl2se0KDD3QSd4fTXMw+UqnDbwEQLMkictR1oNrh3jarovkPbvB4yXJep0zp0pyENJMyWkA0cE7wk5U2lMCv2a0k7yM9xBOW4GAXFaj3aQrYPV26vEKHvFWS9RJAHryii7RW8yx4Tmz0di5qdzDyi6lzHeKW8bKFuFa5GtAGyh6zVJDaB+yY1OKsKchT09Ik3moiUQkuWYfWCoshzyy0yAhs6TQjYP7D5xe1Uxlfd8xSZaMVT8jl6xay1M7bfWKa9p7KlpCaO1DoSKtsi0lTAconTw3ZKVALXJxLS+Q+/nHJzJmIG1+jGJakUigtmMzga0BHAV+sGpG2vyU1ZelRb0+URCnGa0OQ6f3hkucrWOz57JfUZca/WFrOo2JsIbSQotlCKklngdmUFAk0fZDzLi9P7cjQ20hwwiPYZBQkjeTTfBZqsNdYUglKQ+efEZxjurVyDwEE0wodjEKOnch0W/amzJcECozY6YQc9SKGkUthQFK8RFHxEVLpBGLeAqvDjFx2mnJKElBJcKIc1FNT8NSKNoXyaMtLW2IuEpyDh6kYv5fKODVxrWjkfJubaE+yEFSR4DhLt4g5SRzrtrEGyrM6y4leFRK0pB0UtZJfWtE9dsGvhAFmU48WAS3ckkkVYmuVANpMcutRXLQFUZWIaEgVSeAJTXXKPRrJrVZLaSMJSBonDyAlt6HrFff85gEjMsSNcIL03uM+MOFs/Eb7zAI4u/QRwnvFgl2oo7AhPupfaokk9IyUrVDQa4VFi4IdmGxkgM2mRpFnaleE7hziJdqSJaC4LoSX2qIc+ohlutOEF6UNdzVPLPlFy+0oqrdLC5KEkZK4AMSHrx8xBpHukFqu/PM869IpbrvMqVhW9UpIrnk/GvoYsJto4uNgwv5xjBOsi7FXMtxTPIVqQM/iBCQW3hQMaEzPP79IwVsmKmWjH+ukitAE1S+lWz3xsPaesRpx2wdCSoCia0zEB8OWpZx/LGe7R2xXeApphScTVd8hxaLWXbfxcIzyz/AGi/3tgU2w94pexwDwDvCh7lbGnadllZFuGPLhpns/rrHe6Y08+EAQGD1DEegENtlvwSySa6cWcccmjaUlttDFetnKk15c2fnkOccsliwBvvb8zEg2hMwU3fI5c4bMNYpc2UHQCKiKq8J576WBvfhRvMROTNpEdMl5jnYYUqeAJ6ZrwKfTLieUDXxgNttOFCiWIbXKtA/wB6xOpiLaB8EG2WcqmAjRgOOf0ifLlbmiJcqiUArzIfi+vQCLGYuCDpByhsyYRERMsYyTsYeUcmTFYwdE+ZNCekSCp84azyNMCZIAiuvZZwsktn02dTFoobniFakAZs558h5RlrOkDdEewTVCWkHYImInCFKkgBtkNXIjoTVBR1Ut4Zap4Sw3U+nnHQ4iFaJgUsDiTwYf3jj14tyVEyRYItKmphA3pDwoAJo3wo16b8jNDeSRgNPhUebivGMlJDqD7VeiwIUKMtf/0Rzvk019rPstnqat/+Zg1wzCUJck+FOZ3qhQo7+7LINqP/ADU39qV5plPGnsvuf6jHYUYafLGEu0/ho/YR6QG8TlChRsyzMXYPCndlu8En6nqYJbT+GvgqFCiI9yVyUYFT+0r+YRotecdhQl9rGygl/wDyeX8y4u7L7qd5HrChRzw+1iXAzRHH+WIN7/8ATPD5RyFE6X2IIkuSM+P8oh6zHYUda5KXA6Xlz+Qjs6iqflHqYUKIQ0NmZxW34fwlfeyOwocuCkQrjP4SeXyi/QYUKACOseM8vlHV5QoUJE9xqc4j2oVT+19IUKMtXt+UD4HpzPL0hTIUKN2WAVkeHyiqT75/Z+aYUKM39yCXAnhQoUbmR//Z"/>
          <p:cNvSpPr>
            <a:spLocks noChangeAspect="1" noChangeArrowheads="1"/>
          </p:cNvSpPr>
          <p:nvPr/>
        </p:nvSpPr>
        <p:spPr bwMode="auto">
          <a:xfrm>
            <a:off x="63500" y="-895350"/>
            <a:ext cx="2466975" cy="1847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descr="http://1.bp.blogspot.com/-BolGedu4mrU/T3vopdLQmUI/AAAAAAAABhY/wyglVGkkIAU/s640/rice_paddy.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55335" y="1188076"/>
            <a:ext cx="3055200" cy="1938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2.gstatic.com/images?q=tbn:ANd9GcTlJp3dKUxo3K1_gGcIg7mOSNwHZ2o_be65P5bw2oXt0aFR7L3g2Q"/>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8861" y="3192225"/>
            <a:ext cx="2796555" cy="23673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b4tea.com/wp-content/uploads/2009/08/tropical-fruit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55336" y="3192225"/>
            <a:ext cx="3055200" cy="236731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33296" y="1188076"/>
            <a:ext cx="2834637"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634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5"/>
                                        </p:tgtEl>
                                        <p:attrNameLst>
                                          <p:attrName>style.visibility</p:attrName>
                                        </p:attrNameLst>
                                      </p:cBhvr>
                                      <p:to>
                                        <p:strVal val="visible"/>
                                      </p:to>
                                    </p:set>
                                    <p:animEffect transition="in" filter="fade">
                                      <p:cBhvr>
                                        <p:cTn id="17"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Blank ">
  <a:themeElements>
    <a:clrScheme name="Custom 3">
      <a:dk1>
        <a:srgbClr val="5C5C5C"/>
      </a:dk1>
      <a:lt1>
        <a:srgbClr val="FFFFFF"/>
      </a:lt1>
      <a:dk2>
        <a:srgbClr val="CAEE9C"/>
      </a:dk2>
      <a:lt2>
        <a:srgbClr val="78BE20"/>
      </a:lt2>
      <a:accent1>
        <a:srgbClr val="78BE20"/>
      </a:accent1>
      <a:accent2>
        <a:srgbClr val="FFD200"/>
      </a:accent2>
      <a:accent3>
        <a:srgbClr val="CAEE9C"/>
      </a:accent3>
      <a:accent4>
        <a:srgbClr val="4C4C4C"/>
      </a:accent4>
      <a:accent5>
        <a:srgbClr val="00BCE4"/>
      </a:accent5>
      <a:accent6>
        <a:srgbClr val="F58025"/>
      </a:accent6>
      <a:hlink>
        <a:srgbClr val="78BE20"/>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cabi brand">
      <a:dk1>
        <a:srgbClr val="42423F"/>
      </a:dk1>
      <a:lt1>
        <a:srgbClr val="FFFFFF"/>
      </a:lt1>
      <a:dk2>
        <a:srgbClr val="5BBF21"/>
      </a:dk2>
      <a:lt2>
        <a:srgbClr val="F58025"/>
      </a:lt2>
      <a:accent1>
        <a:srgbClr val="419639"/>
      </a:accent1>
      <a:accent2>
        <a:srgbClr val="FCD116"/>
      </a:accent2>
      <a:accent3>
        <a:srgbClr val="EF2B2D"/>
      </a:accent3>
      <a:accent4>
        <a:srgbClr val="7C1C51"/>
      </a:accent4>
      <a:accent5>
        <a:srgbClr val="00337F"/>
      </a:accent5>
      <a:accent6>
        <a:srgbClr val="00B5D6"/>
      </a:accent6>
      <a:hlink>
        <a:srgbClr val="5BBF21"/>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60000"/>
            <a:lumOff val="40000"/>
          </a:schemeClr>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797774"/>
        </a:dk1>
        <a:lt1>
          <a:srgbClr val="FFFFFF"/>
        </a:lt1>
        <a:dk2>
          <a:srgbClr val="5BBF21"/>
        </a:dk2>
        <a:lt2>
          <a:srgbClr val="000000"/>
        </a:lt2>
        <a:accent1>
          <a:srgbClr val="5BBF21"/>
        </a:accent1>
        <a:accent2>
          <a:srgbClr val="00FFFF"/>
        </a:accent2>
        <a:accent3>
          <a:srgbClr val="FFFFFF"/>
        </a:accent3>
        <a:accent4>
          <a:srgbClr val="666562"/>
        </a:accent4>
        <a:accent5>
          <a:srgbClr val="B5DCAB"/>
        </a:accent5>
        <a:accent6>
          <a:srgbClr val="00E7E7"/>
        </a:accent6>
        <a:hlink>
          <a:srgbClr val="FF0000"/>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Custom 3">
      <a:dk1>
        <a:srgbClr val="5C5C5C"/>
      </a:dk1>
      <a:lt1>
        <a:srgbClr val="FFFFFF"/>
      </a:lt1>
      <a:dk2>
        <a:srgbClr val="CAEE9C"/>
      </a:dk2>
      <a:lt2>
        <a:srgbClr val="78BE20"/>
      </a:lt2>
      <a:accent1>
        <a:srgbClr val="78BE20"/>
      </a:accent1>
      <a:accent2>
        <a:srgbClr val="FFD200"/>
      </a:accent2>
      <a:accent3>
        <a:srgbClr val="CAEE9C"/>
      </a:accent3>
      <a:accent4>
        <a:srgbClr val="4C4C4C"/>
      </a:accent4>
      <a:accent5>
        <a:srgbClr val="00BCE4"/>
      </a:accent5>
      <a:accent6>
        <a:srgbClr val="F58025"/>
      </a:accent6>
      <a:hlink>
        <a:srgbClr val="78BE20"/>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lank">
  <a:themeElements>
    <a:clrScheme name="Custom 3">
      <a:dk1>
        <a:srgbClr val="5C5C5C"/>
      </a:dk1>
      <a:lt1>
        <a:srgbClr val="FFFFFF"/>
      </a:lt1>
      <a:dk2>
        <a:srgbClr val="CAEE9C"/>
      </a:dk2>
      <a:lt2>
        <a:srgbClr val="78BE20"/>
      </a:lt2>
      <a:accent1>
        <a:srgbClr val="78BE20"/>
      </a:accent1>
      <a:accent2>
        <a:srgbClr val="FFD200"/>
      </a:accent2>
      <a:accent3>
        <a:srgbClr val="CAEE9C"/>
      </a:accent3>
      <a:accent4>
        <a:srgbClr val="4C4C4C"/>
      </a:accent4>
      <a:accent5>
        <a:srgbClr val="00BCE4"/>
      </a:accent5>
      <a:accent6>
        <a:srgbClr val="F58025"/>
      </a:accent6>
      <a:hlink>
        <a:srgbClr val="78BE20"/>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blank">
  <a:themeElements>
    <a:clrScheme name="Custom 3">
      <a:dk1>
        <a:srgbClr val="5C5C5C"/>
      </a:dk1>
      <a:lt1>
        <a:srgbClr val="FFFFFF"/>
      </a:lt1>
      <a:dk2>
        <a:srgbClr val="CAEE9C"/>
      </a:dk2>
      <a:lt2>
        <a:srgbClr val="78BE20"/>
      </a:lt2>
      <a:accent1>
        <a:srgbClr val="78BE20"/>
      </a:accent1>
      <a:accent2>
        <a:srgbClr val="FFD200"/>
      </a:accent2>
      <a:accent3>
        <a:srgbClr val="CAEE9C"/>
      </a:accent3>
      <a:accent4>
        <a:srgbClr val="4C4C4C"/>
      </a:accent4>
      <a:accent5>
        <a:srgbClr val="00BCE4"/>
      </a:accent5>
      <a:accent6>
        <a:srgbClr val="F58025"/>
      </a:accent6>
      <a:hlink>
        <a:srgbClr val="78BE20"/>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CABI Document" ma:contentTypeID="0x010100B73AEB2BC9FE5343B1F3C335A1578D940A000F49FD40320F5044943BBC9893338162" ma:contentTypeVersion="4" ma:contentTypeDescription="" ma:contentTypeScope="" ma:versionID="67b10446555de7413b5f93f9b6439e20">
  <xsd:schema xmlns:xsd="http://www.w3.org/2001/XMLSchema" xmlns:xs="http://www.w3.org/2001/XMLSchema" xmlns:p="http://schemas.microsoft.com/office/2006/metadata/properties" xmlns:ns2="d07fce95-64a3-45e0-8e78-c550b935440d" targetNamespace="http://schemas.microsoft.com/office/2006/metadata/properties" ma:root="true" ma:fieldsID="450b4e59a71d0f4e8b807d5a3bd36074" ns2:_="">
    <xsd:import namespace="d07fce95-64a3-45e0-8e78-c550b935440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7fce95-64a3-45e0-8e78-c550b935440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d8dd7c1c-4333-446f-aac1-2085e198f311" ContentTypeId="0x010100B73AEB2BC9FE5343B1F3C335A1578D940A" PreviousValue="false"/>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_dlc_DocId xmlns="d07fce95-64a3-45e0-8e78-c550b935440d">CABICORP-90-218</_dlc_DocId>
    <_dlc_DocIdUrl xmlns="d07fce95-64a3-45e0-8e78-c550b935440d">
      <Url>http://teams.cabi.org/function/Corporate/cabi_membership/_layouts/DocIdRedir.aspx?ID=CABICORP-90-218</Url>
      <Description>CABICORP-90-218</Description>
    </_dlc_DocIdUrl>
  </documentManagement>
</p:properties>
</file>

<file path=customXml/itemProps1.xml><?xml version="1.0" encoding="utf-8"?>
<ds:datastoreItem xmlns:ds="http://schemas.openxmlformats.org/officeDocument/2006/customXml" ds:itemID="{F168BA35-A3BE-4D1F-ACD2-71DEC189E8D0}"/>
</file>

<file path=customXml/itemProps2.xml><?xml version="1.0" encoding="utf-8"?>
<ds:datastoreItem xmlns:ds="http://schemas.openxmlformats.org/officeDocument/2006/customXml" ds:itemID="{AEA24E2C-DBEE-4B52-9858-ABED780EC54B}"/>
</file>

<file path=customXml/itemProps3.xml><?xml version="1.0" encoding="utf-8"?>
<ds:datastoreItem xmlns:ds="http://schemas.openxmlformats.org/officeDocument/2006/customXml" ds:itemID="{902FA1C1-91C8-4F76-AE83-A4DD31B794FE}"/>
</file>

<file path=customXml/itemProps4.xml><?xml version="1.0" encoding="utf-8"?>
<ds:datastoreItem xmlns:ds="http://schemas.openxmlformats.org/officeDocument/2006/customXml" ds:itemID="{E68D8909-09BD-4E27-A9C0-AE0FC6368E4F}"/>
</file>

<file path=customXml/itemProps5.xml><?xml version="1.0" encoding="utf-8"?>
<ds:datastoreItem xmlns:ds="http://schemas.openxmlformats.org/officeDocument/2006/customXml" ds:itemID="{8C0CFA3D-0FA2-40F0-A1C5-399DEBA10699}"/>
</file>

<file path=docProps/app.xml><?xml version="1.0" encoding="utf-8"?>
<Properties xmlns="http://schemas.openxmlformats.org/officeDocument/2006/extended-properties" xmlns:vt="http://schemas.openxmlformats.org/officeDocument/2006/docPropsVTypes">
  <Template/>
  <TotalTime>4631</TotalTime>
  <Words>1806</Words>
  <Application>Microsoft Office PowerPoint</Application>
  <PresentationFormat>On-screen Show (4:3)</PresentationFormat>
  <Paragraphs>377</Paragraphs>
  <Slides>35</Slides>
  <Notes>6</Notes>
  <HiddenSlides>0</HiddenSlides>
  <MMClips>0</MMClips>
  <ScaleCrop>false</ScaleCrop>
  <HeadingPairs>
    <vt:vector size="4" baseType="variant">
      <vt:variant>
        <vt:lpstr>Theme</vt:lpstr>
      </vt:variant>
      <vt:variant>
        <vt:i4>5</vt:i4>
      </vt:variant>
      <vt:variant>
        <vt:lpstr>Slide Titles</vt:lpstr>
      </vt:variant>
      <vt:variant>
        <vt:i4>35</vt:i4>
      </vt:variant>
    </vt:vector>
  </HeadingPairs>
  <TitlesOfParts>
    <vt:vector size="40" baseType="lpstr">
      <vt:lpstr>1_Blank </vt:lpstr>
      <vt:lpstr>Default Theme</vt:lpstr>
      <vt:lpstr>blank</vt:lpstr>
      <vt:lpstr>1_blank</vt:lpstr>
      <vt:lpstr>2_blank</vt:lpstr>
      <vt:lpstr> CABI</vt:lpstr>
      <vt:lpstr>We work on behalf of 48 member countries </vt:lpstr>
      <vt:lpstr>PowerPoint Presentation</vt:lpstr>
      <vt:lpstr>PowerPoint Presentation</vt:lpstr>
      <vt:lpstr>PowerPoint Presentation</vt:lpstr>
      <vt:lpstr>By 2050….</vt:lpstr>
      <vt:lpstr>The perfect storm……</vt:lpstr>
      <vt:lpstr>…. in the face of greater competition  for land use</vt:lpstr>
      <vt:lpstr>Man cannot live by cereals alone…..</vt:lpstr>
      <vt:lpstr>Information and Knowledge are key</vt:lpstr>
      <vt:lpstr>PowerPoint Presentation</vt:lpstr>
      <vt:lpstr>CABI Theory of Change</vt:lpstr>
      <vt:lpstr>Strategic Goals - Focus on SDG’s 2,12 &amp;15</vt:lpstr>
      <vt:lpstr>Competencies, Content and Channels</vt:lpstr>
      <vt:lpstr>Communicating with farmers –  greater reach, frequency and impact</vt:lpstr>
      <vt:lpstr>Communicating with farmers ….. complementary channels for impact</vt:lpstr>
      <vt:lpstr>Effective delivery</vt:lpstr>
      <vt:lpstr>Creative partnerships for success</vt:lpstr>
      <vt:lpstr>Progress to date</vt:lpstr>
      <vt:lpstr>Current Plantwise countries</vt:lpstr>
      <vt:lpstr>Public and private partners </vt:lpstr>
      <vt:lpstr>For the Rural Poor, Mobile Phones provide Information, Communication &amp; Entertainment</vt:lpstr>
      <vt:lpstr>CABI Mobile Experience</vt:lpstr>
      <vt:lpstr>PowerPoint Presentation</vt:lpstr>
      <vt:lpstr>Sustainability challenges</vt:lpstr>
      <vt:lpstr>Building alliances to span the value chain</vt:lpstr>
      <vt:lpstr>A landscape alliance</vt:lpstr>
      <vt:lpstr>Healthy landscapes  –making rural communities more viable </vt:lpstr>
      <vt:lpstr>PowerPoint Presentation</vt:lpstr>
      <vt:lpstr>CABI in 2020 – healthy, sustainable agriculture</vt:lpstr>
      <vt:lpstr>PowerPoint Presentation</vt:lpstr>
      <vt:lpstr>Progress of Medium Term Strategy</vt:lpstr>
      <vt:lpstr>Continuing growth, improving efficiency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Cassidy</dc:creator>
  <cp:lastModifiedBy>Tamsin Davis</cp:lastModifiedBy>
  <cp:revision>232</cp:revision>
  <cp:lastPrinted>2015-06-01T13:47:19Z</cp:lastPrinted>
  <dcterms:created xsi:type="dcterms:W3CDTF">2014-06-10T10:29:26Z</dcterms:created>
  <dcterms:modified xsi:type="dcterms:W3CDTF">2015-10-07T13:37:11Z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mercialRes">
    <vt:lpwstr>71;#Sample slides|dfa13f70-faf0-4dde-8b7d-7124fd7dfd18</vt:lpwstr>
  </property>
  <property fmtid="{D5CDD505-2E9C-101B-9397-08002B2CF9AE}" pid="3" name="_dlc_DocIdItemGuid">
    <vt:lpwstr>164d012e-8c1c-485b-bbf5-91d3d91bdeb5</vt:lpwstr>
  </property>
  <property fmtid="{D5CDD505-2E9C-101B-9397-08002B2CF9AE}" pid="4" name="ContentTypeId">
    <vt:lpwstr>0x010100B73AEB2BC9FE5343B1F3C335A1578D940A000F49FD40320F5044943BBC9893338162</vt:lpwstr>
  </property>
</Properties>
</file>