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6"/>
    <p:sldMasterId id="2147483702" r:id="rId7"/>
    <p:sldMasterId id="2147483749" r:id="rId8"/>
    <p:sldMasterId id="2147483721" r:id="rId9"/>
    <p:sldMasterId id="2147483735" r:id="rId10"/>
    <p:sldMasterId id="2147483761" r:id="rId11"/>
    <p:sldMasterId id="2147483775" r:id="rId12"/>
  </p:sldMasterIdLst>
  <p:notesMasterIdLst>
    <p:notesMasterId r:id="rId24"/>
  </p:notesMasterIdLst>
  <p:handoutMasterIdLst>
    <p:handoutMasterId r:id="rId25"/>
  </p:handoutMasterIdLst>
  <p:sldIdLst>
    <p:sldId id="287" r:id="rId13"/>
    <p:sldId id="344" r:id="rId14"/>
    <p:sldId id="347" r:id="rId15"/>
    <p:sldId id="326" r:id="rId16"/>
    <p:sldId id="334" r:id="rId17"/>
    <p:sldId id="335" r:id="rId18"/>
    <p:sldId id="328" r:id="rId19"/>
    <p:sldId id="337" r:id="rId20"/>
    <p:sldId id="338" r:id="rId21"/>
    <p:sldId id="327" r:id="rId22"/>
    <p:sldId id="295" r:id="rId23"/>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8BE20"/>
    <a:srgbClr val="4C4C4C"/>
    <a:srgbClr val="6FB72B"/>
    <a:srgbClr val="7BC143"/>
    <a:srgbClr val="77933C"/>
    <a:srgbClr val="93B64E"/>
    <a:srgbClr val="FFFFFF"/>
    <a:srgbClr val="41963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7006" autoAdjust="0"/>
  </p:normalViewPr>
  <p:slideViewPr>
    <p:cSldViewPr snapToObjects="1">
      <p:cViewPr>
        <p:scale>
          <a:sx n="50" d="100"/>
          <a:sy n="50" d="100"/>
        </p:scale>
        <p:origin x="-1416" y="-2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46" d="100"/>
          <a:sy n="46" d="100"/>
        </p:scale>
        <p:origin x="-2352" y="-10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5.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theme" Target="theme/theme1.xml"/><Relationship Id="rId10" Type="http://schemas.openxmlformats.org/officeDocument/2006/relationships/slideMaster" Target="slideMasters/slideMaster5.xml"/><Relationship Id="rId19"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058" cy="496277"/>
          </a:xfrm>
          <a:prstGeom prst="rect">
            <a:avLst/>
          </a:prstGeom>
        </p:spPr>
        <p:txBody>
          <a:bodyPr vert="horz" lIns="62980" tIns="31490" rIns="62980" bIns="31490" rtlCol="0"/>
          <a:lstStyle>
            <a:lvl1pPr algn="l">
              <a:defRPr sz="800"/>
            </a:lvl1pPr>
          </a:lstStyle>
          <a:p>
            <a:endParaRPr lang="en-GB"/>
          </a:p>
        </p:txBody>
      </p:sp>
      <p:sp>
        <p:nvSpPr>
          <p:cNvPr id="3" name="Date Placeholder 2"/>
          <p:cNvSpPr>
            <a:spLocks noGrp="1"/>
          </p:cNvSpPr>
          <p:nvPr>
            <p:ph type="dt" sz="quarter" idx="1"/>
          </p:nvPr>
        </p:nvSpPr>
        <p:spPr>
          <a:xfrm>
            <a:off x="3850531" y="0"/>
            <a:ext cx="2946058" cy="496277"/>
          </a:xfrm>
          <a:prstGeom prst="rect">
            <a:avLst/>
          </a:prstGeom>
        </p:spPr>
        <p:txBody>
          <a:bodyPr vert="horz" lIns="62980" tIns="31490" rIns="62980" bIns="31490" rtlCol="0"/>
          <a:lstStyle>
            <a:lvl1pPr algn="r">
              <a:defRPr sz="800"/>
            </a:lvl1pPr>
          </a:lstStyle>
          <a:p>
            <a:fld id="{A0F2F776-CAC3-4CDA-A06D-E9B2C6DE932E}" type="datetimeFigureOut">
              <a:rPr lang="en-GB" smtClean="0"/>
              <a:t>08/10/2015</a:t>
            </a:fld>
            <a:endParaRPr lang="en-GB"/>
          </a:p>
        </p:txBody>
      </p:sp>
      <p:sp>
        <p:nvSpPr>
          <p:cNvPr id="4" name="Footer Placeholder 3"/>
          <p:cNvSpPr>
            <a:spLocks noGrp="1"/>
          </p:cNvSpPr>
          <p:nvPr>
            <p:ph type="ftr" sz="quarter" idx="2"/>
          </p:nvPr>
        </p:nvSpPr>
        <p:spPr>
          <a:xfrm>
            <a:off x="1" y="9428165"/>
            <a:ext cx="2946058" cy="496277"/>
          </a:xfrm>
          <a:prstGeom prst="rect">
            <a:avLst/>
          </a:prstGeom>
        </p:spPr>
        <p:txBody>
          <a:bodyPr vert="horz" lIns="62980" tIns="31490" rIns="62980" bIns="31490" rtlCol="0" anchor="b"/>
          <a:lstStyle>
            <a:lvl1pPr algn="l">
              <a:defRPr sz="800"/>
            </a:lvl1pPr>
          </a:lstStyle>
          <a:p>
            <a:endParaRPr lang="en-GB"/>
          </a:p>
        </p:txBody>
      </p:sp>
      <p:sp>
        <p:nvSpPr>
          <p:cNvPr id="5" name="Slide Number Placeholder 4"/>
          <p:cNvSpPr>
            <a:spLocks noGrp="1"/>
          </p:cNvSpPr>
          <p:nvPr>
            <p:ph type="sldNum" sz="quarter" idx="3"/>
          </p:nvPr>
        </p:nvSpPr>
        <p:spPr>
          <a:xfrm>
            <a:off x="3850531" y="9428165"/>
            <a:ext cx="2946058" cy="496277"/>
          </a:xfrm>
          <a:prstGeom prst="rect">
            <a:avLst/>
          </a:prstGeom>
        </p:spPr>
        <p:txBody>
          <a:bodyPr vert="horz" lIns="62980" tIns="31490" rIns="62980" bIns="31490" rtlCol="0" anchor="b"/>
          <a:lstStyle>
            <a:lvl1pPr algn="r">
              <a:defRPr sz="800"/>
            </a:lvl1pPr>
          </a:lstStyle>
          <a:p>
            <a:fld id="{7823938B-2D6B-4F90-B055-F5FC8ABE7CCB}" type="slidenum">
              <a:rPr lang="en-GB" smtClean="0"/>
              <a:t>‹#›</a:t>
            </a:fld>
            <a:endParaRPr lang="en-GB"/>
          </a:p>
        </p:txBody>
      </p:sp>
    </p:spTree>
    <p:extLst>
      <p:ext uri="{BB962C8B-B14F-4D97-AF65-F5344CB8AC3E}">
        <p14:creationId xmlns:p14="http://schemas.microsoft.com/office/powerpoint/2010/main" val="1299990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6"/>
            <a:ext cx="2946400" cy="496413"/>
          </a:xfrm>
          <a:prstGeom prst="rect">
            <a:avLst/>
          </a:prstGeom>
        </p:spPr>
        <p:txBody>
          <a:bodyPr vert="horz" lIns="91426" tIns="45714" rIns="91426" bIns="45714" rtlCol="0"/>
          <a:lstStyle>
            <a:lvl1pPr algn="l">
              <a:defRPr sz="1200"/>
            </a:lvl1pPr>
          </a:lstStyle>
          <a:p>
            <a:endParaRPr lang="en-GB"/>
          </a:p>
        </p:txBody>
      </p:sp>
      <p:sp>
        <p:nvSpPr>
          <p:cNvPr id="3" name="Date Placeholder 2"/>
          <p:cNvSpPr>
            <a:spLocks noGrp="1"/>
          </p:cNvSpPr>
          <p:nvPr>
            <p:ph type="dt" idx="1"/>
          </p:nvPr>
        </p:nvSpPr>
        <p:spPr>
          <a:xfrm>
            <a:off x="3849690" y="6"/>
            <a:ext cx="2946400" cy="496413"/>
          </a:xfrm>
          <a:prstGeom prst="rect">
            <a:avLst/>
          </a:prstGeom>
        </p:spPr>
        <p:txBody>
          <a:bodyPr vert="horz" lIns="91426" tIns="45714" rIns="91426" bIns="45714" rtlCol="0"/>
          <a:lstStyle>
            <a:lvl1pPr algn="r">
              <a:defRPr sz="1200"/>
            </a:lvl1pPr>
          </a:lstStyle>
          <a:p>
            <a:fld id="{3500F1D7-6A3F-43E4-9DBA-4762DA2120F2}" type="datetimeFigureOut">
              <a:rPr lang="en-GB" smtClean="0"/>
              <a:t>08/10/2015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6" tIns="45714" rIns="91426" bIns="45714" rtlCol="0" anchor="ctr"/>
          <a:lstStyle/>
          <a:p>
            <a:endParaRPr lang="en-GB"/>
          </a:p>
        </p:txBody>
      </p:sp>
      <p:sp>
        <p:nvSpPr>
          <p:cNvPr id="5" name="Notes Placeholder 4"/>
          <p:cNvSpPr>
            <a:spLocks noGrp="1"/>
          </p:cNvSpPr>
          <p:nvPr>
            <p:ph type="body" sz="quarter" idx="3"/>
          </p:nvPr>
        </p:nvSpPr>
        <p:spPr>
          <a:xfrm>
            <a:off x="679451" y="4715113"/>
            <a:ext cx="5438775" cy="4467706"/>
          </a:xfrm>
          <a:prstGeom prst="rect">
            <a:avLst/>
          </a:prstGeom>
        </p:spPr>
        <p:txBody>
          <a:bodyPr vert="horz" lIns="91426" tIns="45714" rIns="91426" bIns="4571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2" y="9428631"/>
            <a:ext cx="2946400" cy="496411"/>
          </a:xfrm>
          <a:prstGeom prst="rect">
            <a:avLst/>
          </a:prstGeom>
        </p:spPr>
        <p:txBody>
          <a:bodyPr vert="horz" lIns="91426" tIns="45714" rIns="91426" bIns="45714" rtlCol="0" anchor="b"/>
          <a:lstStyle>
            <a:lvl1pPr algn="l">
              <a:defRPr sz="1200"/>
            </a:lvl1pPr>
          </a:lstStyle>
          <a:p>
            <a:endParaRPr lang="en-GB"/>
          </a:p>
        </p:txBody>
      </p:sp>
      <p:sp>
        <p:nvSpPr>
          <p:cNvPr id="7" name="Slide Number Placeholder 6"/>
          <p:cNvSpPr>
            <a:spLocks noGrp="1"/>
          </p:cNvSpPr>
          <p:nvPr>
            <p:ph type="sldNum" sz="quarter" idx="5"/>
          </p:nvPr>
        </p:nvSpPr>
        <p:spPr>
          <a:xfrm>
            <a:off x="3849690" y="9428631"/>
            <a:ext cx="2946400" cy="496411"/>
          </a:xfrm>
          <a:prstGeom prst="rect">
            <a:avLst/>
          </a:prstGeom>
        </p:spPr>
        <p:txBody>
          <a:bodyPr vert="horz" lIns="91426" tIns="45714" rIns="91426" bIns="45714" rtlCol="0" anchor="b"/>
          <a:lstStyle>
            <a:lvl1pPr algn="r">
              <a:defRPr sz="1200"/>
            </a:lvl1pPr>
          </a:lstStyle>
          <a:p>
            <a:fld id="{98055286-2640-4854-A921-823BA7D2A0F0}" type="slidenum">
              <a:rPr lang="en-GB" smtClean="0"/>
              <a:t>‹#›</a:t>
            </a:fld>
            <a:endParaRPr lang="en-GB"/>
          </a:p>
        </p:txBody>
      </p:sp>
    </p:spTree>
    <p:extLst>
      <p:ext uri="{BB962C8B-B14F-4D97-AF65-F5344CB8AC3E}">
        <p14:creationId xmlns:p14="http://schemas.microsoft.com/office/powerpoint/2010/main" val="637406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portfolio:809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ortfolio:809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portfolio:809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portfolio:809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portfolio:809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portfolio:809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latin typeface="Arial" panose="020B0604020202020204" pitchFamily="34" charset="0"/>
                <a:cs typeface="Arial" panose="020B0604020202020204" pitchFamily="34" charset="0"/>
              </a:rPr>
              <a:t>Main </a:t>
            </a:r>
            <a:r>
              <a:rPr lang="en-US" sz="800" dirty="0" smtClean="0">
                <a:latin typeface="Arial" panose="020B0604020202020204" pitchFamily="34" charset="0"/>
                <a:cs typeface="Arial" panose="020B0604020202020204" pitchFamily="34" charset="0"/>
              </a:rPr>
              <a:t>title slide to</a:t>
            </a:r>
            <a:r>
              <a:rPr lang="en-US" sz="800" baseline="0" dirty="0" smtClean="0">
                <a:latin typeface="Arial" panose="020B0604020202020204" pitchFamily="34" charset="0"/>
                <a:cs typeface="Arial" panose="020B0604020202020204" pitchFamily="34" charset="0"/>
              </a:rPr>
              <a:t> be used at start of presentation</a:t>
            </a:r>
            <a:r>
              <a:rPr lang="en-US" sz="800" dirty="0" smtClean="0">
                <a:latin typeface="Arial" panose="020B0604020202020204" pitchFamily="34" charset="0"/>
                <a:cs typeface="Arial" panose="020B0604020202020204" pitchFamily="34" charset="0"/>
              </a:rPr>
              <a:t>- Arial36bold </a:t>
            </a:r>
            <a:r>
              <a:rPr lang="en-US" sz="800" dirty="0">
                <a:latin typeface="Arial" panose="020B0604020202020204" pitchFamily="34" charset="0"/>
                <a:cs typeface="Arial" panose="020B0604020202020204" pitchFamily="34" charset="0"/>
              </a:rPr>
              <a:t>white </a:t>
            </a:r>
          </a:p>
          <a:p>
            <a:r>
              <a:rPr lang="en-US" sz="800" dirty="0">
                <a:latin typeface="Arial" panose="020B0604020202020204" pitchFamily="34" charset="0"/>
                <a:cs typeface="Arial" panose="020B0604020202020204" pitchFamily="34" charset="0"/>
              </a:rPr>
              <a:t>	may vary depending on heading between min=32pt, max=40pt</a:t>
            </a:r>
          </a:p>
          <a:p>
            <a:pPr defTabSz="629839">
              <a:defRPr/>
            </a:pPr>
            <a:r>
              <a:rPr lang="en-GB" dirty="0" smtClean="0">
                <a:latin typeface="Arial" panose="020B0604020202020204" pitchFamily="34" charset="0"/>
                <a:cs typeface="Arial" panose="020B0604020202020204" pitchFamily="34" charset="0"/>
              </a:rPr>
              <a:t>Subtitle  - </a:t>
            </a:r>
            <a:r>
              <a:rPr lang="en-US" sz="1200" dirty="0" smtClean="0">
                <a:latin typeface="Arial" panose="020B0604020202020204" pitchFamily="34" charset="0"/>
                <a:cs typeface="Arial" panose="020B0604020202020204" pitchFamily="34" charset="0"/>
              </a:rPr>
              <a:t>Arial</a:t>
            </a:r>
            <a:r>
              <a:rPr lang="en-GB" dirty="0" smtClean="0">
                <a:latin typeface="Arial" panose="020B0604020202020204" pitchFamily="34" charset="0"/>
                <a:cs typeface="Arial" panose="020B0604020202020204" pitchFamily="34" charset="0"/>
              </a:rPr>
              <a:t>28bold white</a:t>
            </a:r>
          </a:p>
          <a:p>
            <a:r>
              <a:rPr lang="en-GB" dirty="0" smtClean="0">
                <a:latin typeface="Arial" panose="020B0604020202020204" pitchFamily="34" charset="0"/>
                <a:cs typeface="Arial" panose="020B0604020202020204" pitchFamily="34" charset="0"/>
              </a:rPr>
              <a:t>Credits</a:t>
            </a:r>
            <a:r>
              <a:rPr lang="en-GB" baseline="0" dirty="0" smtClean="0">
                <a:latin typeface="Arial" panose="020B0604020202020204" pitchFamily="34" charset="0"/>
                <a:cs typeface="Arial" panose="020B0604020202020204" pitchFamily="34" charset="0"/>
              </a:rPr>
              <a:t> – </a:t>
            </a:r>
            <a:r>
              <a:rPr lang="en-US" sz="1200" dirty="0" smtClean="0">
                <a:latin typeface="Arial" panose="020B0604020202020204" pitchFamily="34" charset="0"/>
                <a:cs typeface="Arial" panose="020B0604020202020204" pitchFamily="34" charset="0"/>
              </a:rPr>
              <a:t>Arial</a:t>
            </a:r>
            <a:r>
              <a:rPr lang="en-GB" baseline="0" dirty="0" smtClean="0">
                <a:latin typeface="Arial" panose="020B0604020202020204" pitchFamily="34" charset="0"/>
                <a:cs typeface="Arial" panose="020B0604020202020204" pitchFamily="34" charset="0"/>
              </a:rPr>
              <a:t>14light green, can include:</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	Data collected by [Add names of contributors and production team &amp; REMOVE</a:t>
            </a:r>
            <a:r>
              <a:rPr lang="en-GB" baseline="0" dirty="0" smtClean="0">
                <a:latin typeface="Arial" panose="020B0604020202020204" pitchFamily="34" charset="0"/>
                <a:cs typeface="Arial" panose="020B0604020202020204" pitchFamily="34" charset="0"/>
              </a:rPr>
              <a:t> THE BRACKETS</a:t>
            </a:r>
            <a:r>
              <a:rPr lang="en-GB" dirty="0" smtClean="0">
                <a:latin typeface="Arial" panose="020B0604020202020204" pitchFamily="34" charset="0"/>
                <a:cs typeface="Arial" panose="020B0604020202020204" pitchFamily="34" charset="0"/>
              </a:rPr>
              <a:t>]</a:t>
            </a:r>
          </a:p>
          <a:p>
            <a:r>
              <a:rPr lang="en-GB" dirty="0" smtClean="0">
                <a:latin typeface="Arial" panose="020B0604020202020204" pitchFamily="34" charset="0"/>
                <a:cs typeface="Arial" panose="020B0604020202020204" pitchFamily="34" charset="0"/>
              </a:rPr>
              <a:t>	Analysis and compilation by [Add names of contributors &amp; REMOVE THE BRACKETS]</a:t>
            </a:r>
          </a:p>
          <a:p>
            <a:r>
              <a:rPr lang="en-GB" dirty="0" smtClean="0">
                <a:latin typeface="Arial" panose="020B0604020202020204" pitchFamily="34" charset="0"/>
                <a:cs typeface="Arial" panose="020B0604020202020204" pitchFamily="34" charset="0"/>
              </a:rPr>
              <a:t>	or Presenter’s name, date, event  </a:t>
            </a:r>
          </a:p>
          <a:p>
            <a:endParaRPr lang="en-GB" dirty="0" smtClean="0">
              <a:latin typeface="Arial" panose="020B0604020202020204" pitchFamily="34" charset="0"/>
              <a:cs typeface="Arial" panose="020B0604020202020204" pitchFamily="34" charset="0"/>
            </a:endParaRPr>
          </a:p>
          <a:p>
            <a:r>
              <a:rPr lang="en-GB" dirty="0" smtClean="0"/>
              <a:t>You may insert your own picture (Click icon to add picture). No line bordering picture. </a:t>
            </a:r>
          </a:p>
          <a:p>
            <a:r>
              <a:rPr lang="en-GB" dirty="0" smtClean="0">
                <a:latin typeface="Arial" panose="020B0604020202020204" pitchFamily="34" charset="0"/>
              </a:rPr>
              <a:t>Portfolio link </a:t>
            </a:r>
            <a:r>
              <a:rPr lang="en-GB" u="sng" dirty="0" smtClean="0">
                <a:solidFill>
                  <a:schemeClr val="bg2"/>
                </a:solidFill>
                <a:latin typeface="Arial" panose="020B0604020202020204" pitchFamily="34" charset="0"/>
                <a:hlinkClick r:id="rId3"/>
              </a:rPr>
              <a:t>http://portfolio:8090</a:t>
            </a:r>
            <a:r>
              <a:rPr lang="en-GB" dirty="0" smtClean="0">
                <a:latin typeface="Arial" panose="020B0604020202020204" pitchFamily="34" charset="0"/>
              </a:rPr>
              <a:t>, enter your usual network username and password</a:t>
            </a:r>
          </a:p>
          <a:p>
            <a:endParaRPr lang="en-GB" dirty="0" smtClean="0">
              <a:latin typeface="Arial" panose="020B0604020202020204" pitchFamily="34" charset="0"/>
              <a:cs typeface="Arial" panose="020B0604020202020204" pitchFamily="34" charset="0"/>
            </a:endParaRPr>
          </a:p>
          <a:p>
            <a:pPr defTabSz="629839">
              <a:defRPr/>
            </a:pPr>
            <a:r>
              <a:rPr lang="en-GB" dirty="0" smtClean="0">
                <a:latin typeface="Arial" panose="020B0604020202020204" pitchFamily="34" charset="0"/>
                <a:cs typeface="Arial" panose="020B0604020202020204" pitchFamily="34" charset="0"/>
              </a:rPr>
              <a:t>TO ADD MORE SLIDES in Office2007 use the ‘New Slide’ dropdown on the ‘Home’ ribbon</a:t>
            </a: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55286-2640-4854-A921-823BA7D2A0F0}" type="slidenum">
              <a:rPr lang="en-GB" smtClean="0"/>
              <a:t>1</a:t>
            </a:fld>
            <a:endParaRPr lang="en-GB"/>
          </a:p>
        </p:txBody>
      </p:sp>
    </p:spTree>
    <p:extLst>
      <p:ext uri="{BB962C8B-B14F-4D97-AF65-F5344CB8AC3E}">
        <p14:creationId xmlns:p14="http://schemas.microsoft.com/office/powerpoint/2010/main" val="1636362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&amp; content</a:t>
            </a:r>
          </a:p>
          <a:p>
            <a:r>
              <a:rPr lang="en-GB" dirty="0" smtClean="0"/>
              <a:t>main title - </a:t>
            </a:r>
            <a:r>
              <a:rPr lang="en-US" sz="1200" dirty="0" smtClean="0">
                <a:latin typeface="Arial" panose="020B0604020202020204" pitchFamily="34" charset="0"/>
                <a:cs typeface="Arial" panose="020B0604020202020204" pitchFamily="34" charset="0"/>
              </a:rPr>
              <a:t>Arial</a:t>
            </a:r>
            <a:r>
              <a:rPr lang="en-GB" dirty="0" smtClean="0"/>
              <a:t>26bold Grey-80%- max 2 lines</a:t>
            </a:r>
          </a:p>
          <a:p>
            <a:r>
              <a:rPr lang="en-GB" dirty="0" smtClean="0"/>
              <a:t>subtitle - 18bold Grey-80%- max 2 lines</a:t>
            </a:r>
          </a:p>
          <a:p>
            <a:pPr defTabSz="629839">
              <a:defRPr/>
            </a:pPr>
            <a:r>
              <a:rPr lang="en-GB" dirty="0" smtClean="0"/>
              <a:t>body text black-</a:t>
            </a:r>
            <a:r>
              <a:rPr lang="en-GB" baseline="0" dirty="0" smtClean="0"/>
              <a:t> </a:t>
            </a:r>
            <a:r>
              <a:rPr lang="en-US" sz="1200" dirty="0" smtClean="0"/>
              <a:t>may vary depending on heading between min=18pt, max=24pt</a:t>
            </a:r>
          </a:p>
          <a:p>
            <a:r>
              <a:rPr lang="en-GB" dirty="0" smtClean="0"/>
              <a:t>This slide is to describe the work of a project, product, department or team.</a:t>
            </a:r>
          </a:p>
          <a:p>
            <a:endParaRPr lang="en-GB" dirty="0" smtClean="0"/>
          </a:p>
          <a:p>
            <a:r>
              <a:rPr lang="en-GB" dirty="0" smtClean="0"/>
              <a:t>You may insert your own picture (Click icon to add picture). No line bordering picture. </a:t>
            </a:r>
          </a:p>
          <a:p>
            <a:r>
              <a:rPr lang="en-GB" dirty="0" smtClean="0">
                <a:latin typeface="Arial" panose="020B0604020202020204" pitchFamily="34" charset="0"/>
              </a:rPr>
              <a:t>Portfolio link </a:t>
            </a:r>
            <a:r>
              <a:rPr lang="en-GB" u="sng" dirty="0" smtClean="0">
                <a:solidFill>
                  <a:schemeClr val="bg2"/>
                </a:solidFill>
                <a:latin typeface="Arial" panose="020B0604020202020204" pitchFamily="34" charset="0"/>
                <a:hlinkClick r:id="rId3"/>
              </a:rPr>
              <a:t>http://portfolio:8090</a:t>
            </a:r>
            <a:r>
              <a:rPr lang="en-GB" dirty="0" smtClean="0">
                <a:latin typeface="Arial" panose="020B0604020202020204" pitchFamily="34" charset="0"/>
              </a:rPr>
              <a:t>, enter your usual network username and password</a:t>
            </a:r>
            <a:endParaRPr lang="en-GB" dirty="0" smtClean="0"/>
          </a:p>
          <a:p>
            <a:endParaRPr lang="en-GB" dirty="0" smtClean="0"/>
          </a:p>
          <a:p>
            <a:pPr defTabSz="629839">
              <a:defRPr/>
            </a:pPr>
            <a:r>
              <a:rPr lang="en-GB" dirty="0" smtClean="0"/>
              <a:t>TO ADD MORE SLIDES in Office2007 use the ‘New Slide’ dropdown on the ‘Home’ ribbon</a:t>
            </a:r>
          </a:p>
          <a:p>
            <a:endParaRPr lang="en-GB" dirty="0"/>
          </a:p>
        </p:txBody>
      </p:sp>
      <p:sp>
        <p:nvSpPr>
          <p:cNvPr id="4" name="Slide Number Placeholder 3"/>
          <p:cNvSpPr>
            <a:spLocks noGrp="1"/>
          </p:cNvSpPr>
          <p:nvPr>
            <p:ph type="sldNum" sz="quarter" idx="10"/>
          </p:nvPr>
        </p:nvSpPr>
        <p:spPr/>
        <p:txBody>
          <a:bodyPr/>
          <a:lstStyle/>
          <a:p>
            <a:fld id="{98055286-2640-4854-A921-823BA7D2A0F0}"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30700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&amp; content</a:t>
            </a:r>
          </a:p>
          <a:p>
            <a:r>
              <a:rPr lang="en-GB" dirty="0" smtClean="0"/>
              <a:t>main title - </a:t>
            </a:r>
            <a:r>
              <a:rPr lang="en-US" sz="1200" dirty="0" smtClean="0">
                <a:latin typeface="Arial" panose="020B0604020202020204" pitchFamily="34" charset="0"/>
                <a:cs typeface="Arial" panose="020B0604020202020204" pitchFamily="34" charset="0"/>
              </a:rPr>
              <a:t>Arial</a:t>
            </a:r>
            <a:r>
              <a:rPr lang="en-GB" dirty="0" smtClean="0"/>
              <a:t>26bold Grey-80%- max 2 lines</a:t>
            </a:r>
          </a:p>
          <a:p>
            <a:r>
              <a:rPr lang="en-GB" dirty="0" smtClean="0"/>
              <a:t>subtitle - 18bold Grey-80%- max 2 lines</a:t>
            </a:r>
          </a:p>
          <a:p>
            <a:pPr defTabSz="629839">
              <a:defRPr/>
            </a:pPr>
            <a:r>
              <a:rPr lang="en-GB" dirty="0" smtClean="0"/>
              <a:t>body text black-</a:t>
            </a:r>
            <a:r>
              <a:rPr lang="en-GB" baseline="0" dirty="0" smtClean="0"/>
              <a:t> </a:t>
            </a:r>
            <a:r>
              <a:rPr lang="en-US" sz="1200" dirty="0" smtClean="0"/>
              <a:t>may vary depending on heading between min=18pt, max=24pt</a:t>
            </a:r>
          </a:p>
          <a:p>
            <a:r>
              <a:rPr lang="en-GB" dirty="0" smtClean="0"/>
              <a:t>This slide is to describe the work of a project, product, department or team.</a:t>
            </a:r>
          </a:p>
          <a:p>
            <a:endParaRPr lang="en-GB" dirty="0" smtClean="0"/>
          </a:p>
          <a:p>
            <a:r>
              <a:rPr lang="en-GB" dirty="0" smtClean="0"/>
              <a:t>You may insert your own picture (Click icon to add picture). No line bordering picture. </a:t>
            </a:r>
          </a:p>
          <a:p>
            <a:r>
              <a:rPr lang="en-GB" dirty="0" smtClean="0">
                <a:latin typeface="Arial" panose="020B0604020202020204" pitchFamily="34" charset="0"/>
              </a:rPr>
              <a:t>Portfolio link </a:t>
            </a:r>
            <a:r>
              <a:rPr lang="en-GB" u="sng" dirty="0" smtClean="0">
                <a:solidFill>
                  <a:schemeClr val="bg2"/>
                </a:solidFill>
                <a:latin typeface="Arial" panose="020B0604020202020204" pitchFamily="34" charset="0"/>
                <a:hlinkClick r:id="rId3"/>
              </a:rPr>
              <a:t>http://portfolio:8090</a:t>
            </a:r>
            <a:r>
              <a:rPr lang="en-GB" dirty="0" smtClean="0">
                <a:latin typeface="Arial" panose="020B0604020202020204" pitchFamily="34" charset="0"/>
              </a:rPr>
              <a:t>, enter your usual network username and password</a:t>
            </a:r>
            <a:endParaRPr lang="en-GB" dirty="0" smtClean="0"/>
          </a:p>
          <a:p>
            <a:endParaRPr lang="en-GB" dirty="0" smtClean="0"/>
          </a:p>
          <a:p>
            <a:pPr defTabSz="629839">
              <a:defRPr/>
            </a:pPr>
            <a:r>
              <a:rPr lang="en-GB" dirty="0" smtClean="0"/>
              <a:t>TO ADD MORE SLIDES in Office2007 use the ‘New Slide’ dropdown on the ‘Home’ ribbon</a:t>
            </a:r>
          </a:p>
          <a:p>
            <a:endParaRPr lang="en-GB" dirty="0"/>
          </a:p>
        </p:txBody>
      </p:sp>
      <p:sp>
        <p:nvSpPr>
          <p:cNvPr id="4" name="Slide Number Placeholder 3"/>
          <p:cNvSpPr>
            <a:spLocks noGrp="1"/>
          </p:cNvSpPr>
          <p:nvPr>
            <p:ph type="sldNum" sz="quarter" idx="10"/>
          </p:nvPr>
        </p:nvSpPr>
        <p:spPr/>
        <p:txBody>
          <a:bodyPr/>
          <a:lstStyle/>
          <a:p>
            <a:fld id="{98055286-2640-4854-A921-823BA7D2A0F0}"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307009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&amp; content</a:t>
            </a:r>
          </a:p>
          <a:p>
            <a:r>
              <a:rPr lang="en-GB" dirty="0" smtClean="0"/>
              <a:t>main title - </a:t>
            </a:r>
            <a:r>
              <a:rPr lang="en-US" sz="1200" dirty="0" smtClean="0">
                <a:latin typeface="Arial" panose="020B0604020202020204" pitchFamily="34" charset="0"/>
                <a:cs typeface="Arial" panose="020B0604020202020204" pitchFamily="34" charset="0"/>
              </a:rPr>
              <a:t>Arial</a:t>
            </a:r>
            <a:r>
              <a:rPr lang="en-GB" dirty="0" smtClean="0"/>
              <a:t>26bold Grey-80%- max 2 lines</a:t>
            </a:r>
          </a:p>
          <a:p>
            <a:r>
              <a:rPr lang="en-GB" dirty="0" smtClean="0"/>
              <a:t>subtitle - 18bold Grey-80%- max 2 lines</a:t>
            </a:r>
          </a:p>
          <a:p>
            <a:pPr defTabSz="629839">
              <a:defRPr/>
            </a:pPr>
            <a:r>
              <a:rPr lang="en-GB" dirty="0" smtClean="0"/>
              <a:t>body text black-</a:t>
            </a:r>
            <a:r>
              <a:rPr lang="en-GB" baseline="0" dirty="0" smtClean="0"/>
              <a:t> </a:t>
            </a:r>
            <a:r>
              <a:rPr lang="en-US" sz="1200" dirty="0" smtClean="0"/>
              <a:t>may vary depending on heading between min=18pt, max=24pt</a:t>
            </a:r>
          </a:p>
          <a:p>
            <a:r>
              <a:rPr lang="en-GB" dirty="0" smtClean="0"/>
              <a:t>This slide is to describe the work of a project, product, department or team.</a:t>
            </a:r>
          </a:p>
          <a:p>
            <a:endParaRPr lang="en-GB" dirty="0" smtClean="0"/>
          </a:p>
          <a:p>
            <a:r>
              <a:rPr lang="en-GB" dirty="0" smtClean="0"/>
              <a:t>You may insert your own picture (Click icon to add picture). No line bordering picture. </a:t>
            </a:r>
          </a:p>
          <a:p>
            <a:r>
              <a:rPr lang="en-GB" dirty="0" smtClean="0">
                <a:latin typeface="Arial" panose="020B0604020202020204" pitchFamily="34" charset="0"/>
              </a:rPr>
              <a:t>Portfolio link </a:t>
            </a:r>
            <a:r>
              <a:rPr lang="en-GB" u="sng" dirty="0" smtClean="0">
                <a:solidFill>
                  <a:schemeClr val="bg2"/>
                </a:solidFill>
                <a:latin typeface="Arial" panose="020B0604020202020204" pitchFamily="34" charset="0"/>
                <a:hlinkClick r:id="rId3"/>
              </a:rPr>
              <a:t>http://portfolio:8090</a:t>
            </a:r>
            <a:r>
              <a:rPr lang="en-GB" dirty="0" smtClean="0">
                <a:latin typeface="Arial" panose="020B0604020202020204" pitchFamily="34" charset="0"/>
              </a:rPr>
              <a:t>, enter your usual network username and password</a:t>
            </a:r>
            <a:endParaRPr lang="en-GB" dirty="0" smtClean="0"/>
          </a:p>
          <a:p>
            <a:endParaRPr lang="en-GB" dirty="0" smtClean="0"/>
          </a:p>
          <a:p>
            <a:pPr defTabSz="629839">
              <a:defRPr/>
            </a:pPr>
            <a:r>
              <a:rPr lang="en-GB" dirty="0" smtClean="0"/>
              <a:t>TO ADD MORE SLIDES in Office2007 use the ‘New Slide’ dropdown on the ‘Home’ ribbon</a:t>
            </a:r>
          </a:p>
          <a:p>
            <a:endParaRPr lang="en-GB" dirty="0"/>
          </a:p>
        </p:txBody>
      </p:sp>
      <p:sp>
        <p:nvSpPr>
          <p:cNvPr id="4" name="Slide Number Placeholder 3"/>
          <p:cNvSpPr>
            <a:spLocks noGrp="1"/>
          </p:cNvSpPr>
          <p:nvPr>
            <p:ph type="sldNum" sz="quarter" idx="10"/>
          </p:nvPr>
        </p:nvSpPr>
        <p:spPr/>
        <p:txBody>
          <a:bodyPr/>
          <a:lstStyle/>
          <a:p>
            <a:fld id="{98055286-2640-4854-A921-823BA7D2A0F0}"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307009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&amp; content</a:t>
            </a:r>
          </a:p>
          <a:p>
            <a:r>
              <a:rPr lang="en-GB" dirty="0" smtClean="0"/>
              <a:t>main title - </a:t>
            </a:r>
            <a:r>
              <a:rPr lang="en-US" sz="1200" dirty="0" smtClean="0">
                <a:latin typeface="Arial" panose="020B0604020202020204" pitchFamily="34" charset="0"/>
                <a:cs typeface="Arial" panose="020B0604020202020204" pitchFamily="34" charset="0"/>
              </a:rPr>
              <a:t>Arial</a:t>
            </a:r>
            <a:r>
              <a:rPr lang="en-GB" dirty="0" smtClean="0"/>
              <a:t>26bold Grey-80%- max 2 lines</a:t>
            </a:r>
          </a:p>
          <a:p>
            <a:r>
              <a:rPr lang="en-GB" dirty="0" smtClean="0"/>
              <a:t>subtitle - 18bold Grey-80%- max 2 lines</a:t>
            </a:r>
          </a:p>
          <a:p>
            <a:pPr defTabSz="629839">
              <a:defRPr/>
            </a:pPr>
            <a:r>
              <a:rPr lang="en-GB" dirty="0" smtClean="0"/>
              <a:t>body text black-</a:t>
            </a:r>
            <a:r>
              <a:rPr lang="en-GB" baseline="0" dirty="0" smtClean="0"/>
              <a:t> </a:t>
            </a:r>
            <a:r>
              <a:rPr lang="en-US" sz="1200" dirty="0" smtClean="0"/>
              <a:t>may vary depending on heading between min=18pt, max=24pt</a:t>
            </a:r>
          </a:p>
          <a:p>
            <a:r>
              <a:rPr lang="en-GB" dirty="0" smtClean="0"/>
              <a:t>This slide is to describe the work of a project, product, department or team.</a:t>
            </a:r>
          </a:p>
          <a:p>
            <a:endParaRPr lang="en-GB" dirty="0" smtClean="0"/>
          </a:p>
          <a:p>
            <a:r>
              <a:rPr lang="en-GB" dirty="0" smtClean="0"/>
              <a:t>You may insert your own picture (Click icon to add picture). No line bordering picture. </a:t>
            </a:r>
          </a:p>
          <a:p>
            <a:r>
              <a:rPr lang="en-GB" dirty="0" smtClean="0">
                <a:latin typeface="Arial" panose="020B0604020202020204" pitchFamily="34" charset="0"/>
              </a:rPr>
              <a:t>Portfolio link </a:t>
            </a:r>
            <a:r>
              <a:rPr lang="en-GB" u="sng" dirty="0" smtClean="0">
                <a:solidFill>
                  <a:schemeClr val="bg2"/>
                </a:solidFill>
                <a:latin typeface="Arial" panose="020B0604020202020204" pitchFamily="34" charset="0"/>
                <a:hlinkClick r:id="rId3"/>
              </a:rPr>
              <a:t>http://portfolio:8090</a:t>
            </a:r>
            <a:r>
              <a:rPr lang="en-GB" dirty="0" smtClean="0">
                <a:latin typeface="Arial" panose="020B0604020202020204" pitchFamily="34" charset="0"/>
              </a:rPr>
              <a:t>, enter your usual network username and password</a:t>
            </a:r>
            <a:endParaRPr lang="en-GB" dirty="0" smtClean="0"/>
          </a:p>
          <a:p>
            <a:endParaRPr lang="en-GB" dirty="0" smtClean="0"/>
          </a:p>
          <a:p>
            <a:pPr defTabSz="629839">
              <a:defRPr/>
            </a:pPr>
            <a:r>
              <a:rPr lang="en-GB" dirty="0" smtClean="0"/>
              <a:t>TO ADD MORE SLIDES in Office2007 use the ‘New Slide’ dropdown on the ‘Home’ ribbon</a:t>
            </a:r>
          </a:p>
          <a:p>
            <a:endParaRPr lang="en-GB" dirty="0"/>
          </a:p>
        </p:txBody>
      </p:sp>
      <p:sp>
        <p:nvSpPr>
          <p:cNvPr id="4" name="Slide Number Placeholder 3"/>
          <p:cNvSpPr>
            <a:spLocks noGrp="1"/>
          </p:cNvSpPr>
          <p:nvPr>
            <p:ph type="sldNum" sz="quarter" idx="10"/>
          </p:nvPr>
        </p:nvSpPr>
        <p:spPr/>
        <p:txBody>
          <a:bodyPr/>
          <a:lstStyle/>
          <a:p>
            <a:fld id="{98055286-2640-4854-A921-823BA7D2A0F0}"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307009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&amp; content</a:t>
            </a:r>
          </a:p>
          <a:p>
            <a:r>
              <a:rPr lang="en-GB" dirty="0" smtClean="0"/>
              <a:t>main title - </a:t>
            </a:r>
            <a:r>
              <a:rPr lang="en-US" sz="1200" dirty="0" smtClean="0">
                <a:latin typeface="Arial" panose="020B0604020202020204" pitchFamily="34" charset="0"/>
                <a:cs typeface="Arial" panose="020B0604020202020204" pitchFamily="34" charset="0"/>
              </a:rPr>
              <a:t>Arial</a:t>
            </a:r>
            <a:r>
              <a:rPr lang="en-GB" dirty="0" smtClean="0"/>
              <a:t>26bold Grey-80%- max 2 lines</a:t>
            </a:r>
          </a:p>
          <a:p>
            <a:r>
              <a:rPr lang="en-GB" dirty="0" smtClean="0"/>
              <a:t>subtitle - 18bold Grey-80%- max 2 lines</a:t>
            </a:r>
          </a:p>
          <a:p>
            <a:pPr defTabSz="629839">
              <a:defRPr/>
            </a:pPr>
            <a:r>
              <a:rPr lang="en-GB" dirty="0" smtClean="0"/>
              <a:t>body text black-</a:t>
            </a:r>
            <a:r>
              <a:rPr lang="en-GB" baseline="0" dirty="0" smtClean="0"/>
              <a:t> </a:t>
            </a:r>
            <a:r>
              <a:rPr lang="en-US" sz="1200" dirty="0" smtClean="0"/>
              <a:t>may vary depending on heading between min=18pt, max=24pt</a:t>
            </a:r>
          </a:p>
          <a:p>
            <a:r>
              <a:rPr lang="en-GB" dirty="0" smtClean="0"/>
              <a:t>This slide is to describe the work of a project, product, department or team.</a:t>
            </a:r>
          </a:p>
          <a:p>
            <a:endParaRPr lang="en-GB" dirty="0" smtClean="0"/>
          </a:p>
          <a:p>
            <a:r>
              <a:rPr lang="en-GB" dirty="0" smtClean="0"/>
              <a:t>You may insert your own picture (Click icon to add picture). No line bordering picture. </a:t>
            </a:r>
          </a:p>
          <a:p>
            <a:r>
              <a:rPr lang="en-GB" dirty="0" smtClean="0">
                <a:latin typeface="Arial" panose="020B0604020202020204" pitchFamily="34" charset="0"/>
              </a:rPr>
              <a:t>Portfolio link </a:t>
            </a:r>
            <a:r>
              <a:rPr lang="en-GB" u="sng" dirty="0" smtClean="0">
                <a:solidFill>
                  <a:schemeClr val="bg2"/>
                </a:solidFill>
                <a:latin typeface="Arial" panose="020B0604020202020204" pitchFamily="34" charset="0"/>
                <a:hlinkClick r:id="rId3"/>
              </a:rPr>
              <a:t>http://portfolio:8090</a:t>
            </a:r>
            <a:r>
              <a:rPr lang="en-GB" dirty="0" smtClean="0">
                <a:latin typeface="Arial" panose="020B0604020202020204" pitchFamily="34" charset="0"/>
              </a:rPr>
              <a:t>, enter your usual network username and password</a:t>
            </a:r>
            <a:endParaRPr lang="en-GB" dirty="0" smtClean="0"/>
          </a:p>
          <a:p>
            <a:endParaRPr lang="en-GB" dirty="0" smtClean="0"/>
          </a:p>
          <a:p>
            <a:pPr defTabSz="629839">
              <a:defRPr/>
            </a:pPr>
            <a:r>
              <a:rPr lang="en-GB" dirty="0" smtClean="0"/>
              <a:t>TO ADD MORE SLIDES in Office2007 use the ‘New Slide’ dropdown on the ‘Home’ ribbon</a:t>
            </a:r>
          </a:p>
          <a:p>
            <a:endParaRPr lang="en-GB" dirty="0"/>
          </a:p>
        </p:txBody>
      </p:sp>
      <p:sp>
        <p:nvSpPr>
          <p:cNvPr id="4" name="Slide Number Placeholder 3"/>
          <p:cNvSpPr>
            <a:spLocks noGrp="1"/>
          </p:cNvSpPr>
          <p:nvPr>
            <p:ph type="sldNum" sz="quarter" idx="10"/>
          </p:nvPr>
        </p:nvSpPr>
        <p:spPr/>
        <p:txBody>
          <a:bodyPr/>
          <a:lstStyle/>
          <a:p>
            <a:fld id="{98055286-2640-4854-A921-823BA7D2A0F0}"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307009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thank</a:t>
            </a:r>
            <a:r>
              <a:rPr lang="en-GB" b="0" baseline="0" dirty="0" smtClean="0"/>
              <a:t> you slide</a:t>
            </a:r>
          </a:p>
          <a:p>
            <a:r>
              <a:rPr lang="en-GB" baseline="0" dirty="0" smtClean="0"/>
              <a:t>changes only to name, centre &amp; email</a:t>
            </a:r>
          </a:p>
          <a:p>
            <a:r>
              <a:rPr lang="en-US" sz="1200" dirty="0" smtClean="0">
                <a:latin typeface="Arial" panose="020B0604020202020204" pitchFamily="34" charset="0"/>
                <a:cs typeface="Arial" panose="020B0604020202020204" pitchFamily="34" charset="0"/>
              </a:rPr>
              <a:t>Arial</a:t>
            </a:r>
            <a:r>
              <a:rPr lang="en-GB" dirty="0" smtClean="0"/>
              <a:t>24bold, light</a:t>
            </a:r>
            <a:r>
              <a:rPr lang="en-GB" baseline="0" dirty="0" smtClean="0">
                <a:latin typeface="Arial" panose="020B0604020202020204" pitchFamily="34" charset="0"/>
                <a:cs typeface="Arial" panose="020B0604020202020204" pitchFamily="34" charset="0"/>
              </a:rPr>
              <a:t> green</a:t>
            </a:r>
            <a:endParaRPr lang="en-GB" baseline="0" dirty="0" smtClean="0"/>
          </a:p>
          <a:p>
            <a:r>
              <a:rPr lang="en-GB" baseline="0" dirty="0" smtClean="0"/>
              <a:t>Please let us know if there are any languages you wish to add to this slide</a:t>
            </a:r>
          </a:p>
          <a:p>
            <a:r>
              <a:rPr lang="en-GB" baseline="0" dirty="0" smtClean="0"/>
              <a:t>no change to be made to image</a:t>
            </a:r>
            <a:endParaRPr lang="en-GB" dirty="0" smtClean="0"/>
          </a:p>
          <a:p>
            <a:endParaRPr lang="en-GB" dirty="0"/>
          </a:p>
        </p:txBody>
      </p:sp>
      <p:sp>
        <p:nvSpPr>
          <p:cNvPr id="4" name="Slide Number Placeholder 3"/>
          <p:cNvSpPr>
            <a:spLocks noGrp="1"/>
          </p:cNvSpPr>
          <p:nvPr>
            <p:ph type="sldNum" sz="quarter" idx="10"/>
          </p:nvPr>
        </p:nvSpPr>
        <p:spPr/>
        <p:txBody>
          <a:bodyPr/>
          <a:lstStyle/>
          <a:p>
            <a:fld id="{98055286-2640-4854-A921-823BA7D2A0F0}" type="slidenum">
              <a:rPr lang="en-GB" smtClean="0"/>
              <a:t>11</a:t>
            </a:fld>
            <a:endParaRPr lang="en-GB"/>
          </a:p>
        </p:txBody>
      </p:sp>
    </p:spTree>
    <p:extLst>
      <p:ext uri="{BB962C8B-B14F-4D97-AF65-F5344CB8AC3E}">
        <p14:creationId xmlns:p14="http://schemas.microsoft.com/office/powerpoint/2010/main" val="66625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Master" Target="../slideMasters/slideMaster1.xml"/><Relationship Id="rId4" Type="http://schemas.openxmlformats.org/officeDocument/2006/relationships/image" Target="../media/image78.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3" Type="http://schemas.openxmlformats.org/officeDocument/2006/relationships/image" Target="../media/image9.png"/><Relationship Id="rId21" Type="http://schemas.openxmlformats.org/officeDocument/2006/relationships/image" Target="../media/image27.png"/><Relationship Id="rId34" Type="http://schemas.openxmlformats.org/officeDocument/2006/relationships/image" Target="../media/image40.png"/><Relationship Id="rId42" Type="http://schemas.openxmlformats.org/officeDocument/2006/relationships/image" Target="../media/image48.png"/><Relationship Id="rId47" Type="http://schemas.openxmlformats.org/officeDocument/2006/relationships/image" Target="../media/image53.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46" Type="http://schemas.openxmlformats.org/officeDocument/2006/relationships/image" Target="../media/image52.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pn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45" Type="http://schemas.openxmlformats.org/officeDocument/2006/relationships/image" Target="../media/image51.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4" Type="http://schemas.openxmlformats.org/officeDocument/2006/relationships/image" Target="../media/image50.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 Id="rId43" Type="http://schemas.openxmlformats.org/officeDocument/2006/relationships/image" Target="../media/image49.png"/><Relationship Id="rId48" Type="http://schemas.openxmlformats.org/officeDocument/2006/relationships/image" Target="../media/image54.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61.gif"/><Relationship Id="rId13" Type="http://schemas.openxmlformats.org/officeDocument/2006/relationships/image" Target="../media/image40.png"/><Relationship Id="rId18" Type="http://schemas.openxmlformats.org/officeDocument/2006/relationships/image" Target="../media/image50.png"/><Relationship Id="rId3" Type="http://schemas.openxmlformats.org/officeDocument/2006/relationships/image" Target="../media/image56.gif"/><Relationship Id="rId21" Type="http://schemas.openxmlformats.org/officeDocument/2006/relationships/image" Target="../media/image72.png"/><Relationship Id="rId7" Type="http://schemas.openxmlformats.org/officeDocument/2006/relationships/image" Target="../media/image60.gif"/><Relationship Id="rId12" Type="http://schemas.openxmlformats.org/officeDocument/2006/relationships/image" Target="../media/image65.gif"/><Relationship Id="rId17" Type="http://schemas.openxmlformats.org/officeDocument/2006/relationships/image" Target="../media/image69.png"/><Relationship Id="rId2" Type="http://schemas.openxmlformats.org/officeDocument/2006/relationships/image" Target="../media/image55.jpeg"/><Relationship Id="rId16" Type="http://schemas.openxmlformats.org/officeDocument/2006/relationships/image" Target="../media/image68.png"/><Relationship Id="rId20" Type="http://schemas.openxmlformats.org/officeDocument/2006/relationships/image" Target="../media/image71.png"/><Relationship Id="rId1" Type="http://schemas.openxmlformats.org/officeDocument/2006/relationships/slideMaster" Target="../slideMasters/slideMaster2.xml"/><Relationship Id="rId6" Type="http://schemas.openxmlformats.org/officeDocument/2006/relationships/image" Target="../media/image59.gif"/><Relationship Id="rId11" Type="http://schemas.openxmlformats.org/officeDocument/2006/relationships/image" Target="../media/image64.jpeg"/><Relationship Id="rId5" Type="http://schemas.openxmlformats.org/officeDocument/2006/relationships/image" Target="../media/image58.gif"/><Relationship Id="rId15" Type="http://schemas.openxmlformats.org/officeDocument/2006/relationships/image" Target="../media/image67.gif"/><Relationship Id="rId23" Type="http://schemas.openxmlformats.org/officeDocument/2006/relationships/image" Target="../media/image74.png"/><Relationship Id="rId10" Type="http://schemas.openxmlformats.org/officeDocument/2006/relationships/image" Target="../media/image63.png"/><Relationship Id="rId19" Type="http://schemas.openxmlformats.org/officeDocument/2006/relationships/image" Target="../media/image70.png"/><Relationship Id="rId4" Type="http://schemas.openxmlformats.org/officeDocument/2006/relationships/image" Target="../media/image57.gif"/><Relationship Id="rId9" Type="http://schemas.openxmlformats.org/officeDocument/2006/relationships/image" Target="../media/image62.gif"/><Relationship Id="rId14" Type="http://schemas.openxmlformats.org/officeDocument/2006/relationships/image" Target="../media/image66.png"/><Relationship Id="rId22" Type="http://schemas.openxmlformats.org/officeDocument/2006/relationships/image" Target="../media/image73.gi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Master" Target="../slideMasters/slideMaster2.xml"/><Relationship Id="rId4" Type="http://schemas.openxmlformats.org/officeDocument/2006/relationships/image" Target="../media/image78.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3" Type="http://schemas.openxmlformats.org/officeDocument/2006/relationships/image" Target="../media/image9.png"/><Relationship Id="rId21" Type="http://schemas.openxmlformats.org/officeDocument/2006/relationships/image" Target="../media/image27.png"/><Relationship Id="rId34" Type="http://schemas.openxmlformats.org/officeDocument/2006/relationships/image" Target="../media/image40.png"/><Relationship Id="rId42" Type="http://schemas.openxmlformats.org/officeDocument/2006/relationships/image" Target="../media/image48.png"/><Relationship Id="rId47" Type="http://schemas.openxmlformats.org/officeDocument/2006/relationships/image" Target="../media/image53.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46" Type="http://schemas.openxmlformats.org/officeDocument/2006/relationships/image" Target="../media/image52.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png"/><Relationship Id="rId1" Type="http://schemas.openxmlformats.org/officeDocument/2006/relationships/slideMaster" Target="../slideMasters/slideMaster4.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45" Type="http://schemas.openxmlformats.org/officeDocument/2006/relationships/image" Target="../media/image51.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4" Type="http://schemas.openxmlformats.org/officeDocument/2006/relationships/image" Target="../media/image50.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 Id="rId43" Type="http://schemas.openxmlformats.org/officeDocument/2006/relationships/image" Target="../media/image49.png"/><Relationship Id="rId48" Type="http://schemas.openxmlformats.org/officeDocument/2006/relationships/image" Target="../media/image5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61.gif"/><Relationship Id="rId13" Type="http://schemas.openxmlformats.org/officeDocument/2006/relationships/image" Target="../media/image40.png"/><Relationship Id="rId18" Type="http://schemas.openxmlformats.org/officeDocument/2006/relationships/image" Target="../media/image50.png"/><Relationship Id="rId3" Type="http://schemas.openxmlformats.org/officeDocument/2006/relationships/image" Target="../media/image56.gif"/><Relationship Id="rId21" Type="http://schemas.openxmlformats.org/officeDocument/2006/relationships/image" Target="../media/image72.png"/><Relationship Id="rId7" Type="http://schemas.openxmlformats.org/officeDocument/2006/relationships/image" Target="../media/image60.gif"/><Relationship Id="rId12" Type="http://schemas.openxmlformats.org/officeDocument/2006/relationships/image" Target="../media/image65.gif"/><Relationship Id="rId17" Type="http://schemas.openxmlformats.org/officeDocument/2006/relationships/image" Target="../media/image69.png"/><Relationship Id="rId2" Type="http://schemas.openxmlformats.org/officeDocument/2006/relationships/image" Target="../media/image55.jpeg"/><Relationship Id="rId16" Type="http://schemas.openxmlformats.org/officeDocument/2006/relationships/image" Target="../media/image68.png"/><Relationship Id="rId20" Type="http://schemas.openxmlformats.org/officeDocument/2006/relationships/image" Target="../media/image71.png"/><Relationship Id="rId1" Type="http://schemas.openxmlformats.org/officeDocument/2006/relationships/slideMaster" Target="../slideMasters/slideMaster4.xml"/><Relationship Id="rId6" Type="http://schemas.openxmlformats.org/officeDocument/2006/relationships/image" Target="../media/image59.gif"/><Relationship Id="rId11" Type="http://schemas.openxmlformats.org/officeDocument/2006/relationships/image" Target="../media/image64.jpeg"/><Relationship Id="rId5" Type="http://schemas.openxmlformats.org/officeDocument/2006/relationships/image" Target="../media/image58.gif"/><Relationship Id="rId15" Type="http://schemas.openxmlformats.org/officeDocument/2006/relationships/image" Target="../media/image67.gif"/><Relationship Id="rId23" Type="http://schemas.openxmlformats.org/officeDocument/2006/relationships/image" Target="../media/image74.png"/><Relationship Id="rId10" Type="http://schemas.openxmlformats.org/officeDocument/2006/relationships/image" Target="../media/image63.png"/><Relationship Id="rId19" Type="http://schemas.openxmlformats.org/officeDocument/2006/relationships/image" Target="../media/image70.png"/><Relationship Id="rId4" Type="http://schemas.openxmlformats.org/officeDocument/2006/relationships/image" Target="../media/image57.gif"/><Relationship Id="rId9" Type="http://schemas.openxmlformats.org/officeDocument/2006/relationships/image" Target="../media/image62.gif"/><Relationship Id="rId14" Type="http://schemas.openxmlformats.org/officeDocument/2006/relationships/image" Target="../media/image66.png"/><Relationship Id="rId22" Type="http://schemas.openxmlformats.org/officeDocument/2006/relationships/image" Target="../media/image73.gi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Master" Target="../slideMasters/slideMaster4.xml"/><Relationship Id="rId4" Type="http://schemas.openxmlformats.org/officeDocument/2006/relationships/image" Target="../media/image78.jpe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3" Type="http://schemas.openxmlformats.org/officeDocument/2006/relationships/image" Target="../media/image9.png"/><Relationship Id="rId21" Type="http://schemas.openxmlformats.org/officeDocument/2006/relationships/image" Target="../media/image27.png"/><Relationship Id="rId34" Type="http://schemas.openxmlformats.org/officeDocument/2006/relationships/image" Target="../media/image40.png"/><Relationship Id="rId42" Type="http://schemas.openxmlformats.org/officeDocument/2006/relationships/image" Target="../media/image48.png"/><Relationship Id="rId47" Type="http://schemas.openxmlformats.org/officeDocument/2006/relationships/image" Target="../media/image53.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46" Type="http://schemas.openxmlformats.org/officeDocument/2006/relationships/image" Target="../media/image52.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png"/><Relationship Id="rId1" Type="http://schemas.openxmlformats.org/officeDocument/2006/relationships/slideMaster" Target="../slideMasters/slideMaster5.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45" Type="http://schemas.openxmlformats.org/officeDocument/2006/relationships/image" Target="../media/image51.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4" Type="http://schemas.openxmlformats.org/officeDocument/2006/relationships/image" Target="../media/image50.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 Id="rId43" Type="http://schemas.openxmlformats.org/officeDocument/2006/relationships/image" Target="../media/image49.png"/><Relationship Id="rId48" Type="http://schemas.openxmlformats.org/officeDocument/2006/relationships/image" Target="../media/image54.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61.gif"/><Relationship Id="rId13" Type="http://schemas.openxmlformats.org/officeDocument/2006/relationships/image" Target="../media/image40.png"/><Relationship Id="rId18" Type="http://schemas.openxmlformats.org/officeDocument/2006/relationships/image" Target="../media/image50.png"/><Relationship Id="rId3" Type="http://schemas.openxmlformats.org/officeDocument/2006/relationships/image" Target="../media/image56.gif"/><Relationship Id="rId21" Type="http://schemas.openxmlformats.org/officeDocument/2006/relationships/image" Target="../media/image72.png"/><Relationship Id="rId7" Type="http://schemas.openxmlformats.org/officeDocument/2006/relationships/image" Target="../media/image60.gif"/><Relationship Id="rId12" Type="http://schemas.openxmlformats.org/officeDocument/2006/relationships/image" Target="../media/image65.gif"/><Relationship Id="rId17" Type="http://schemas.openxmlformats.org/officeDocument/2006/relationships/image" Target="../media/image69.png"/><Relationship Id="rId2" Type="http://schemas.openxmlformats.org/officeDocument/2006/relationships/image" Target="../media/image55.jpeg"/><Relationship Id="rId16" Type="http://schemas.openxmlformats.org/officeDocument/2006/relationships/image" Target="../media/image68.png"/><Relationship Id="rId20" Type="http://schemas.openxmlformats.org/officeDocument/2006/relationships/image" Target="../media/image71.png"/><Relationship Id="rId1" Type="http://schemas.openxmlformats.org/officeDocument/2006/relationships/slideMaster" Target="../slideMasters/slideMaster5.xml"/><Relationship Id="rId6" Type="http://schemas.openxmlformats.org/officeDocument/2006/relationships/image" Target="../media/image59.gif"/><Relationship Id="rId11" Type="http://schemas.openxmlformats.org/officeDocument/2006/relationships/image" Target="../media/image64.jpeg"/><Relationship Id="rId5" Type="http://schemas.openxmlformats.org/officeDocument/2006/relationships/image" Target="../media/image58.gif"/><Relationship Id="rId15" Type="http://schemas.openxmlformats.org/officeDocument/2006/relationships/image" Target="../media/image67.gif"/><Relationship Id="rId23" Type="http://schemas.openxmlformats.org/officeDocument/2006/relationships/image" Target="../media/image74.png"/><Relationship Id="rId10" Type="http://schemas.openxmlformats.org/officeDocument/2006/relationships/image" Target="../media/image63.png"/><Relationship Id="rId19" Type="http://schemas.openxmlformats.org/officeDocument/2006/relationships/image" Target="../media/image70.png"/><Relationship Id="rId4" Type="http://schemas.openxmlformats.org/officeDocument/2006/relationships/image" Target="../media/image57.gif"/><Relationship Id="rId9" Type="http://schemas.openxmlformats.org/officeDocument/2006/relationships/image" Target="../media/image62.gif"/><Relationship Id="rId14" Type="http://schemas.openxmlformats.org/officeDocument/2006/relationships/image" Target="../media/image66.png"/><Relationship Id="rId22" Type="http://schemas.openxmlformats.org/officeDocument/2006/relationships/image" Target="../media/image73.gif"/></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Master" Target="../slideMasters/slideMaster5.xml"/><Relationship Id="rId4" Type="http://schemas.openxmlformats.org/officeDocument/2006/relationships/image" Target="../media/image78.jpe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3" Type="http://schemas.openxmlformats.org/officeDocument/2006/relationships/image" Target="../media/image9.png"/><Relationship Id="rId21" Type="http://schemas.openxmlformats.org/officeDocument/2006/relationships/image" Target="../media/image27.png"/><Relationship Id="rId34" Type="http://schemas.openxmlformats.org/officeDocument/2006/relationships/image" Target="../media/image40.png"/><Relationship Id="rId42" Type="http://schemas.openxmlformats.org/officeDocument/2006/relationships/image" Target="../media/image48.png"/><Relationship Id="rId47" Type="http://schemas.openxmlformats.org/officeDocument/2006/relationships/image" Target="../media/image53.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46" Type="http://schemas.openxmlformats.org/officeDocument/2006/relationships/image" Target="../media/image52.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45" Type="http://schemas.openxmlformats.org/officeDocument/2006/relationships/image" Target="../media/image51.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4" Type="http://schemas.openxmlformats.org/officeDocument/2006/relationships/image" Target="../media/image50.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 Id="rId43" Type="http://schemas.openxmlformats.org/officeDocument/2006/relationships/image" Target="../media/image49.png"/><Relationship Id="rId48" Type="http://schemas.openxmlformats.org/officeDocument/2006/relationships/image" Target="../media/image54.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3" Type="http://schemas.openxmlformats.org/officeDocument/2006/relationships/image" Target="../media/image9.png"/><Relationship Id="rId21" Type="http://schemas.openxmlformats.org/officeDocument/2006/relationships/image" Target="../media/image27.png"/><Relationship Id="rId34" Type="http://schemas.openxmlformats.org/officeDocument/2006/relationships/image" Target="../media/image40.png"/><Relationship Id="rId42" Type="http://schemas.openxmlformats.org/officeDocument/2006/relationships/image" Target="../media/image48.png"/><Relationship Id="rId47" Type="http://schemas.openxmlformats.org/officeDocument/2006/relationships/image" Target="../media/image53.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46" Type="http://schemas.openxmlformats.org/officeDocument/2006/relationships/image" Target="../media/image52.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png"/><Relationship Id="rId1" Type="http://schemas.openxmlformats.org/officeDocument/2006/relationships/slideMaster" Target="../slideMasters/slideMaster6.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45" Type="http://schemas.openxmlformats.org/officeDocument/2006/relationships/image" Target="../media/image51.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4" Type="http://schemas.openxmlformats.org/officeDocument/2006/relationships/image" Target="../media/image50.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 Id="rId43" Type="http://schemas.openxmlformats.org/officeDocument/2006/relationships/image" Target="../media/image49.png"/><Relationship Id="rId48" Type="http://schemas.openxmlformats.org/officeDocument/2006/relationships/image" Target="../media/image54.pn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61.gif"/><Relationship Id="rId13" Type="http://schemas.openxmlformats.org/officeDocument/2006/relationships/image" Target="../media/image40.png"/><Relationship Id="rId18" Type="http://schemas.openxmlformats.org/officeDocument/2006/relationships/image" Target="../media/image50.png"/><Relationship Id="rId3" Type="http://schemas.openxmlformats.org/officeDocument/2006/relationships/image" Target="../media/image56.gif"/><Relationship Id="rId21" Type="http://schemas.openxmlformats.org/officeDocument/2006/relationships/image" Target="../media/image72.png"/><Relationship Id="rId7" Type="http://schemas.openxmlformats.org/officeDocument/2006/relationships/image" Target="../media/image60.gif"/><Relationship Id="rId12" Type="http://schemas.openxmlformats.org/officeDocument/2006/relationships/image" Target="../media/image65.gif"/><Relationship Id="rId17" Type="http://schemas.openxmlformats.org/officeDocument/2006/relationships/image" Target="../media/image69.png"/><Relationship Id="rId2" Type="http://schemas.openxmlformats.org/officeDocument/2006/relationships/image" Target="../media/image55.jpeg"/><Relationship Id="rId16" Type="http://schemas.openxmlformats.org/officeDocument/2006/relationships/image" Target="../media/image68.png"/><Relationship Id="rId20" Type="http://schemas.openxmlformats.org/officeDocument/2006/relationships/image" Target="../media/image71.png"/><Relationship Id="rId1" Type="http://schemas.openxmlformats.org/officeDocument/2006/relationships/slideMaster" Target="../slideMasters/slideMaster6.xml"/><Relationship Id="rId6" Type="http://schemas.openxmlformats.org/officeDocument/2006/relationships/image" Target="../media/image59.gif"/><Relationship Id="rId11" Type="http://schemas.openxmlformats.org/officeDocument/2006/relationships/image" Target="../media/image64.jpeg"/><Relationship Id="rId5" Type="http://schemas.openxmlformats.org/officeDocument/2006/relationships/image" Target="../media/image58.gif"/><Relationship Id="rId15" Type="http://schemas.openxmlformats.org/officeDocument/2006/relationships/image" Target="../media/image67.gif"/><Relationship Id="rId23" Type="http://schemas.openxmlformats.org/officeDocument/2006/relationships/image" Target="../media/image74.png"/><Relationship Id="rId10" Type="http://schemas.openxmlformats.org/officeDocument/2006/relationships/image" Target="../media/image63.png"/><Relationship Id="rId19" Type="http://schemas.openxmlformats.org/officeDocument/2006/relationships/image" Target="../media/image70.png"/><Relationship Id="rId4" Type="http://schemas.openxmlformats.org/officeDocument/2006/relationships/image" Target="../media/image57.gif"/><Relationship Id="rId9" Type="http://schemas.openxmlformats.org/officeDocument/2006/relationships/image" Target="../media/image62.gif"/><Relationship Id="rId14" Type="http://schemas.openxmlformats.org/officeDocument/2006/relationships/image" Target="../media/image66.png"/><Relationship Id="rId22" Type="http://schemas.openxmlformats.org/officeDocument/2006/relationships/image" Target="../media/image73.gif"/></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1.gif"/><Relationship Id="rId13" Type="http://schemas.openxmlformats.org/officeDocument/2006/relationships/image" Target="../media/image40.png"/><Relationship Id="rId18" Type="http://schemas.openxmlformats.org/officeDocument/2006/relationships/image" Target="../media/image50.png"/><Relationship Id="rId3" Type="http://schemas.openxmlformats.org/officeDocument/2006/relationships/image" Target="../media/image56.gif"/><Relationship Id="rId21" Type="http://schemas.openxmlformats.org/officeDocument/2006/relationships/image" Target="../media/image72.png"/><Relationship Id="rId7" Type="http://schemas.openxmlformats.org/officeDocument/2006/relationships/image" Target="../media/image60.gif"/><Relationship Id="rId12" Type="http://schemas.openxmlformats.org/officeDocument/2006/relationships/image" Target="../media/image65.gif"/><Relationship Id="rId17" Type="http://schemas.openxmlformats.org/officeDocument/2006/relationships/image" Target="../media/image69.png"/><Relationship Id="rId2" Type="http://schemas.openxmlformats.org/officeDocument/2006/relationships/image" Target="../media/image55.jpeg"/><Relationship Id="rId16" Type="http://schemas.openxmlformats.org/officeDocument/2006/relationships/image" Target="../media/image68.png"/><Relationship Id="rId20" Type="http://schemas.openxmlformats.org/officeDocument/2006/relationships/image" Target="../media/image71.png"/><Relationship Id="rId1" Type="http://schemas.openxmlformats.org/officeDocument/2006/relationships/slideMaster" Target="../slideMasters/slideMaster1.xml"/><Relationship Id="rId6" Type="http://schemas.openxmlformats.org/officeDocument/2006/relationships/image" Target="../media/image59.gif"/><Relationship Id="rId11" Type="http://schemas.openxmlformats.org/officeDocument/2006/relationships/image" Target="../media/image64.jpeg"/><Relationship Id="rId5" Type="http://schemas.openxmlformats.org/officeDocument/2006/relationships/image" Target="../media/image58.gif"/><Relationship Id="rId15" Type="http://schemas.openxmlformats.org/officeDocument/2006/relationships/image" Target="../media/image67.gif"/><Relationship Id="rId23" Type="http://schemas.openxmlformats.org/officeDocument/2006/relationships/image" Target="../media/image74.png"/><Relationship Id="rId10" Type="http://schemas.openxmlformats.org/officeDocument/2006/relationships/image" Target="../media/image63.png"/><Relationship Id="rId19" Type="http://schemas.openxmlformats.org/officeDocument/2006/relationships/image" Target="../media/image70.png"/><Relationship Id="rId4" Type="http://schemas.openxmlformats.org/officeDocument/2006/relationships/image" Target="../media/image57.gif"/><Relationship Id="rId9" Type="http://schemas.openxmlformats.org/officeDocument/2006/relationships/image" Target="../media/image62.gif"/><Relationship Id="rId14" Type="http://schemas.openxmlformats.org/officeDocument/2006/relationships/image" Target="../media/image66.png"/><Relationship Id="rId22" Type="http://schemas.openxmlformats.org/officeDocument/2006/relationships/image" Target="../media/image73.gif"/></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Master" Target="../slideMasters/slideMaster6.xml"/><Relationship Id="rId4" Type="http://schemas.openxmlformats.org/officeDocument/2006/relationships/image" Target="../media/image78.jpe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3" Type="http://schemas.openxmlformats.org/officeDocument/2006/relationships/image" Target="../media/image9.png"/><Relationship Id="rId21" Type="http://schemas.openxmlformats.org/officeDocument/2006/relationships/image" Target="../media/image27.png"/><Relationship Id="rId34" Type="http://schemas.openxmlformats.org/officeDocument/2006/relationships/image" Target="../media/image40.png"/><Relationship Id="rId42" Type="http://schemas.openxmlformats.org/officeDocument/2006/relationships/image" Target="../media/image48.png"/><Relationship Id="rId47" Type="http://schemas.openxmlformats.org/officeDocument/2006/relationships/image" Target="../media/image53.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46" Type="http://schemas.openxmlformats.org/officeDocument/2006/relationships/image" Target="../media/image52.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png"/><Relationship Id="rId1" Type="http://schemas.openxmlformats.org/officeDocument/2006/relationships/slideMaster" Target="../slideMasters/slideMaster7.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45" Type="http://schemas.openxmlformats.org/officeDocument/2006/relationships/image" Target="../media/image51.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4" Type="http://schemas.openxmlformats.org/officeDocument/2006/relationships/image" Target="../media/image50.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 Id="rId43" Type="http://schemas.openxmlformats.org/officeDocument/2006/relationships/image" Target="../media/image49.png"/><Relationship Id="rId48" Type="http://schemas.openxmlformats.org/officeDocument/2006/relationships/image" Target="../media/image54.png"/></Relationships>
</file>

<file path=ppt/slideLayouts/_rels/slideLayout89.xml.rels><?xml version="1.0" encoding="UTF-8" standalone="yes"?>
<Relationships xmlns="http://schemas.openxmlformats.org/package/2006/relationships"><Relationship Id="rId8" Type="http://schemas.openxmlformats.org/officeDocument/2006/relationships/image" Target="../media/image61.gif"/><Relationship Id="rId13" Type="http://schemas.openxmlformats.org/officeDocument/2006/relationships/image" Target="../media/image40.png"/><Relationship Id="rId18" Type="http://schemas.openxmlformats.org/officeDocument/2006/relationships/image" Target="../media/image50.png"/><Relationship Id="rId3" Type="http://schemas.openxmlformats.org/officeDocument/2006/relationships/image" Target="../media/image56.gif"/><Relationship Id="rId21" Type="http://schemas.openxmlformats.org/officeDocument/2006/relationships/image" Target="../media/image72.png"/><Relationship Id="rId7" Type="http://schemas.openxmlformats.org/officeDocument/2006/relationships/image" Target="../media/image60.gif"/><Relationship Id="rId12" Type="http://schemas.openxmlformats.org/officeDocument/2006/relationships/image" Target="../media/image65.gif"/><Relationship Id="rId17" Type="http://schemas.openxmlformats.org/officeDocument/2006/relationships/image" Target="../media/image69.png"/><Relationship Id="rId2" Type="http://schemas.openxmlformats.org/officeDocument/2006/relationships/image" Target="../media/image55.jpeg"/><Relationship Id="rId16" Type="http://schemas.openxmlformats.org/officeDocument/2006/relationships/image" Target="../media/image68.png"/><Relationship Id="rId20" Type="http://schemas.openxmlformats.org/officeDocument/2006/relationships/image" Target="../media/image71.png"/><Relationship Id="rId1" Type="http://schemas.openxmlformats.org/officeDocument/2006/relationships/slideMaster" Target="../slideMasters/slideMaster7.xml"/><Relationship Id="rId6" Type="http://schemas.openxmlformats.org/officeDocument/2006/relationships/image" Target="../media/image59.gif"/><Relationship Id="rId11" Type="http://schemas.openxmlformats.org/officeDocument/2006/relationships/image" Target="../media/image64.jpeg"/><Relationship Id="rId5" Type="http://schemas.openxmlformats.org/officeDocument/2006/relationships/image" Target="../media/image58.gif"/><Relationship Id="rId15" Type="http://schemas.openxmlformats.org/officeDocument/2006/relationships/image" Target="../media/image67.gif"/><Relationship Id="rId23" Type="http://schemas.openxmlformats.org/officeDocument/2006/relationships/image" Target="../media/image74.png"/><Relationship Id="rId10" Type="http://schemas.openxmlformats.org/officeDocument/2006/relationships/image" Target="../media/image63.png"/><Relationship Id="rId19" Type="http://schemas.openxmlformats.org/officeDocument/2006/relationships/image" Target="../media/image70.png"/><Relationship Id="rId4" Type="http://schemas.openxmlformats.org/officeDocument/2006/relationships/image" Target="../media/image57.gif"/><Relationship Id="rId9" Type="http://schemas.openxmlformats.org/officeDocument/2006/relationships/image" Target="../media/image62.gif"/><Relationship Id="rId14" Type="http://schemas.openxmlformats.org/officeDocument/2006/relationships/image" Target="../media/image66.png"/><Relationship Id="rId22" Type="http://schemas.openxmlformats.org/officeDocument/2006/relationships/image" Target="../media/image73.gi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Master" Target="../slideMasters/slideMaster7.xml"/><Relationship Id="rId4" Type="http://schemas.openxmlformats.org/officeDocument/2006/relationships/image" Target="../media/image78.jpe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1"/>
            <a:ext cx="9144000" cy="4725143"/>
          </a:xfrm>
          <a:blipFill>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smtClean="0"/>
              <a:t>You may insert your own picture (Click icon to add picture), no line bordering picture. </a:t>
            </a:r>
            <a:endParaRPr lang="en-GB" dirty="0" smtClean="0">
              <a:latin typeface="Arial" panose="020B0604020202020204" pitchFamily="34" charset="0"/>
            </a:endParaRPr>
          </a:p>
        </p:txBody>
      </p:sp>
      <p:sp>
        <p:nvSpPr>
          <p:cNvPr id="7" name="Rectangle 6"/>
          <p:cNvSpPr/>
          <p:nvPr userDrawn="1"/>
        </p:nvSpPr>
        <p:spPr>
          <a:xfrm>
            <a:off x="-9164" y="4725144"/>
            <a:ext cx="9153164" cy="2157341"/>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chemeClr val="bg1"/>
                </a:solidFill>
              </a:rPr>
              <a:t>KNOWLEDGE FOR LIFE</a:t>
            </a:r>
            <a:endParaRPr lang="en-GB" sz="1200" b="1" dirty="0">
              <a:solidFill>
                <a:schemeClr val="bg1"/>
              </a:solidFill>
            </a:endParaRPr>
          </a:p>
        </p:txBody>
      </p:sp>
      <p:sp>
        <p:nvSpPr>
          <p:cNvPr id="3" name="Subtitle 2"/>
          <p:cNvSpPr>
            <a:spLocks noGrp="1"/>
          </p:cNvSpPr>
          <p:nvPr>
            <p:ph type="subTitle" idx="1" hasCustomPrompt="1"/>
          </p:nvPr>
        </p:nvSpPr>
        <p:spPr>
          <a:xfrm>
            <a:off x="107504" y="4725144"/>
            <a:ext cx="8928992" cy="749024"/>
          </a:xfrm>
        </p:spPr>
        <p:txBody>
          <a:bodyPr anchor="ctr">
            <a:normAutofit/>
          </a:bodyPr>
          <a:lstStyle>
            <a:lvl1pPr marL="0" indent="0" algn="ctr">
              <a:buNone/>
              <a:defRPr sz="2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 here</a:t>
            </a:r>
          </a:p>
        </p:txBody>
      </p:sp>
      <p:sp>
        <p:nvSpPr>
          <p:cNvPr id="30" name="Text Placeholder 29"/>
          <p:cNvSpPr>
            <a:spLocks noGrp="1"/>
          </p:cNvSpPr>
          <p:nvPr>
            <p:ph type="body" sz="quarter" idx="11" hasCustomPrompt="1"/>
          </p:nvPr>
        </p:nvSpPr>
        <p:spPr>
          <a:xfrm>
            <a:off x="107504" y="5474567"/>
            <a:ext cx="8928991" cy="326042"/>
          </a:xfrm>
        </p:spPr>
        <p:txBody>
          <a:bodyPr>
            <a:normAutofit/>
          </a:bodyPr>
          <a:lstStyle>
            <a:lvl1pPr marL="0" indent="0" algn="ctr">
              <a:buNone/>
              <a:defRPr sz="1400" b="1" baseline="0">
                <a:solidFill>
                  <a:schemeClr val="accent3">
                    <a:lumMod val="40000"/>
                    <a:lumOff val="60000"/>
                  </a:schemeClr>
                </a:solidFill>
              </a:defRPr>
            </a:lvl1pPr>
          </a:lstStyle>
          <a:p>
            <a:pPr lvl="0"/>
            <a:r>
              <a:rPr lang="en-US" dirty="0" smtClean="0"/>
              <a:t>Data collected by (names of contributors and production team)</a:t>
            </a:r>
            <a:endParaRPr lang="en-GB" dirty="0"/>
          </a:p>
        </p:txBody>
      </p:sp>
      <p:sp>
        <p:nvSpPr>
          <p:cNvPr id="32" name="Text Placeholder 31"/>
          <p:cNvSpPr>
            <a:spLocks noGrp="1"/>
          </p:cNvSpPr>
          <p:nvPr>
            <p:ph type="body" sz="quarter" idx="12" hasCustomPrompt="1"/>
          </p:nvPr>
        </p:nvSpPr>
        <p:spPr>
          <a:xfrm>
            <a:off x="102922" y="5812508"/>
            <a:ext cx="8928991" cy="341007"/>
          </a:xfrm>
        </p:spPr>
        <p:txBody>
          <a:bodyPr>
            <a:normAutofit/>
          </a:bodyPr>
          <a:lstStyle>
            <a:lvl1pPr marL="0" indent="0" algn="ctr">
              <a:buNone/>
              <a:defRPr sz="1400" b="1" baseline="0">
                <a:solidFill>
                  <a:schemeClr val="accent3">
                    <a:lumMod val="40000"/>
                    <a:lumOff val="60000"/>
                  </a:schemeClr>
                </a:solidFill>
              </a:defRPr>
            </a:lvl1pPr>
          </a:lstStyle>
          <a:p>
            <a:pPr lvl="0"/>
            <a:r>
              <a:rPr lang="en-GB" dirty="0" smtClean="0"/>
              <a:t>Analysis and Compilation by (names of contributors)</a:t>
            </a:r>
            <a:endParaRPr lang="en-GB" dirty="0"/>
          </a:p>
        </p:txBody>
      </p:sp>
      <p:sp>
        <p:nvSpPr>
          <p:cNvPr id="33" name="Text Placeholder 31"/>
          <p:cNvSpPr>
            <a:spLocks noGrp="1"/>
          </p:cNvSpPr>
          <p:nvPr>
            <p:ph type="body" sz="quarter" idx="13" hasCustomPrompt="1"/>
          </p:nvPr>
        </p:nvSpPr>
        <p:spPr>
          <a:xfrm>
            <a:off x="107504" y="6163317"/>
            <a:ext cx="8928990" cy="341007"/>
          </a:xfrm>
        </p:spPr>
        <p:txBody>
          <a:bodyPr>
            <a:normAutofit/>
          </a:bodyPr>
          <a:lstStyle>
            <a:lvl1pPr marL="0" indent="0" algn="ctr">
              <a:buNone/>
              <a:defRPr sz="1400" b="1" baseline="0">
                <a:solidFill>
                  <a:schemeClr val="accent3">
                    <a:lumMod val="40000"/>
                    <a:lumOff val="60000"/>
                  </a:schemeClr>
                </a:solidFill>
              </a:defRPr>
            </a:lvl1pPr>
          </a:lstStyle>
          <a:p>
            <a:pPr lvl="0"/>
            <a:r>
              <a:rPr lang="en-GB" dirty="0" smtClean="0"/>
              <a:t>Presenters name, date, event</a:t>
            </a:r>
            <a:endParaRPr lang="en-GB" dirty="0"/>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
        <p:nvSpPr>
          <p:cNvPr id="26" name="Title 25"/>
          <p:cNvSpPr>
            <a:spLocks noGrp="1"/>
          </p:cNvSpPr>
          <p:nvPr>
            <p:ph type="title" hasCustomPrompt="1"/>
          </p:nvPr>
        </p:nvSpPr>
        <p:spPr>
          <a:xfrm>
            <a:off x="571023" y="3510136"/>
            <a:ext cx="8229600" cy="1143000"/>
          </a:xfrm>
        </p:spPr>
        <p:txBody>
          <a:bodyPr>
            <a:normAutofit/>
          </a:bodyPr>
          <a:lstStyle>
            <a:lvl1pPr>
              <a:defRPr sz="3600" b="1" cap="none" spc="0" baseline="0">
                <a:ln>
                  <a:noFill/>
                </a:ln>
                <a:solidFill>
                  <a:schemeClr val="bg1"/>
                </a:solidFill>
                <a:effectLst/>
              </a:defRPr>
            </a:lvl1pPr>
          </a:lstStyle>
          <a:p>
            <a:r>
              <a:rPr lang="en-US" dirty="0" smtClean="0"/>
              <a:t>Presentation heading here</a:t>
            </a:r>
            <a:br>
              <a:rPr lang="en-US" dirty="0" smtClean="0"/>
            </a:br>
            <a:r>
              <a:rPr lang="en-US" dirty="0" smtClean="0"/>
              <a:t>2nd line if needed</a:t>
            </a:r>
            <a:endParaRPr lang="en-GB" dirty="0"/>
          </a:p>
        </p:txBody>
      </p:sp>
    </p:spTree>
    <p:extLst>
      <p:ext uri="{BB962C8B-B14F-4D97-AF65-F5344CB8AC3E}">
        <p14:creationId xmlns:p14="http://schemas.microsoft.com/office/powerpoint/2010/main" val="10882916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4C4C4C"/>
                </a:solidFill>
              </a:defRPr>
            </a:lvl1pPr>
          </a:lstStyle>
          <a:p>
            <a:r>
              <a:rPr lang="en-US" smtClean="0"/>
              <a:t>Click to edit Master title style</a:t>
            </a:r>
            <a:endParaRPr lang="en-GB" dirty="0"/>
          </a:p>
        </p:txBody>
      </p:sp>
      <p:sp>
        <p:nvSpPr>
          <p:cNvPr id="4" name="Content Placeholder 3"/>
          <p:cNvSpPr>
            <a:spLocks noGrp="1"/>
          </p:cNvSpPr>
          <p:nvPr>
            <p:ph sz="quarter" idx="10"/>
          </p:nvPr>
        </p:nvSpPr>
        <p:spPr>
          <a:xfrm>
            <a:off x="457200" y="1556792"/>
            <a:ext cx="3960000" cy="4320000"/>
          </a:xfrm>
        </p:spPr>
        <p:txBody>
          <a:bodyPr/>
          <a:lstStyle>
            <a:lvl1pPr marL="177800" indent="-177800">
              <a:buFont typeface="Arial" panose="020B0604020202020204" pitchFamily="34" charset="0"/>
              <a:buChar char="●"/>
              <a:tabLst/>
              <a:defRPr/>
            </a:lvl1pPr>
            <a:lvl2pPr marL="539750" indent="-177800">
              <a:buFont typeface="Arial" panose="020B0604020202020204" pitchFamily="34" charset="0"/>
              <a:buChar char="●"/>
              <a:tabLst/>
              <a:defRPr/>
            </a:lvl2pPr>
            <a:lvl3pPr marL="730250" indent="-177800">
              <a:buFont typeface="Arial" panose="020B0604020202020204" pitchFamily="34" charset="0"/>
              <a:buChar char="●"/>
              <a:tabLst/>
              <a:defRPr/>
            </a:lvl3pPr>
            <a:lvl4pPr marL="901700" indent="-177800">
              <a:buFont typeface="Arial" panose="020B0604020202020204" pitchFamily="34" charset="0"/>
              <a:buChar char="●"/>
              <a:tabLst/>
              <a:defRPr/>
            </a:lvl4pPr>
            <a:lvl5pPr marL="1092200" indent="-177800">
              <a:buFont typeface="Arial" panose="020B0604020202020204" pitchFamily="34" charset="0"/>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5"/>
          <p:cNvSpPr>
            <a:spLocks noGrp="1"/>
          </p:cNvSpPr>
          <p:nvPr>
            <p:ph type="body" sz="quarter" idx="11"/>
          </p:nvPr>
        </p:nvSpPr>
        <p:spPr>
          <a:xfrm>
            <a:off x="4726800" y="1556792"/>
            <a:ext cx="3960000" cy="4320000"/>
          </a:xfrm>
        </p:spPr>
        <p:txBody>
          <a:bodyPr/>
          <a:lstStyle>
            <a:lvl1pPr marL="177800" indent="-177800">
              <a:buFont typeface="Arial" panose="020B0604020202020204" pitchFamily="34" charset="0"/>
              <a:buChar char="●"/>
              <a:defRPr/>
            </a:lvl1pPr>
            <a:lvl2pPr marL="539750" indent="-177800">
              <a:buFont typeface="Arial" panose="020B0604020202020204" pitchFamily="34" charset="0"/>
              <a:buChar char="●"/>
              <a:defRPr/>
            </a:lvl2pPr>
            <a:lvl3pPr marL="730250" indent="-177800">
              <a:buFont typeface="Arial" panose="020B0604020202020204" pitchFamily="34" charset="0"/>
              <a:buChar char="●"/>
              <a:defRPr/>
            </a:lvl3pPr>
            <a:lvl4pPr marL="901700" indent="-177800">
              <a:buFont typeface="Arial" panose="020B0604020202020204" pitchFamily="34" charset="0"/>
              <a:buChar char="●"/>
              <a:defRPr/>
            </a:lvl4pPr>
            <a:lvl5pPr marL="1092200" indent="-177800" defTabSz="89535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409287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mp; Conten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29209"/>
            <a:ext cx="3132138" cy="6156000"/>
          </a:xfrm>
          <a:blipFill>
            <a:blip r:embed="rId2" cstate="email">
              <a:extLst>
                <a:ext uri="{28A0092B-C50C-407E-A947-70E740481C1C}">
                  <a14:useLocalDpi xmlns:a14="http://schemas.microsoft.com/office/drawing/2010/main"/>
                </a:ext>
              </a:extLst>
            </a:blip>
            <a:srcRect/>
            <a:stretch>
              <a:fillRect b="160"/>
            </a:stretch>
          </a:blipFill>
        </p:spPr>
        <p:txBody>
          <a:bodyPr/>
          <a:lstStyle>
            <a:lvl1pPr marL="0" indent="0">
              <a:buNone/>
              <a:defRPr/>
            </a:lvl1pPr>
          </a:lstStyle>
          <a:p>
            <a:r>
              <a:rPr lang="en-US" smtClean="0"/>
              <a:t>Click icon to add picture</a:t>
            </a:r>
            <a:endParaRPr lang="en-GB" dirty="0"/>
          </a:p>
        </p:txBody>
      </p:sp>
      <p:sp>
        <p:nvSpPr>
          <p:cNvPr id="11" name="Text Placeholder 10"/>
          <p:cNvSpPr>
            <a:spLocks noGrp="1"/>
          </p:cNvSpPr>
          <p:nvPr>
            <p:ph type="body" sz="quarter" idx="11"/>
          </p:nvPr>
        </p:nvSpPr>
        <p:spPr>
          <a:xfrm>
            <a:off x="3418721" y="1510884"/>
            <a:ext cx="5473758" cy="4535016"/>
          </a:xfrm>
        </p:spPr>
        <p:txBody>
          <a:bodyPr/>
          <a:lstStyle>
            <a:lvl1pPr marL="177800" indent="-177800">
              <a:buFont typeface="Arial" panose="020B0604020202020204" pitchFamily="34" charset="0"/>
              <a:buChar char="●"/>
              <a:defRPr>
                <a:latin typeface="+mn-lt"/>
              </a:defRPr>
            </a:lvl1pPr>
            <a:lvl2pPr marL="539750" indent="-177800">
              <a:buFont typeface="Arial" panose="020B0604020202020204" pitchFamily="34" charset="0"/>
              <a:buChar char="●"/>
              <a:defRPr>
                <a:latin typeface="+mn-lt"/>
              </a:defRPr>
            </a:lvl2pPr>
            <a:lvl3pPr marL="730250" indent="-177800">
              <a:buFont typeface="Arial" panose="020B0604020202020204" pitchFamily="34" charset="0"/>
              <a:buChar char="●"/>
              <a:defRPr>
                <a:latin typeface="+mn-lt"/>
              </a:defRPr>
            </a:lvl3pPr>
            <a:lvl4pPr marL="901700" indent="-177800">
              <a:buFont typeface="Arial" panose="020B0604020202020204" pitchFamily="34" charset="0"/>
              <a:buChar char="●"/>
              <a:defRPr>
                <a:latin typeface="+mn-lt"/>
              </a:defRPr>
            </a:lvl4pPr>
            <a:lvl5pPr marL="1092200" indent="-177800">
              <a:buFont typeface="Arial" panose="020B0604020202020204" pitchFamily="34" charset="0"/>
              <a:buChar cha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2" hasCustomPrompt="1"/>
          </p:nvPr>
        </p:nvSpPr>
        <p:spPr>
          <a:xfrm>
            <a:off x="3419872" y="450850"/>
            <a:ext cx="5472607" cy="914400"/>
          </a:xfrm>
        </p:spPr>
        <p:txBody>
          <a:bodyPr>
            <a:normAutofit/>
          </a:bodyPr>
          <a:lstStyle>
            <a:lvl1pPr algn="l">
              <a:buNone/>
              <a:defRPr sz="2600" b="1" baseline="0">
                <a:solidFill>
                  <a:srgbClr val="4C4C4C"/>
                </a:solidFill>
                <a:latin typeface="+mj-lt"/>
                <a:cs typeface="Arial" panose="020B0604020202020204" pitchFamily="34" charset="0"/>
              </a:defRPr>
            </a:lvl1pPr>
          </a:lstStyle>
          <a:p>
            <a:pPr lvl="0"/>
            <a:r>
              <a:rPr lang="en-GB" dirty="0" smtClean="0"/>
              <a:t>Heading here</a:t>
            </a:r>
            <a:endParaRPr lang="en-GB" dirty="0"/>
          </a:p>
        </p:txBody>
      </p:sp>
    </p:spTree>
    <p:extLst>
      <p:ext uri="{BB962C8B-B14F-4D97-AF65-F5344CB8AC3E}">
        <p14:creationId xmlns:p14="http://schemas.microsoft.com/office/powerpoint/2010/main" val="10885634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iple Picture Blank">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3418721" y="1520921"/>
            <a:ext cx="5473758" cy="4500367"/>
          </a:xfrm>
        </p:spPr>
        <p:txBody>
          <a:bodyPr/>
          <a:lstStyle>
            <a:lvl1pPr marL="177800" indent="-177800">
              <a:defRPr/>
            </a:lvl1pPr>
            <a:lvl2pPr marL="539750" indent="-177800">
              <a:defRPr/>
            </a:lvl2pPr>
            <a:lvl3pPr marL="730250" indent="-177800">
              <a:defRPr/>
            </a:lvl3pPr>
            <a:lvl4pPr marL="901700" indent="-177800">
              <a:defRPr/>
            </a:lvl4pPr>
            <a:lvl5pPr marL="1092200" indent="-1778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2" hasCustomPrompt="1"/>
          </p:nvPr>
        </p:nvSpPr>
        <p:spPr>
          <a:xfrm>
            <a:off x="3419872" y="450850"/>
            <a:ext cx="5472607" cy="914400"/>
          </a:xfrm>
        </p:spPr>
        <p:txBody>
          <a:bodyPr>
            <a:normAutofit/>
          </a:bodyPr>
          <a:lstStyle>
            <a:lvl1pPr algn="l">
              <a:buNone/>
              <a:defRPr sz="2600" b="1" baseline="0">
                <a:solidFill>
                  <a:srgbClr val="4C4C4C"/>
                </a:solidFill>
                <a:latin typeface="+mj-lt"/>
                <a:cs typeface="Arial" panose="020B0604020202020204" pitchFamily="34" charset="0"/>
              </a:defRPr>
            </a:lvl1pPr>
          </a:lstStyle>
          <a:p>
            <a:pPr lvl="0"/>
            <a:r>
              <a:rPr lang="en-GB" dirty="0" smtClean="0"/>
              <a:t>Heading here</a:t>
            </a:r>
            <a:endParaRPr lang="en-GB" dirty="0"/>
          </a:p>
        </p:txBody>
      </p:sp>
      <p:sp>
        <p:nvSpPr>
          <p:cNvPr id="3" name="Picture Placeholder 2"/>
          <p:cNvSpPr>
            <a:spLocks noGrp="1"/>
          </p:cNvSpPr>
          <p:nvPr>
            <p:ph type="pic" sz="quarter" idx="13"/>
          </p:nvPr>
        </p:nvSpPr>
        <p:spPr>
          <a:xfrm>
            <a:off x="0" y="0"/>
            <a:ext cx="3132138" cy="1908000"/>
          </a:xfrm>
          <a:blipFill>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smtClean="0"/>
              <a:t>Click icon to add picture</a:t>
            </a:r>
            <a:endParaRPr lang="en-GB"/>
          </a:p>
        </p:txBody>
      </p:sp>
      <p:sp>
        <p:nvSpPr>
          <p:cNvPr id="10" name="Picture Placeholder 2"/>
          <p:cNvSpPr>
            <a:spLocks noGrp="1"/>
          </p:cNvSpPr>
          <p:nvPr>
            <p:ph type="pic" sz="quarter" idx="14"/>
          </p:nvPr>
        </p:nvSpPr>
        <p:spPr>
          <a:xfrm>
            <a:off x="0" y="2111666"/>
            <a:ext cx="3132138" cy="1908000"/>
          </a:xfrm>
          <a:blipFill>
            <a:blip r:embed="rId3" cstate="email">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smtClean="0"/>
              <a:t>Click icon to add picture</a:t>
            </a:r>
            <a:endParaRPr lang="en-GB"/>
          </a:p>
        </p:txBody>
      </p:sp>
      <p:sp>
        <p:nvSpPr>
          <p:cNvPr id="12" name="Picture Placeholder 2"/>
          <p:cNvSpPr>
            <a:spLocks noGrp="1"/>
          </p:cNvSpPr>
          <p:nvPr>
            <p:ph type="pic" sz="quarter" idx="15"/>
          </p:nvPr>
        </p:nvSpPr>
        <p:spPr>
          <a:xfrm>
            <a:off x="0" y="4221088"/>
            <a:ext cx="3132138" cy="1908000"/>
          </a:xfrm>
          <a:blipFill>
            <a:blip r:embed="rId4" cstate="email">
              <a:extLst>
                <a:ext uri="{28A0092B-C50C-407E-A947-70E740481C1C}">
                  <a14:useLocalDpi xmlns:a14="http://schemas.microsoft.com/office/drawing/2010/main"/>
                </a:ext>
              </a:extLst>
            </a:blip>
            <a:srcRect/>
            <a:stretch>
              <a:fillRect/>
            </a:stretch>
          </a:blipFill>
        </p:spPr>
        <p:txBody>
          <a:bodyPr/>
          <a:lstStyle>
            <a:lvl1pPr marL="0" indent="0">
              <a:buFontTx/>
              <a:buNone/>
              <a:defRPr/>
            </a:lvl1pPr>
          </a:lstStyle>
          <a:p>
            <a:r>
              <a:rPr lang="en-US" smtClean="0"/>
              <a:t>Click icon to add picture</a:t>
            </a:r>
            <a:endParaRPr lang="en-GB"/>
          </a:p>
        </p:txBody>
      </p:sp>
    </p:spTree>
    <p:extLst>
      <p:ext uri="{BB962C8B-B14F-4D97-AF65-F5344CB8AC3E}">
        <p14:creationId xmlns:p14="http://schemas.microsoft.com/office/powerpoint/2010/main" val="41397827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Rectangle 6"/>
          <p:cNvSpPr/>
          <p:nvPr userDrawn="1"/>
        </p:nvSpPr>
        <p:spPr>
          <a:xfrm>
            <a:off x="0" y="3157302"/>
            <a:ext cx="9144000" cy="3700698"/>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chemeClr val="bg1"/>
                </a:solidFill>
              </a:rPr>
              <a:t>KNOWLEDGE FOR LIFE</a:t>
            </a:r>
            <a:endParaRPr lang="en-GB" sz="1200" b="1" dirty="0">
              <a:solidFill>
                <a:schemeClr val="bg1"/>
              </a:solidFill>
            </a:endParaRPr>
          </a:p>
        </p:txBody>
      </p:sp>
      <p:sp>
        <p:nvSpPr>
          <p:cNvPr id="8" name="Text Box 4"/>
          <p:cNvSpPr txBox="1">
            <a:spLocks noChangeArrowheads="1"/>
          </p:cNvSpPr>
          <p:nvPr userDrawn="1"/>
        </p:nvSpPr>
        <p:spPr bwMode="auto">
          <a:xfrm>
            <a:off x="4173280" y="3267175"/>
            <a:ext cx="355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600" spc="-150" dirty="0" err="1">
                <a:solidFill>
                  <a:schemeClr val="accent3">
                    <a:lumMod val="75000"/>
                  </a:schemeClr>
                </a:solidFill>
              </a:rPr>
              <a:t>xie-xie</a:t>
            </a:r>
            <a:endParaRPr lang="en-GB" sz="3200" spc="-150" dirty="0">
              <a:solidFill>
                <a:schemeClr val="accent3">
                  <a:lumMod val="75000"/>
                </a:schemeClr>
              </a:solidFill>
            </a:endParaRPr>
          </a:p>
        </p:txBody>
      </p:sp>
      <p:sp>
        <p:nvSpPr>
          <p:cNvPr id="12" name="Text Box 4"/>
          <p:cNvSpPr txBox="1">
            <a:spLocks noChangeArrowheads="1"/>
          </p:cNvSpPr>
          <p:nvPr userDrawn="1"/>
        </p:nvSpPr>
        <p:spPr bwMode="auto">
          <a:xfrm>
            <a:off x="2992114" y="3620454"/>
            <a:ext cx="355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800" spc="-150" dirty="0" err="1">
                <a:solidFill>
                  <a:schemeClr val="accent3">
                    <a:lumMod val="60000"/>
                    <a:lumOff val="40000"/>
                  </a:schemeClr>
                </a:solidFill>
              </a:rPr>
              <a:t>zikomo</a:t>
            </a:r>
            <a:endParaRPr lang="en-GB" spc="-150" dirty="0">
              <a:solidFill>
                <a:schemeClr val="accent3">
                  <a:lumMod val="60000"/>
                  <a:lumOff val="40000"/>
                </a:schemeClr>
              </a:solidFill>
            </a:endParaRPr>
          </a:p>
        </p:txBody>
      </p:sp>
      <p:sp>
        <p:nvSpPr>
          <p:cNvPr id="14" name="Text Box 4"/>
          <p:cNvSpPr txBox="1">
            <a:spLocks noChangeArrowheads="1"/>
          </p:cNvSpPr>
          <p:nvPr userDrawn="1"/>
        </p:nvSpPr>
        <p:spPr bwMode="auto">
          <a:xfrm>
            <a:off x="2362551" y="3625471"/>
            <a:ext cx="406257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6600" b="1" spc="-150" dirty="0" smtClean="0">
                <a:solidFill>
                  <a:schemeClr val="accent3">
                    <a:lumMod val="75000"/>
                  </a:schemeClr>
                </a:solidFill>
              </a:rPr>
              <a:t>thank </a:t>
            </a:r>
            <a:r>
              <a:rPr lang="en-GB" sz="6600" b="1" spc="-150" dirty="0">
                <a:solidFill>
                  <a:schemeClr val="accent3">
                    <a:lumMod val="75000"/>
                  </a:schemeClr>
                </a:solidFill>
              </a:rPr>
              <a:t>you </a:t>
            </a:r>
          </a:p>
        </p:txBody>
      </p:sp>
      <p:sp>
        <p:nvSpPr>
          <p:cNvPr id="16" name="Text Box 4"/>
          <p:cNvSpPr txBox="1">
            <a:spLocks noChangeArrowheads="1"/>
          </p:cNvSpPr>
          <p:nvPr userDrawn="1"/>
        </p:nvSpPr>
        <p:spPr bwMode="auto">
          <a:xfrm>
            <a:off x="617280" y="4437112"/>
            <a:ext cx="355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200" b="1" spc="-150" dirty="0" err="1" smtClean="0">
                <a:solidFill>
                  <a:schemeClr val="accent3">
                    <a:lumMod val="60000"/>
                    <a:lumOff val="40000"/>
                  </a:schemeClr>
                </a:solidFill>
              </a:rPr>
              <a:t>urakoze</a:t>
            </a:r>
            <a:endParaRPr lang="en-GB" sz="3200" b="1" spc="-150" dirty="0">
              <a:solidFill>
                <a:schemeClr val="accent3">
                  <a:lumMod val="60000"/>
                  <a:lumOff val="40000"/>
                </a:schemeClr>
              </a:solidFill>
            </a:endParaRPr>
          </a:p>
        </p:txBody>
      </p:sp>
      <p:sp>
        <p:nvSpPr>
          <p:cNvPr id="18" name="Text Box 4"/>
          <p:cNvSpPr txBox="1">
            <a:spLocks noChangeArrowheads="1"/>
          </p:cNvSpPr>
          <p:nvPr userDrawn="1"/>
        </p:nvSpPr>
        <p:spPr bwMode="auto">
          <a:xfrm>
            <a:off x="2501735" y="4539381"/>
            <a:ext cx="3556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200" b="1" spc="-150" dirty="0" err="1">
                <a:solidFill>
                  <a:schemeClr val="accent3">
                    <a:lumMod val="75000"/>
                  </a:schemeClr>
                </a:solidFill>
              </a:rPr>
              <a:t>terima</a:t>
            </a:r>
            <a:r>
              <a:rPr lang="en-GB" sz="3200" b="1" spc="-150" dirty="0">
                <a:solidFill>
                  <a:schemeClr val="accent3">
                    <a:lumMod val="75000"/>
                  </a:schemeClr>
                </a:solidFill>
              </a:rPr>
              <a:t> </a:t>
            </a:r>
            <a:r>
              <a:rPr lang="en-GB" sz="3200" b="1" spc="-150" dirty="0" err="1">
                <a:solidFill>
                  <a:schemeClr val="accent3">
                    <a:lumMod val="75000"/>
                  </a:schemeClr>
                </a:solidFill>
              </a:rPr>
              <a:t>kasih</a:t>
            </a:r>
            <a:r>
              <a:rPr lang="en-GB" sz="3200" b="1" spc="-150" dirty="0">
                <a:solidFill>
                  <a:schemeClr val="accent3">
                    <a:lumMod val="75000"/>
                  </a:schemeClr>
                </a:solidFill>
              </a:rPr>
              <a:t> </a:t>
            </a:r>
          </a:p>
        </p:txBody>
      </p:sp>
      <p:sp>
        <p:nvSpPr>
          <p:cNvPr id="19" name="Text Box 4"/>
          <p:cNvSpPr txBox="1">
            <a:spLocks noChangeArrowheads="1"/>
          </p:cNvSpPr>
          <p:nvPr userDrawn="1"/>
        </p:nvSpPr>
        <p:spPr bwMode="auto">
          <a:xfrm>
            <a:off x="4315361" y="4184299"/>
            <a:ext cx="355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200" spc="-150" dirty="0" err="1">
                <a:solidFill>
                  <a:srgbClr val="92D050"/>
                </a:solidFill>
              </a:rPr>
              <a:t>ke</a:t>
            </a:r>
            <a:r>
              <a:rPr lang="en-GB" sz="3200" spc="-150" dirty="0">
                <a:solidFill>
                  <a:srgbClr val="92D050"/>
                </a:solidFill>
              </a:rPr>
              <a:t> </a:t>
            </a:r>
            <a:r>
              <a:rPr lang="en-GB" sz="3200" spc="-150" dirty="0" err="1">
                <a:solidFill>
                  <a:srgbClr val="92D050"/>
                </a:solidFill>
              </a:rPr>
              <a:t>itumetse</a:t>
            </a:r>
            <a:endParaRPr lang="en-GB" sz="3200" spc="-150" dirty="0">
              <a:solidFill>
                <a:srgbClr val="92D050"/>
              </a:solidFill>
            </a:endParaRPr>
          </a:p>
        </p:txBody>
      </p:sp>
      <p:sp>
        <p:nvSpPr>
          <p:cNvPr id="20" name="Text Box 4"/>
          <p:cNvSpPr txBox="1">
            <a:spLocks noChangeArrowheads="1"/>
          </p:cNvSpPr>
          <p:nvPr userDrawn="1"/>
        </p:nvSpPr>
        <p:spPr bwMode="auto">
          <a:xfrm>
            <a:off x="5120975" y="4545688"/>
            <a:ext cx="355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pc="-150" dirty="0" err="1">
                <a:solidFill>
                  <a:schemeClr val="accent3">
                    <a:lumMod val="75000"/>
                  </a:schemeClr>
                </a:solidFill>
              </a:rPr>
              <a:t>dhanyawaad</a:t>
            </a:r>
            <a:endParaRPr lang="en-GB" spc="-150" dirty="0">
              <a:solidFill>
                <a:schemeClr val="accent3">
                  <a:lumMod val="75000"/>
                </a:schemeClr>
              </a:solidFill>
            </a:endParaRPr>
          </a:p>
        </p:txBody>
      </p:sp>
      <p:sp>
        <p:nvSpPr>
          <p:cNvPr id="21" name="Text Box 4"/>
          <p:cNvSpPr txBox="1">
            <a:spLocks noChangeArrowheads="1"/>
          </p:cNvSpPr>
          <p:nvPr userDrawn="1"/>
        </p:nvSpPr>
        <p:spPr bwMode="auto">
          <a:xfrm>
            <a:off x="1018505" y="3555150"/>
            <a:ext cx="355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2800" spc="-150" dirty="0" err="1" smtClean="0">
                <a:solidFill>
                  <a:schemeClr val="accent3">
                    <a:lumMod val="60000"/>
                    <a:lumOff val="40000"/>
                  </a:schemeClr>
                </a:solidFill>
              </a:rPr>
              <a:t>merci</a:t>
            </a:r>
            <a:endParaRPr lang="en-GB" sz="2800" spc="-150" dirty="0">
              <a:solidFill>
                <a:schemeClr val="accent3">
                  <a:lumMod val="60000"/>
                  <a:lumOff val="40000"/>
                </a:schemeClr>
              </a:solidFill>
            </a:endParaRPr>
          </a:p>
        </p:txBody>
      </p:sp>
      <p:sp>
        <p:nvSpPr>
          <p:cNvPr id="22" name="Text Box 4"/>
          <p:cNvSpPr txBox="1">
            <a:spLocks noChangeArrowheads="1"/>
          </p:cNvSpPr>
          <p:nvPr userDrawn="1"/>
        </p:nvSpPr>
        <p:spPr bwMode="auto">
          <a:xfrm>
            <a:off x="5862004" y="3569338"/>
            <a:ext cx="355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2800" b="1" spc="-150" dirty="0" err="1">
                <a:solidFill>
                  <a:schemeClr val="accent3">
                    <a:lumMod val="60000"/>
                    <a:lumOff val="40000"/>
                  </a:schemeClr>
                </a:solidFill>
              </a:rPr>
              <a:t>efharistó</a:t>
            </a:r>
            <a:endParaRPr lang="en-GB" sz="2800" b="1" spc="-150" dirty="0">
              <a:solidFill>
                <a:schemeClr val="accent3">
                  <a:lumMod val="60000"/>
                  <a:lumOff val="40000"/>
                </a:schemeClr>
              </a:solidFill>
            </a:endParaRPr>
          </a:p>
        </p:txBody>
      </p:sp>
      <p:sp>
        <p:nvSpPr>
          <p:cNvPr id="25" name="Rectangle 24"/>
          <p:cNvSpPr/>
          <p:nvPr userDrawn="1"/>
        </p:nvSpPr>
        <p:spPr>
          <a:xfrm>
            <a:off x="1125396" y="3292006"/>
            <a:ext cx="2752677" cy="523220"/>
          </a:xfrm>
          <a:prstGeom prst="rect">
            <a:avLst/>
          </a:prstGeom>
        </p:spPr>
        <p:txBody>
          <a:bodyPr wrap="none">
            <a:spAutoFit/>
          </a:bodyPr>
          <a:lstStyle/>
          <a:p>
            <a:r>
              <a:rPr lang="en-GB" sz="2800" b="1" spc="-150" dirty="0" err="1">
                <a:solidFill>
                  <a:schemeClr val="accent3">
                    <a:lumMod val="75000"/>
                  </a:schemeClr>
                </a:solidFill>
              </a:rPr>
              <a:t>Assalamualikum</a:t>
            </a:r>
            <a:endParaRPr lang="en-GB" b="1" spc="-150" dirty="0">
              <a:solidFill>
                <a:schemeClr val="accent3">
                  <a:lumMod val="75000"/>
                </a:schemeClr>
              </a:solidFill>
            </a:endParaRPr>
          </a:p>
        </p:txBody>
      </p:sp>
      <p:sp>
        <p:nvSpPr>
          <p:cNvPr id="26" name="TextBox 25"/>
          <p:cNvSpPr txBox="1"/>
          <p:nvPr userDrawn="1"/>
        </p:nvSpPr>
        <p:spPr>
          <a:xfrm>
            <a:off x="4110374" y="4181300"/>
            <a:ext cx="497252" cy="400110"/>
          </a:xfrm>
          <a:prstGeom prst="rect">
            <a:avLst/>
          </a:prstGeom>
          <a:noFill/>
        </p:spPr>
        <p:txBody>
          <a:bodyPr wrap="none" rtlCol="0">
            <a:spAutoFit/>
          </a:bodyPr>
          <a:lstStyle/>
          <a:p>
            <a:r>
              <a:rPr lang="en-GB" sz="2000" b="1" spc="-150" dirty="0" err="1" smtClean="0">
                <a:solidFill>
                  <a:schemeClr val="accent3">
                    <a:lumMod val="60000"/>
                    <a:lumOff val="40000"/>
                  </a:schemeClr>
                </a:solidFill>
              </a:rPr>
              <a:t>tak</a:t>
            </a:r>
            <a:endParaRPr lang="en-GB" sz="2000" b="1" spc="-150" dirty="0">
              <a:solidFill>
                <a:schemeClr val="accent3">
                  <a:lumMod val="60000"/>
                  <a:lumOff val="40000"/>
                </a:schemeClr>
              </a:solidFill>
            </a:endParaRPr>
          </a:p>
        </p:txBody>
      </p:sp>
      <p:sp>
        <p:nvSpPr>
          <p:cNvPr id="28" name="Rectangle 27"/>
          <p:cNvSpPr/>
          <p:nvPr userDrawn="1"/>
        </p:nvSpPr>
        <p:spPr>
          <a:xfrm>
            <a:off x="6577106" y="3292006"/>
            <a:ext cx="671979" cy="369332"/>
          </a:xfrm>
          <a:prstGeom prst="rect">
            <a:avLst/>
          </a:prstGeom>
        </p:spPr>
        <p:txBody>
          <a:bodyPr wrap="none">
            <a:spAutoFit/>
          </a:bodyPr>
          <a:lstStyle/>
          <a:p>
            <a:r>
              <a:rPr lang="fi-FI" sz="1800" b="1" spc="-150" dirty="0">
                <a:solidFill>
                  <a:schemeClr val="accent3">
                    <a:lumMod val="75000"/>
                  </a:schemeClr>
                </a:solidFill>
              </a:rPr>
              <a:t>kiitos</a:t>
            </a:r>
            <a:endParaRPr lang="fi-FI" sz="1800" b="1" spc="-150" dirty="0">
              <a:solidFill>
                <a:schemeClr val="accent3">
                  <a:lumMod val="75000"/>
                </a:schemeClr>
              </a:solidFill>
              <a:effectLst/>
            </a:endParaRPr>
          </a:p>
        </p:txBody>
      </p:sp>
      <p:sp>
        <p:nvSpPr>
          <p:cNvPr id="30" name="Rectangle 29"/>
          <p:cNvSpPr/>
          <p:nvPr userDrawn="1"/>
        </p:nvSpPr>
        <p:spPr>
          <a:xfrm>
            <a:off x="3915393" y="3425416"/>
            <a:ext cx="854721" cy="400110"/>
          </a:xfrm>
          <a:prstGeom prst="rect">
            <a:avLst/>
          </a:prstGeom>
        </p:spPr>
        <p:txBody>
          <a:bodyPr wrap="none">
            <a:spAutoFit/>
          </a:bodyPr>
          <a:lstStyle/>
          <a:p>
            <a:r>
              <a:rPr lang="hi-IN" sz="2000" spc="-150" dirty="0">
                <a:solidFill>
                  <a:schemeClr val="accent3">
                    <a:lumMod val="75000"/>
                  </a:schemeClr>
                </a:solidFill>
              </a:rPr>
              <a:t>शुक्रिया</a:t>
            </a:r>
          </a:p>
        </p:txBody>
      </p:sp>
      <p:sp>
        <p:nvSpPr>
          <p:cNvPr id="32" name="Rectangle 31"/>
          <p:cNvSpPr/>
          <p:nvPr userDrawn="1"/>
        </p:nvSpPr>
        <p:spPr>
          <a:xfrm>
            <a:off x="791201" y="3800600"/>
            <a:ext cx="1369286" cy="461665"/>
          </a:xfrm>
          <a:prstGeom prst="rect">
            <a:avLst/>
          </a:prstGeom>
        </p:spPr>
        <p:txBody>
          <a:bodyPr wrap="none">
            <a:spAutoFit/>
          </a:bodyPr>
          <a:lstStyle/>
          <a:p>
            <a:r>
              <a:rPr lang="ja-JP" altLang="en-US" spc="-150" dirty="0">
                <a:solidFill>
                  <a:srgbClr val="92D050"/>
                </a:solidFill>
              </a:rPr>
              <a:t>ありがとう</a:t>
            </a:r>
            <a:endParaRPr lang="ja-JP" altLang="en-US" spc="-150" dirty="0">
              <a:solidFill>
                <a:srgbClr val="92D050"/>
              </a:solidFill>
              <a:effectLst/>
            </a:endParaRPr>
          </a:p>
        </p:txBody>
      </p:sp>
      <p:sp>
        <p:nvSpPr>
          <p:cNvPr id="34" name="Rectangle 33"/>
          <p:cNvSpPr/>
          <p:nvPr userDrawn="1"/>
        </p:nvSpPr>
        <p:spPr>
          <a:xfrm>
            <a:off x="5951280" y="3913287"/>
            <a:ext cx="947695" cy="400110"/>
          </a:xfrm>
          <a:prstGeom prst="rect">
            <a:avLst/>
          </a:prstGeom>
        </p:spPr>
        <p:txBody>
          <a:bodyPr wrap="none">
            <a:spAutoFit/>
          </a:bodyPr>
          <a:lstStyle/>
          <a:p>
            <a:r>
              <a:rPr lang="es-ES" sz="2000" b="1" spc="-150" dirty="0">
                <a:solidFill>
                  <a:schemeClr val="accent3">
                    <a:lumMod val="60000"/>
                    <a:lumOff val="40000"/>
                  </a:schemeClr>
                </a:solidFill>
              </a:rPr>
              <a:t>gracias</a:t>
            </a:r>
            <a:endParaRPr lang="es-ES" sz="2000" b="1" spc="-150" dirty="0">
              <a:solidFill>
                <a:schemeClr val="accent3">
                  <a:lumMod val="60000"/>
                  <a:lumOff val="40000"/>
                </a:schemeClr>
              </a:solidFill>
              <a:effectLst/>
            </a:endParaRPr>
          </a:p>
        </p:txBody>
      </p:sp>
      <p:sp>
        <p:nvSpPr>
          <p:cNvPr id="29" name="Text Box 4"/>
          <p:cNvSpPr txBox="1">
            <a:spLocks noChangeArrowheads="1"/>
          </p:cNvSpPr>
          <p:nvPr userDrawn="1"/>
        </p:nvSpPr>
        <p:spPr bwMode="auto">
          <a:xfrm>
            <a:off x="5860025" y="4184299"/>
            <a:ext cx="355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800" dirty="0" err="1">
                <a:solidFill>
                  <a:schemeClr val="accent3">
                    <a:lumMod val="75000"/>
                  </a:schemeClr>
                </a:solidFill>
              </a:rPr>
              <a:t>zikomo</a:t>
            </a:r>
            <a:endParaRPr lang="en-GB" dirty="0">
              <a:solidFill>
                <a:schemeClr val="accent3">
                  <a:lumMod val="75000"/>
                </a:schemeClr>
              </a:solidFill>
            </a:endParaRPr>
          </a:p>
        </p:txBody>
      </p:sp>
      <p:sp>
        <p:nvSpPr>
          <p:cNvPr id="31" name="Rectangle 30"/>
          <p:cNvSpPr/>
          <p:nvPr userDrawn="1"/>
        </p:nvSpPr>
        <p:spPr>
          <a:xfrm>
            <a:off x="869237" y="4581410"/>
            <a:ext cx="883575" cy="400110"/>
          </a:xfrm>
          <a:prstGeom prst="rect">
            <a:avLst/>
          </a:prstGeom>
        </p:spPr>
        <p:txBody>
          <a:bodyPr wrap="none">
            <a:spAutoFit/>
          </a:bodyPr>
          <a:lstStyle/>
          <a:p>
            <a:r>
              <a:rPr lang="de-DE" sz="2000" dirty="0" smtClean="0">
                <a:solidFill>
                  <a:schemeClr val="accent3">
                    <a:lumMod val="75000"/>
                  </a:schemeClr>
                </a:solidFill>
              </a:rPr>
              <a:t>danke</a:t>
            </a:r>
            <a:endParaRPr lang="de-DE" sz="2000" dirty="0">
              <a:solidFill>
                <a:schemeClr val="accent3">
                  <a:lumMod val="75000"/>
                </a:schemeClr>
              </a:solidFill>
              <a:effectLst/>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
        <p:nvSpPr>
          <p:cNvPr id="3" name="Text Placeholder 2"/>
          <p:cNvSpPr>
            <a:spLocks noGrp="1"/>
          </p:cNvSpPr>
          <p:nvPr>
            <p:ph type="body" sz="quarter" idx="11" hasCustomPrompt="1"/>
          </p:nvPr>
        </p:nvSpPr>
        <p:spPr>
          <a:xfrm>
            <a:off x="467543" y="5125169"/>
            <a:ext cx="8209431" cy="9144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7BC143"/>
              </a:buClr>
              <a:buSzTx/>
              <a:buFont typeface="Calibri" panose="020F0502020204030204" pitchFamily="34" charset="0"/>
              <a:buNone/>
              <a:tabLst/>
              <a:defRPr lang="en-GB" sz="2400" b="1" smtClean="0">
                <a:solidFill>
                  <a:schemeClr val="accent3">
                    <a:lumMod val="20000"/>
                    <a:lumOff val="80000"/>
                  </a:schemeClr>
                </a:solidFill>
              </a:defRPr>
            </a:lvl1pPr>
          </a:lstStyle>
          <a:p>
            <a:pPr marL="0" marR="0" lvl="0" indent="0" algn="ctr" defTabSz="914400" rtl="0" eaLnBrk="1" fontAlgn="auto" latinLnBrk="0" hangingPunct="1">
              <a:lnSpc>
                <a:spcPct val="100000"/>
              </a:lnSpc>
              <a:spcBef>
                <a:spcPct val="20000"/>
              </a:spcBef>
              <a:spcAft>
                <a:spcPts val="0"/>
              </a:spcAft>
              <a:buClr>
                <a:srgbClr val="7BC143"/>
              </a:buClr>
              <a:buSzTx/>
              <a:buFont typeface="Calibri" panose="020F0502020204030204" pitchFamily="34" charset="0"/>
              <a:buNone/>
              <a:tabLst/>
              <a:defRPr/>
            </a:pPr>
            <a:r>
              <a:rPr lang="en-GB" sz="2000" b="1" dirty="0" smtClean="0">
                <a:solidFill>
                  <a:schemeClr val="accent3">
                    <a:lumMod val="20000"/>
                    <a:lumOff val="80000"/>
                  </a:schemeClr>
                </a:solidFill>
                <a:latin typeface="+mj-lt"/>
              </a:rPr>
              <a:t>Name, CABI Centre</a:t>
            </a:r>
            <a:br>
              <a:rPr lang="en-GB" sz="2000" b="1" dirty="0" smtClean="0">
                <a:solidFill>
                  <a:schemeClr val="accent3">
                    <a:lumMod val="20000"/>
                    <a:lumOff val="80000"/>
                  </a:schemeClr>
                </a:solidFill>
                <a:latin typeface="+mj-lt"/>
              </a:rPr>
            </a:br>
            <a:r>
              <a:rPr lang="en-GB" sz="2000" b="1" dirty="0" smtClean="0">
                <a:solidFill>
                  <a:schemeClr val="accent3">
                    <a:lumMod val="20000"/>
                    <a:lumOff val="80000"/>
                  </a:schemeClr>
                </a:solidFill>
                <a:latin typeface="+mj-lt"/>
              </a:rPr>
              <a:t>email@cabi.org</a:t>
            </a:r>
          </a:p>
          <a:p>
            <a:pPr lvl="0"/>
            <a:endParaRPr lang="en-GB" dirty="0"/>
          </a:p>
        </p:txBody>
      </p:sp>
      <p:sp>
        <p:nvSpPr>
          <p:cNvPr id="36" name="Text Box 4"/>
          <p:cNvSpPr txBox="1">
            <a:spLocks noChangeArrowheads="1"/>
          </p:cNvSpPr>
          <p:nvPr userDrawn="1"/>
        </p:nvSpPr>
        <p:spPr bwMode="auto">
          <a:xfrm>
            <a:off x="-396552" y="4007714"/>
            <a:ext cx="355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200" b="1" spc="-150" dirty="0" err="1" smtClean="0">
                <a:solidFill>
                  <a:schemeClr val="accent3">
                    <a:lumMod val="60000"/>
                    <a:lumOff val="40000"/>
                  </a:schemeClr>
                </a:solidFill>
              </a:rPr>
              <a:t>asante</a:t>
            </a:r>
            <a:r>
              <a:rPr lang="en-GB" sz="3200" b="1" spc="-150" dirty="0" smtClean="0">
                <a:solidFill>
                  <a:schemeClr val="accent3">
                    <a:lumMod val="60000"/>
                    <a:lumOff val="40000"/>
                  </a:schemeClr>
                </a:solidFill>
              </a:rPr>
              <a:t> </a:t>
            </a:r>
            <a:r>
              <a:rPr lang="en-GB" sz="3200" b="1" spc="-150" dirty="0" err="1" smtClean="0">
                <a:solidFill>
                  <a:schemeClr val="accent3">
                    <a:lumMod val="60000"/>
                    <a:lumOff val="40000"/>
                  </a:schemeClr>
                </a:solidFill>
              </a:rPr>
              <a:t>sana</a:t>
            </a:r>
            <a:endParaRPr lang="en-GB" sz="4000" b="1" spc="-150" dirty="0">
              <a:solidFill>
                <a:schemeClr val="accent3">
                  <a:lumMod val="60000"/>
                  <a:lumOff val="40000"/>
                </a:schemeClr>
              </a:soli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7384"/>
            <a:ext cx="9144000" cy="3176016"/>
          </a:xfrm>
          <a:prstGeom prst="rect">
            <a:avLst/>
          </a:prstGeom>
        </p:spPr>
      </p:pic>
    </p:spTree>
    <p:extLst>
      <p:ext uri="{BB962C8B-B14F-4D97-AF65-F5344CB8AC3E}">
        <p14:creationId xmlns:p14="http://schemas.microsoft.com/office/powerpoint/2010/main" val="10998090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1"/>
            <a:ext cx="9144000" cy="4725143"/>
          </a:xfrm>
          <a:blipFill>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smtClean="0"/>
              <a:t>You may insert your own picture (Click icon to add picture), no line bordering picture. </a:t>
            </a:r>
            <a:endParaRPr lang="en-GB" dirty="0" smtClean="0">
              <a:latin typeface="Arial" panose="020B0604020202020204" pitchFamily="34" charset="0"/>
            </a:endParaRPr>
          </a:p>
        </p:txBody>
      </p:sp>
      <p:sp>
        <p:nvSpPr>
          <p:cNvPr id="7" name="Rectangle 6"/>
          <p:cNvSpPr/>
          <p:nvPr userDrawn="1"/>
        </p:nvSpPr>
        <p:spPr>
          <a:xfrm>
            <a:off x="-9164" y="4725144"/>
            <a:ext cx="9153164" cy="2157341"/>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sp>
        <p:nvSpPr>
          <p:cNvPr id="3" name="Subtitle 2"/>
          <p:cNvSpPr>
            <a:spLocks noGrp="1"/>
          </p:cNvSpPr>
          <p:nvPr>
            <p:ph type="subTitle" idx="1" hasCustomPrompt="1"/>
          </p:nvPr>
        </p:nvSpPr>
        <p:spPr>
          <a:xfrm>
            <a:off x="107504" y="4725144"/>
            <a:ext cx="8928992" cy="749024"/>
          </a:xfrm>
        </p:spPr>
        <p:txBody>
          <a:bodyPr anchor="ctr">
            <a:normAutofit/>
          </a:bodyPr>
          <a:lstStyle>
            <a:lvl1pPr marL="0" indent="0" algn="ctr">
              <a:buNone/>
              <a:defRPr sz="2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 here</a:t>
            </a:r>
          </a:p>
        </p:txBody>
      </p:sp>
      <p:sp>
        <p:nvSpPr>
          <p:cNvPr id="30" name="Text Placeholder 29"/>
          <p:cNvSpPr>
            <a:spLocks noGrp="1"/>
          </p:cNvSpPr>
          <p:nvPr>
            <p:ph type="body" sz="quarter" idx="11" hasCustomPrompt="1"/>
          </p:nvPr>
        </p:nvSpPr>
        <p:spPr>
          <a:xfrm>
            <a:off x="107504" y="5474567"/>
            <a:ext cx="8928991" cy="326042"/>
          </a:xfrm>
        </p:spPr>
        <p:txBody>
          <a:bodyPr>
            <a:normAutofit/>
          </a:bodyPr>
          <a:lstStyle>
            <a:lvl1pPr marL="0" indent="0" algn="ctr">
              <a:buNone/>
              <a:defRPr sz="1400" b="1" baseline="0">
                <a:solidFill>
                  <a:schemeClr val="accent3">
                    <a:lumMod val="40000"/>
                    <a:lumOff val="60000"/>
                  </a:schemeClr>
                </a:solidFill>
              </a:defRPr>
            </a:lvl1pPr>
          </a:lstStyle>
          <a:p>
            <a:pPr lvl="0"/>
            <a:r>
              <a:rPr lang="en-US" dirty="0" smtClean="0"/>
              <a:t>Data collected by (names of contributors and production team)</a:t>
            </a:r>
            <a:endParaRPr lang="en-GB" dirty="0"/>
          </a:p>
        </p:txBody>
      </p:sp>
      <p:sp>
        <p:nvSpPr>
          <p:cNvPr id="32" name="Text Placeholder 31"/>
          <p:cNvSpPr>
            <a:spLocks noGrp="1"/>
          </p:cNvSpPr>
          <p:nvPr>
            <p:ph type="body" sz="quarter" idx="12" hasCustomPrompt="1"/>
          </p:nvPr>
        </p:nvSpPr>
        <p:spPr>
          <a:xfrm>
            <a:off x="102922" y="5812508"/>
            <a:ext cx="8928991" cy="341007"/>
          </a:xfrm>
        </p:spPr>
        <p:txBody>
          <a:bodyPr>
            <a:normAutofit/>
          </a:bodyPr>
          <a:lstStyle>
            <a:lvl1pPr marL="0" indent="0" algn="ctr">
              <a:buNone/>
              <a:defRPr sz="1400" b="1" baseline="0">
                <a:solidFill>
                  <a:schemeClr val="accent3">
                    <a:lumMod val="40000"/>
                    <a:lumOff val="60000"/>
                  </a:schemeClr>
                </a:solidFill>
              </a:defRPr>
            </a:lvl1pPr>
          </a:lstStyle>
          <a:p>
            <a:pPr lvl="0"/>
            <a:r>
              <a:rPr lang="en-GB" dirty="0" smtClean="0"/>
              <a:t>Analysis and Compilation by (names of contributors)</a:t>
            </a:r>
            <a:endParaRPr lang="en-GB" dirty="0"/>
          </a:p>
        </p:txBody>
      </p:sp>
      <p:sp>
        <p:nvSpPr>
          <p:cNvPr id="33" name="Text Placeholder 31"/>
          <p:cNvSpPr>
            <a:spLocks noGrp="1"/>
          </p:cNvSpPr>
          <p:nvPr>
            <p:ph type="body" sz="quarter" idx="13" hasCustomPrompt="1"/>
          </p:nvPr>
        </p:nvSpPr>
        <p:spPr>
          <a:xfrm>
            <a:off x="107504" y="6163317"/>
            <a:ext cx="8928990" cy="341007"/>
          </a:xfrm>
        </p:spPr>
        <p:txBody>
          <a:bodyPr>
            <a:normAutofit/>
          </a:bodyPr>
          <a:lstStyle>
            <a:lvl1pPr marL="0" indent="0" algn="ctr">
              <a:buNone/>
              <a:defRPr sz="1400" b="1" baseline="0">
                <a:solidFill>
                  <a:schemeClr val="accent3">
                    <a:lumMod val="40000"/>
                    <a:lumOff val="60000"/>
                  </a:schemeClr>
                </a:solidFill>
              </a:defRPr>
            </a:lvl1pPr>
          </a:lstStyle>
          <a:p>
            <a:pPr lvl="0"/>
            <a:r>
              <a:rPr lang="en-GB" dirty="0" smtClean="0"/>
              <a:t>Presenters name, date, event</a:t>
            </a:r>
            <a:endParaRPr lang="en-GB" dirty="0"/>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
        <p:nvSpPr>
          <p:cNvPr id="26" name="Title 25"/>
          <p:cNvSpPr>
            <a:spLocks noGrp="1"/>
          </p:cNvSpPr>
          <p:nvPr>
            <p:ph type="title" hasCustomPrompt="1"/>
          </p:nvPr>
        </p:nvSpPr>
        <p:spPr>
          <a:xfrm>
            <a:off x="571023" y="3510136"/>
            <a:ext cx="8229600" cy="1143000"/>
          </a:xfrm>
        </p:spPr>
        <p:txBody>
          <a:bodyPr>
            <a:normAutofit/>
          </a:bodyPr>
          <a:lstStyle>
            <a:lvl1pPr>
              <a:defRPr sz="3600" b="1" cap="none" spc="0" baseline="0">
                <a:ln>
                  <a:noFill/>
                </a:ln>
                <a:solidFill>
                  <a:schemeClr val="bg1"/>
                </a:solidFill>
                <a:effectLst/>
              </a:defRPr>
            </a:lvl1pPr>
          </a:lstStyle>
          <a:p>
            <a:r>
              <a:rPr lang="en-US" dirty="0" smtClean="0"/>
              <a:t>Presentation heading here</a:t>
            </a:r>
            <a:br>
              <a:rPr lang="en-US" dirty="0" smtClean="0"/>
            </a:br>
            <a:r>
              <a:rPr lang="en-US" dirty="0" smtClean="0"/>
              <a:t>2nd line if needed</a:t>
            </a:r>
            <a:endParaRPr lang="en-GB" dirty="0"/>
          </a:p>
        </p:txBody>
      </p:sp>
    </p:spTree>
    <p:extLst>
      <p:ext uri="{BB962C8B-B14F-4D97-AF65-F5344CB8AC3E}">
        <p14:creationId xmlns:p14="http://schemas.microsoft.com/office/powerpoint/2010/main" val="6441949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14162"/>
            <a:ext cx="9144000" cy="6156000"/>
          </a:xfrm>
          <a:blipFill>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lang="en-GB" baseline="0" dirty="0" smtClean="0">
                <a:solidFill>
                  <a:schemeClr val="bg1"/>
                </a:solidFill>
              </a:defRPr>
            </a:lvl1pPr>
          </a:lstStyle>
          <a:p>
            <a:r>
              <a:rPr lang="en-GB" dirty="0" smtClean="0"/>
              <a:t>You may insert your own picture (Click icon to add picture), no line bordering picture. </a:t>
            </a:r>
            <a:endParaRPr lang="en-GB" dirty="0" smtClean="0">
              <a:latin typeface="Arial" panose="020B0604020202020204" pitchFamily="34" charset="0"/>
            </a:endParaRPr>
          </a:p>
        </p:txBody>
      </p:sp>
      <p:sp>
        <p:nvSpPr>
          <p:cNvPr id="2" name="Title 1"/>
          <p:cNvSpPr>
            <a:spLocks noGrp="1"/>
          </p:cNvSpPr>
          <p:nvPr>
            <p:ph type="title"/>
          </p:nvPr>
        </p:nvSpPr>
        <p:spPr>
          <a:xfrm>
            <a:off x="179511" y="4869160"/>
            <a:ext cx="8229600" cy="1143000"/>
          </a:xfrm>
        </p:spPr>
        <p:txBody>
          <a:bodyPr/>
          <a:lstStyle>
            <a:lvl1pPr algn="l">
              <a:defRPr b="1" cap="none" spc="0">
                <a:ln>
                  <a:noFill/>
                </a:ln>
                <a:solidFill>
                  <a:schemeClr val="bg1"/>
                </a:solidFill>
                <a:effectLst/>
                <a:latin typeface="+mj-lt"/>
              </a:defRPr>
            </a:lvl1pPr>
          </a:lstStyle>
          <a:p>
            <a:r>
              <a:rPr lang="en-US" smtClean="0"/>
              <a:t>Click to edit Master title style</a:t>
            </a:r>
            <a:endParaRPr lang="en-GB" dirty="0"/>
          </a:p>
        </p:txBody>
      </p:sp>
    </p:spTree>
    <p:extLst>
      <p:ext uri="{BB962C8B-B14F-4D97-AF65-F5344CB8AC3E}">
        <p14:creationId xmlns:p14="http://schemas.microsoft.com/office/powerpoint/2010/main" val="29266815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ur mission Slide">
    <p:spTree>
      <p:nvGrpSpPr>
        <p:cNvPr id="1" name=""/>
        <p:cNvGrpSpPr/>
        <p:nvPr/>
      </p:nvGrpSpPr>
      <p:grpSpPr>
        <a:xfrm>
          <a:off x="0" y="0"/>
          <a:ext cx="0" cy="0"/>
          <a:chOff x="0" y="0"/>
          <a:chExt cx="0" cy="0"/>
        </a:xfrm>
      </p:grpSpPr>
      <p:sp>
        <p:nvSpPr>
          <p:cNvPr id="7" name="Rectangle 6"/>
          <p:cNvSpPr/>
          <p:nvPr userDrawn="1"/>
        </p:nvSpPr>
        <p:spPr>
          <a:xfrm>
            <a:off x="0" y="2684435"/>
            <a:ext cx="9144000" cy="4173565"/>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
        <p:nvSpPr>
          <p:cNvPr id="5" name="TextBox 4"/>
          <p:cNvSpPr txBox="1"/>
          <p:nvPr userDrawn="1"/>
        </p:nvSpPr>
        <p:spPr>
          <a:xfrm>
            <a:off x="437960" y="3602501"/>
            <a:ext cx="7154234" cy="3108543"/>
          </a:xfrm>
          <a:prstGeom prst="rect">
            <a:avLst/>
          </a:prstGeom>
          <a:noFill/>
        </p:spPr>
        <p:txBody>
          <a:bodyPr wrap="square" rtlCol="0">
            <a:spAutoFit/>
          </a:bodyPr>
          <a:lstStyle/>
          <a:p>
            <a:pPr>
              <a:defRPr/>
            </a:pPr>
            <a:endParaRPr lang="en-US" sz="2800" b="1" dirty="0" smtClean="0">
              <a:solidFill>
                <a:srgbClr val="FFFFFF"/>
              </a:solidFill>
              <a:latin typeface="Arial"/>
            </a:endParaRPr>
          </a:p>
          <a:p>
            <a:pPr>
              <a:defRPr/>
            </a:pPr>
            <a:r>
              <a:rPr lang="en-US" sz="2800" b="1" dirty="0" smtClean="0">
                <a:solidFill>
                  <a:srgbClr val="FFFFFF"/>
                </a:solidFill>
                <a:latin typeface="Arial"/>
              </a:rPr>
              <a:t>CABI is a not-for-profit international organization that improves people’s lives by providing information and applying scientific expertise to solve problems in agriculture and the environment</a:t>
            </a:r>
            <a:endParaRPr lang="en-GB" sz="2800" b="1" dirty="0" smtClean="0">
              <a:solidFill>
                <a:srgbClr val="FFFFFF"/>
              </a:solidFill>
              <a:latin typeface="Arial"/>
            </a:endParaRPr>
          </a:p>
          <a:p>
            <a:endParaRPr lang="en-GB" sz="2800" b="1" dirty="0">
              <a:solidFill>
                <a:srgbClr val="FFFFFF"/>
              </a:solidFill>
              <a:latin typeface="Arial"/>
            </a:endParaRPr>
          </a:p>
        </p:txBody>
      </p:sp>
      <p:sp>
        <p:nvSpPr>
          <p:cNvPr id="10" name="TextBox 9"/>
          <p:cNvSpPr txBox="1"/>
          <p:nvPr userDrawn="1"/>
        </p:nvSpPr>
        <p:spPr>
          <a:xfrm>
            <a:off x="386494" y="2924944"/>
            <a:ext cx="2800767" cy="1200329"/>
          </a:xfrm>
          <a:prstGeom prst="rect">
            <a:avLst/>
          </a:prstGeom>
          <a:noFill/>
        </p:spPr>
        <p:txBody>
          <a:bodyPr wrap="none" rtlCol="0">
            <a:spAutoFit/>
          </a:bodyPr>
          <a:lstStyle/>
          <a:p>
            <a:endParaRPr lang="en-GB" sz="3600" b="1" dirty="0" smtClean="0">
              <a:solidFill>
                <a:srgbClr val="FFFFFF"/>
              </a:solidFill>
              <a:latin typeface="Arial"/>
            </a:endParaRPr>
          </a:p>
          <a:p>
            <a:r>
              <a:rPr lang="en-GB" sz="3600" b="1" dirty="0" smtClean="0">
                <a:solidFill>
                  <a:srgbClr val="FFFFFF"/>
                </a:solidFill>
                <a:latin typeface="Arial"/>
              </a:rPr>
              <a:t>our mission</a:t>
            </a:r>
            <a:endParaRPr lang="en-GB" sz="3600" b="1" dirty="0">
              <a:solidFill>
                <a:srgbClr val="FFFFFF"/>
              </a:solidFill>
              <a:latin typeface="Arial"/>
            </a:endParaRPr>
          </a:p>
        </p:txBody>
      </p:sp>
      <p:sp>
        <p:nvSpPr>
          <p:cNvPr id="11" name="Rectangle 10"/>
          <p:cNvSpPr/>
          <p:nvPr userDrawn="1"/>
        </p:nvSpPr>
        <p:spPr>
          <a:xfrm>
            <a:off x="0" y="-18324"/>
            <a:ext cx="9144000" cy="317562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6866673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at is CABI Slide">
    <p:spTree>
      <p:nvGrpSpPr>
        <p:cNvPr id="1" name=""/>
        <p:cNvGrpSpPr/>
        <p:nvPr/>
      </p:nvGrpSpPr>
      <p:grpSpPr>
        <a:xfrm>
          <a:off x="0" y="0"/>
          <a:ext cx="0" cy="0"/>
          <a:chOff x="0" y="0"/>
          <a:chExt cx="0" cy="0"/>
        </a:xfrm>
      </p:grpSpPr>
      <p:sp>
        <p:nvSpPr>
          <p:cNvPr id="7" name="Rectangle 6"/>
          <p:cNvSpPr/>
          <p:nvPr userDrawn="1"/>
        </p:nvSpPr>
        <p:spPr>
          <a:xfrm>
            <a:off x="0" y="2684435"/>
            <a:ext cx="9144000" cy="4173565"/>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
        <p:nvSpPr>
          <p:cNvPr id="4" name="TextBox 3"/>
          <p:cNvSpPr txBox="1"/>
          <p:nvPr userDrawn="1"/>
        </p:nvSpPr>
        <p:spPr>
          <a:xfrm>
            <a:off x="380442" y="3580643"/>
            <a:ext cx="6685129" cy="2677656"/>
          </a:xfrm>
          <a:prstGeom prst="rect">
            <a:avLst/>
          </a:prstGeom>
          <a:noFill/>
        </p:spPr>
        <p:txBody>
          <a:bodyPr wrap="square" rtlCol="0">
            <a:spAutoFit/>
          </a:bodyPr>
          <a:lstStyle/>
          <a:p>
            <a:pPr>
              <a:defRPr/>
            </a:pPr>
            <a:endParaRPr lang="en-GB" sz="2800" b="1" dirty="0" smtClean="0">
              <a:solidFill>
                <a:srgbClr val="FFFFFF"/>
              </a:solidFill>
              <a:latin typeface="Arial"/>
            </a:endParaRPr>
          </a:p>
          <a:p>
            <a:pPr>
              <a:defRPr/>
            </a:pPr>
            <a:endParaRPr lang="en-GB" sz="2800" b="1" dirty="0" smtClean="0">
              <a:solidFill>
                <a:srgbClr val="FFFFFF"/>
              </a:solidFill>
              <a:latin typeface="Arial"/>
            </a:endParaRPr>
          </a:p>
          <a:p>
            <a:pPr>
              <a:defRPr/>
            </a:pPr>
            <a:r>
              <a:rPr lang="en-GB" sz="2800" b="1" dirty="0" smtClean="0">
                <a:solidFill>
                  <a:srgbClr val="FFFFFF"/>
                </a:solidFill>
                <a:latin typeface="Arial"/>
              </a:rPr>
              <a:t>CABI</a:t>
            </a:r>
            <a:r>
              <a:rPr lang="en-GB" sz="2800" dirty="0" smtClean="0">
                <a:solidFill>
                  <a:srgbClr val="FFFFFF"/>
                </a:solidFill>
                <a:latin typeface="Arial"/>
              </a:rPr>
              <a:t> </a:t>
            </a:r>
            <a:r>
              <a:rPr lang="en-GB" altLang="en-US" sz="2800" b="1" dirty="0" smtClean="0">
                <a:solidFill>
                  <a:srgbClr val="FFFFFF"/>
                </a:solidFill>
                <a:latin typeface="Arial"/>
              </a:rPr>
              <a:t>is a not-for-profit science-based development and information organization </a:t>
            </a:r>
          </a:p>
          <a:p>
            <a:r>
              <a:rPr lang="en-GB" sz="2800" dirty="0" smtClean="0">
                <a:solidFill>
                  <a:srgbClr val="FFFFFF"/>
                </a:solidFill>
                <a:latin typeface="Arial"/>
              </a:rPr>
              <a:t> </a:t>
            </a:r>
            <a:endParaRPr lang="en-GB" sz="2800" dirty="0">
              <a:solidFill>
                <a:srgbClr val="FFFFFF"/>
              </a:solidFill>
              <a:latin typeface="Arial"/>
            </a:endParaRPr>
          </a:p>
        </p:txBody>
      </p:sp>
      <p:sp>
        <p:nvSpPr>
          <p:cNvPr id="5" name="TextBox 4"/>
          <p:cNvSpPr txBox="1"/>
          <p:nvPr userDrawn="1"/>
        </p:nvSpPr>
        <p:spPr>
          <a:xfrm>
            <a:off x="386494" y="2924944"/>
            <a:ext cx="3288080" cy="1200329"/>
          </a:xfrm>
          <a:prstGeom prst="rect">
            <a:avLst/>
          </a:prstGeom>
          <a:noFill/>
        </p:spPr>
        <p:txBody>
          <a:bodyPr wrap="none" rtlCol="0">
            <a:spAutoFit/>
          </a:bodyPr>
          <a:lstStyle/>
          <a:p>
            <a:endParaRPr lang="en-GB" sz="3600" b="1" dirty="0" smtClean="0">
              <a:solidFill>
                <a:srgbClr val="FFFFFF"/>
              </a:solidFill>
              <a:latin typeface="Arial"/>
            </a:endParaRPr>
          </a:p>
          <a:p>
            <a:r>
              <a:rPr lang="en-GB" sz="3600" b="1" dirty="0" smtClean="0">
                <a:solidFill>
                  <a:srgbClr val="FFFFFF"/>
                </a:solidFill>
                <a:latin typeface="Arial"/>
              </a:rPr>
              <a:t>what is CABI?</a:t>
            </a:r>
            <a:endParaRPr lang="en-GB" sz="3600" b="1" dirty="0">
              <a:solidFill>
                <a:srgbClr val="FFFFFF"/>
              </a:solidFill>
              <a:latin typeface="Arial"/>
            </a:endParaRPr>
          </a:p>
        </p:txBody>
      </p:sp>
      <p:sp>
        <p:nvSpPr>
          <p:cNvPr id="13" name="Rectangle 12"/>
          <p:cNvSpPr/>
          <p:nvPr userDrawn="1"/>
        </p:nvSpPr>
        <p:spPr>
          <a:xfrm>
            <a:off x="0" y="-18324"/>
            <a:ext cx="9144000" cy="317562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8647912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at does CABI do Slide">
    <p:spTree>
      <p:nvGrpSpPr>
        <p:cNvPr id="1" name=""/>
        <p:cNvGrpSpPr/>
        <p:nvPr/>
      </p:nvGrpSpPr>
      <p:grpSpPr>
        <a:xfrm>
          <a:off x="0" y="0"/>
          <a:ext cx="0" cy="0"/>
          <a:chOff x="0" y="0"/>
          <a:chExt cx="0" cy="0"/>
        </a:xfrm>
      </p:grpSpPr>
      <p:sp>
        <p:nvSpPr>
          <p:cNvPr id="7" name="Rectangle 6"/>
          <p:cNvSpPr/>
          <p:nvPr userDrawn="1"/>
        </p:nvSpPr>
        <p:spPr>
          <a:xfrm>
            <a:off x="-19874" y="2684435"/>
            <a:ext cx="9163873" cy="4173565"/>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
        <p:nvSpPr>
          <p:cNvPr id="12" name="TextBox 11"/>
          <p:cNvSpPr txBox="1"/>
          <p:nvPr userDrawn="1"/>
        </p:nvSpPr>
        <p:spPr>
          <a:xfrm>
            <a:off x="380442" y="3580643"/>
            <a:ext cx="6685129" cy="3108543"/>
          </a:xfrm>
          <a:prstGeom prst="rect">
            <a:avLst/>
          </a:prstGeom>
          <a:noFill/>
        </p:spPr>
        <p:txBody>
          <a:bodyPr wrap="square" rtlCol="0">
            <a:spAutoFit/>
          </a:bodyPr>
          <a:lstStyle/>
          <a:p>
            <a:pPr>
              <a:defRPr/>
            </a:pPr>
            <a:endParaRPr lang="en-GB" sz="2800" b="1" dirty="0" smtClean="0">
              <a:solidFill>
                <a:srgbClr val="FFFFFF"/>
              </a:solidFill>
              <a:latin typeface="Arial"/>
            </a:endParaRPr>
          </a:p>
          <a:p>
            <a:pPr>
              <a:defRPr/>
            </a:pPr>
            <a:endParaRPr lang="en-GB" sz="2800" b="1" dirty="0" smtClean="0">
              <a:solidFill>
                <a:srgbClr val="FFFFFF"/>
              </a:solidFill>
              <a:latin typeface="Arial"/>
            </a:endParaRPr>
          </a:p>
          <a:p>
            <a:pPr>
              <a:defRPr/>
            </a:pPr>
            <a:r>
              <a:rPr lang="en-GB" sz="2800" b="1" dirty="0" smtClean="0">
                <a:solidFill>
                  <a:srgbClr val="FFFFFF"/>
                </a:solidFill>
                <a:latin typeface="Arial"/>
              </a:rPr>
              <a:t>CABI addresses issues of global concern such as food security, through science, information and communication</a:t>
            </a:r>
          </a:p>
          <a:p>
            <a:r>
              <a:rPr lang="en-GB" sz="2800" dirty="0" smtClean="0">
                <a:solidFill>
                  <a:srgbClr val="FFFFFF"/>
                </a:solidFill>
                <a:latin typeface="Arial"/>
              </a:rPr>
              <a:t> </a:t>
            </a:r>
            <a:endParaRPr lang="en-GB" sz="2800" dirty="0">
              <a:solidFill>
                <a:srgbClr val="FFFFFF"/>
              </a:solidFill>
              <a:latin typeface="Arial"/>
            </a:endParaRPr>
          </a:p>
        </p:txBody>
      </p:sp>
      <p:sp>
        <p:nvSpPr>
          <p:cNvPr id="13" name="TextBox 12"/>
          <p:cNvSpPr txBox="1"/>
          <p:nvPr userDrawn="1"/>
        </p:nvSpPr>
        <p:spPr>
          <a:xfrm>
            <a:off x="386494" y="2924944"/>
            <a:ext cx="4673074" cy="1200329"/>
          </a:xfrm>
          <a:prstGeom prst="rect">
            <a:avLst/>
          </a:prstGeom>
          <a:noFill/>
        </p:spPr>
        <p:txBody>
          <a:bodyPr wrap="none" rtlCol="0">
            <a:spAutoFit/>
          </a:bodyPr>
          <a:lstStyle/>
          <a:p>
            <a:endParaRPr lang="en-GB" sz="3600" b="1" dirty="0" smtClean="0">
              <a:solidFill>
                <a:srgbClr val="FFFFFF"/>
              </a:solidFill>
              <a:latin typeface="Arial"/>
            </a:endParaRPr>
          </a:p>
          <a:p>
            <a:r>
              <a:rPr lang="en-GB" sz="3600" b="1" dirty="0" smtClean="0">
                <a:solidFill>
                  <a:srgbClr val="FFFFFF"/>
                </a:solidFill>
                <a:latin typeface="Arial"/>
              </a:rPr>
              <a:t>what does CABI do?</a:t>
            </a:r>
            <a:endParaRPr lang="en-GB" sz="3600" b="1" dirty="0">
              <a:solidFill>
                <a:srgbClr val="FFFFFF"/>
              </a:solidFill>
              <a:latin typeface="Arial"/>
            </a:endParaRPr>
          </a:p>
        </p:txBody>
      </p:sp>
      <p:sp>
        <p:nvSpPr>
          <p:cNvPr id="15" name="Rectangle 14"/>
          <p:cNvSpPr/>
          <p:nvPr userDrawn="1"/>
        </p:nvSpPr>
        <p:spPr>
          <a:xfrm>
            <a:off x="-19874" y="-171400"/>
            <a:ext cx="9163874" cy="3328702"/>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167334930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BI in Brief">
    <p:spTree>
      <p:nvGrpSpPr>
        <p:cNvPr id="1" name=""/>
        <p:cNvGrpSpPr/>
        <p:nvPr/>
      </p:nvGrpSpPr>
      <p:grpSpPr>
        <a:xfrm>
          <a:off x="0" y="0"/>
          <a:ext cx="0" cy="0"/>
          <a:chOff x="0" y="0"/>
          <a:chExt cx="0" cy="0"/>
        </a:xfrm>
      </p:grpSpPr>
      <p:sp>
        <p:nvSpPr>
          <p:cNvPr id="4" name="Rectangle 3"/>
          <p:cNvSpPr/>
          <p:nvPr userDrawn="1"/>
        </p:nvSpPr>
        <p:spPr>
          <a:xfrm>
            <a:off x="3419871" y="1484784"/>
            <a:ext cx="5472607" cy="4401205"/>
          </a:xfrm>
          <a:prstGeom prst="rect">
            <a:avLst/>
          </a:prstGeom>
        </p:spPr>
        <p:txBody>
          <a:bodyPr wrap="square">
            <a:spAutoFit/>
          </a:bodyPr>
          <a:lstStyle/>
          <a:p>
            <a:pPr marL="342900" indent="-342900">
              <a:buClr>
                <a:srgbClr val="78BE20"/>
              </a:buClr>
              <a:buFont typeface="Arial" panose="020B0604020202020204" pitchFamily="34" charset="0"/>
              <a:buChar char="●"/>
            </a:pPr>
            <a:r>
              <a:rPr lang="en-GB" sz="2000" b="1" dirty="0" smtClean="0">
                <a:solidFill>
                  <a:srgbClr val="78BE20"/>
                </a:solidFill>
              </a:rPr>
              <a:t>Not-for-profit</a:t>
            </a:r>
            <a:r>
              <a:rPr lang="en-GB" sz="2000" dirty="0" smtClean="0">
                <a:solidFill>
                  <a:srgbClr val="5C5C5C"/>
                </a:solidFill>
              </a:rPr>
              <a:t> </a:t>
            </a:r>
            <a:r>
              <a:rPr lang="en-GB" sz="2000" dirty="0" smtClean="0">
                <a:solidFill>
                  <a:srgbClr val="000000"/>
                </a:solidFill>
              </a:rPr>
              <a:t>intergovernmental organisation established in </a:t>
            </a:r>
            <a:r>
              <a:rPr lang="en-GB" sz="2000" b="1" dirty="0" smtClean="0">
                <a:solidFill>
                  <a:srgbClr val="78BE20"/>
                </a:solidFill>
              </a:rPr>
              <a:t>1910</a:t>
            </a:r>
            <a:r>
              <a:rPr lang="en-GB" sz="2000" dirty="0" smtClean="0">
                <a:solidFill>
                  <a:srgbClr val="5C5C5C"/>
                </a:solidFill>
              </a:rPr>
              <a:t> </a:t>
            </a:r>
            <a:r>
              <a:rPr lang="en-GB" sz="2000" dirty="0" smtClean="0">
                <a:solidFill>
                  <a:srgbClr val="000000"/>
                </a:solidFill>
              </a:rPr>
              <a:t>by a UN treaty</a:t>
            </a:r>
          </a:p>
          <a:p>
            <a:pPr marL="342900" indent="-342900">
              <a:buClr>
                <a:srgbClr val="78BE20"/>
              </a:buClr>
              <a:buFont typeface="Arial" panose="020B0604020202020204" pitchFamily="34" charset="0"/>
              <a:buChar char="●"/>
            </a:pPr>
            <a:r>
              <a:rPr lang="en-GB" sz="2000" dirty="0" smtClean="0">
                <a:solidFill>
                  <a:srgbClr val="000000"/>
                </a:solidFill>
              </a:rPr>
              <a:t>Provides scientific expertise and information about </a:t>
            </a:r>
            <a:r>
              <a:rPr lang="en-GB" sz="2000" b="1" dirty="0" smtClean="0">
                <a:solidFill>
                  <a:srgbClr val="78BE20"/>
                </a:solidFill>
              </a:rPr>
              <a:t>agriculture</a:t>
            </a:r>
            <a:r>
              <a:rPr lang="en-GB" sz="2000" dirty="0" smtClean="0">
                <a:solidFill>
                  <a:srgbClr val="5C5C5C"/>
                </a:solidFill>
              </a:rPr>
              <a:t> </a:t>
            </a:r>
            <a:r>
              <a:rPr lang="en-GB" sz="2000" dirty="0" smtClean="0">
                <a:solidFill>
                  <a:srgbClr val="000000"/>
                </a:solidFill>
              </a:rPr>
              <a:t>and the </a:t>
            </a:r>
            <a:r>
              <a:rPr lang="en-GB" sz="2000" b="1" dirty="0" smtClean="0">
                <a:solidFill>
                  <a:srgbClr val="78BE20"/>
                </a:solidFill>
              </a:rPr>
              <a:t>environment</a:t>
            </a:r>
          </a:p>
          <a:p>
            <a:pPr marL="342900" indent="-342900">
              <a:buClr>
                <a:srgbClr val="78BE20"/>
              </a:buClr>
              <a:buFont typeface="Arial" panose="020B0604020202020204" pitchFamily="34" charset="0"/>
              <a:buChar char="●"/>
            </a:pPr>
            <a:r>
              <a:rPr lang="en-GB" sz="2000" dirty="0" smtClean="0">
                <a:solidFill>
                  <a:srgbClr val="000000"/>
                </a:solidFill>
              </a:rPr>
              <a:t>Expertise in: scientific publishing and international development</a:t>
            </a:r>
          </a:p>
          <a:p>
            <a:pPr marL="342900" indent="-342900">
              <a:buClr>
                <a:srgbClr val="78BE20"/>
              </a:buClr>
              <a:buFont typeface="Arial" panose="020B0604020202020204" pitchFamily="34" charset="0"/>
              <a:buChar char="●"/>
            </a:pPr>
            <a:r>
              <a:rPr lang="en-GB" sz="2000" dirty="0" smtClean="0">
                <a:solidFill>
                  <a:srgbClr val="000000"/>
                </a:solidFill>
              </a:rPr>
              <a:t>Owned by</a:t>
            </a:r>
            <a:r>
              <a:rPr lang="en-GB" sz="2000" dirty="0" smtClean="0">
                <a:solidFill>
                  <a:srgbClr val="5C5C5C"/>
                </a:solidFill>
              </a:rPr>
              <a:t> </a:t>
            </a:r>
            <a:r>
              <a:rPr lang="en-GB" sz="2000" b="1" dirty="0" smtClean="0">
                <a:solidFill>
                  <a:srgbClr val="78BE20"/>
                </a:solidFill>
              </a:rPr>
              <a:t>48 member countries</a:t>
            </a:r>
          </a:p>
          <a:p>
            <a:pPr marL="342900" indent="-342900">
              <a:buClr>
                <a:srgbClr val="78BE20"/>
              </a:buClr>
              <a:buFont typeface="Arial" panose="020B0604020202020204" pitchFamily="34" charset="0"/>
              <a:buChar char="●"/>
            </a:pPr>
            <a:r>
              <a:rPr lang="en-GB" sz="2000" b="1" dirty="0" smtClean="0">
                <a:solidFill>
                  <a:srgbClr val="78BE20"/>
                </a:solidFill>
              </a:rPr>
              <a:t>400 staff worldwide </a:t>
            </a:r>
            <a:r>
              <a:rPr lang="en-GB" sz="2000" dirty="0" smtClean="0">
                <a:solidFill>
                  <a:srgbClr val="000000"/>
                </a:solidFill>
              </a:rPr>
              <a:t>in 21 locations</a:t>
            </a:r>
          </a:p>
          <a:p>
            <a:pPr marL="342900" indent="-342900">
              <a:buClr>
                <a:srgbClr val="78BE20"/>
              </a:buClr>
              <a:buFont typeface="Arial" panose="020B0604020202020204" pitchFamily="34" charset="0"/>
              <a:buChar char="●"/>
            </a:pPr>
            <a:r>
              <a:rPr lang="en-GB" sz="2000" dirty="0" smtClean="0">
                <a:solidFill>
                  <a:srgbClr val="000000"/>
                </a:solidFill>
              </a:rPr>
              <a:t>Annual turn-over</a:t>
            </a:r>
            <a:r>
              <a:rPr lang="en-GB" sz="2000" dirty="0" smtClean="0">
                <a:solidFill>
                  <a:srgbClr val="5C5C5C"/>
                </a:solidFill>
              </a:rPr>
              <a:t> </a:t>
            </a:r>
            <a:r>
              <a:rPr lang="en-GB" sz="2000" b="1" dirty="0" smtClean="0">
                <a:solidFill>
                  <a:srgbClr val="78BE20"/>
                </a:solidFill>
              </a:rPr>
              <a:t>£28m </a:t>
            </a:r>
            <a:r>
              <a:rPr lang="en-GB" sz="2000" dirty="0" smtClean="0">
                <a:solidFill>
                  <a:srgbClr val="000000"/>
                </a:solidFill>
              </a:rPr>
              <a:t>(2013)</a:t>
            </a:r>
          </a:p>
          <a:p>
            <a:pPr marL="342900" indent="-342900">
              <a:buClr>
                <a:srgbClr val="78BE20"/>
              </a:buClr>
              <a:buFont typeface="Arial" panose="020B0604020202020204" pitchFamily="34" charset="0"/>
              <a:buChar char="●"/>
            </a:pPr>
            <a:r>
              <a:rPr lang="en-GB" sz="2000" dirty="0" smtClean="0">
                <a:solidFill>
                  <a:srgbClr val="000000"/>
                </a:solidFill>
              </a:rPr>
              <a:t>Compliant with requirements for</a:t>
            </a:r>
            <a:r>
              <a:rPr lang="en-GB" sz="2000" dirty="0" smtClean="0">
                <a:solidFill>
                  <a:srgbClr val="5C5C5C"/>
                </a:solidFill>
              </a:rPr>
              <a:t> </a:t>
            </a:r>
            <a:r>
              <a:rPr lang="en-GB" sz="2000" b="1" dirty="0" smtClean="0">
                <a:solidFill>
                  <a:srgbClr val="78BE20"/>
                </a:solidFill>
              </a:rPr>
              <a:t>Joint Management</a:t>
            </a:r>
            <a:r>
              <a:rPr lang="en-GB" sz="2000" dirty="0" smtClean="0">
                <a:solidFill>
                  <a:srgbClr val="5C5C5C"/>
                </a:solidFill>
              </a:rPr>
              <a:t> </a:t>
            </a:r>
            <a:r>
              <a:rPr lang="en-GB" sz="2000" dirty="0" smtClean="0">
                <a:solidFill>
                  <a:srgbClr val="000000"/>
                </a:solidFill>
              </a:rPr>
              <a:t>of strategic EC programmes, following successful 4-pillar audit in 2011</a:t>
            </a:r>
          </a:p>
        </p:txBody>
      </p:sp>
      <p:sp>
        <p:nvSpPr>
          <p:cNvPr id="5" name="Rectangle 4"/>
          <p:cNvSpPr/>
          <p:nvPr userDrawn="1"/>
        </p:nvSpPr>
        <p:spPr>
          <a:xfrm>
            <a:off x="3419871" y="450850"/>
            <a:ext cx="2400016" cy="523220"/>
          </a:xfrm>
          <a:prstGeom prst="rect">
            <a:avLst/>
          </a:prstGeom>
        </p:spPr>
        <p:txBody>
          <a:bodyPr wrap="none">
            <a:spAutoFit/>
          </a:bodyPr>
          <a:lstStyle/>
          <a:p>
            <a:r>
              <a:rPr lang="en-GB" sz="2800" b="1" dirty="0" smtClean="0">
                <a:solidFill>
                  <a:srgbClr val="5C5C5C"/>
                </a:solidFill>
              </a:rPr>
              <a:t>CABI in Brief</a:t>
            </a:r>
            <a:endParaRPr lang="en-GB" sz="2800" b="1" dirty="0">
              <a:solidFill>
                <a:srgbClr val="5C5C5C"/>
              </a:solidFill>
            </a:endParaRPr>
          </a:p>
        </p:txBody>
      </p:sp>
      <p:sp>
        <p:nvSpPr>
          <p:cNvPr id="6" name="Rectangle 5"/>
          <p:cNvSpPr/>
          <p:nvPr userDrawn="1"/>
        </p:nvSpPr>
        <p:spPr>
          <a:xfrm>
            <a:off x="0" y="-12184"/>
            <a:ext cx="3132138" cy="6142051"/>
          </a:xfrm>
          <a:prstGeom prst="rect">
            <a:avLst/>
          </a:prstGeom>
          <a:blipFill>
            <a:blip r:embed="rId2" cstate="email">
              <a:extLst>
                <a:ext uri="{28A0092B-C50C-407E-A947-70E740481C1C}">
                  <a14:useLocalDpi xmlns:a14="http://schemas.microsoft.com/office/drawing/2010/main"/>
                </a:ext>
              </a:extLst>
            </a:blip>
            <a:srcRect/>
            <a:stretch>
              <a:fillRect t="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41592771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14162"/>
            <a:ext cx="9144000" cy="6156000"/>
          </a:xfrm>
          <a:blipFill>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lang="en-GB" baseline="0" dirty="0" smtClean="0">
                <a:solidFill>
                  <a:schemeClr val="bg1"/>
                </a:solidFill>
              </a:defRPr>
            </a:lvl1pPr>
          </a:lstStyle>
          <a:p>
            <a:r>
              <a:rPr lang="en-GB" dirty="0" smtClean="0"/>
              <a:t>You may insert your own picture (Click icon to add picture), no line bordering picture. </a:t>
            </a:r>
            <a:endParaRPr lang="en-GB" dirty="0" smtClean="0">
              <a:latin typeface="Arial" panose="020B0604020202020204" pitchFamily="34" charset="0"/>
            </a:endParaRPr>
          </a:p>
        </p:txBody>
      </p:sp>
      <p:sp>
        <p:nvSpPr>
          <p:cNvPr id="2" name="Title 1"/>
          <p:cNvSpPr>
            <a:spLocks noGrp="1"/>
          </p:cNvSpPr>
          <p:nvPr>
            <p:ph type="title"/>
          </p:nvPr>
        </p:nvSpPr>
        <p:spPr>
          <a:xfrm>
            <a:off x="179511" y="4869160"/>
            <a:ext cx="8229600" cy="1143000"/>
          </a:xfrm>
        </p:spPr>
        <p:txBody>
          <a:bodyPr/>
          <a:lstStyle>
            <a:lvl1pPr algn="l">
              <a:defRPr b="1" cap="none" spc="0">
                <a:ln>
                  <a:noFill/>
                </a:ln>
                <a:solidFill>
                  <a:schemeClr val="bg1"/>
                </a:solidFill>
                <a:effectLst/>
                <a:latin typeface="+mj-lt"/>
              </a:defRPr>
            </a:lvl1pPr>
          </a:lstStyle>
          <a:p>
            <a:r>
              <a:rPr lang="en-US" smtClean="0"/>
              <a:t>Click to edit Master title style</a:t>
            </a:r>
            <a:endParaRPr lang="en-GB" dirty="0"/>
          </a:p>
        </p:txBody>
      </p:sp>
    </p:spTree>
    <p:extLst>
      <p:ext uri="{BB962C8B-B14F-4D97-AF65-F5344CB8AC3E}">
        <p14:creationId xmlns:p14="http://schemas.microsoft.com/office/powerpoint/2010/main" val="35306604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mber Countries">
    <p:spTree>
      <p:nvGrpSpPr>
        <p:cNvPr id="1" name=""/>
        <p:cNvGrpSpPr/>
        <p:nvPr/>
      </p:nvGrpSpPr>
      <p:grpSpPr>
        <a:xfrm>
          <a:off x="0" y="0"/>
          <a:ext cx="0" cy="0"/>
          <a:chOff x="0" y="0"/>
          <a:chExt cx="0" cy="0"/>
        </a:xfrm>
      </p:grpSpPr>
      <p:sp>
        <p:nvSpPr>
          <p:cNvPr id="3" name="TextBox 2"/>
          <p:cNvSpPr txBox="1"/>
          <p:nvPr userDrawn="1"/>
        </p:nvSpPr>
        <p:spPr>
          <a:xfrm>
            <a:off x="179512" y="5503234"/>
            <a:ext cx="3708066" cy="492443"/>
          </a:xfrm>
          <a:prstGeom prst="rect">
            <a:avLst/>
          </a:prstGeom>
          <a:noFill/>
        </p:spPr>
        <p:txBody>
          <a:bodyPr wrap="none" rtlCol="0">
            <a:spAutoFit/>
          </a:bodyPr>
          <a:lstStyle/>
          <a:p>
            <a:r>
              <a:rPr lang="en-GB" sz="2600" b="1" dirty="0" smtClean="0">
                <a:solidFill>
                  <a:srgbClr val="4C4C4C"/>
                </a:solidFill>
              </a:rPr>
              <a:t>our member countries</a:t>
            </a:r>
            <a:endParaRPr lang="en-GB" sz="2600" b="1" dirty="0">
              <a:solidFill>
                <a:srgbClr val="4C4C4C"/>
              </a:solidFill>
            </a:endParaRPr>
          </a:p>
        </p:txBody>
      </p:sp>
      <p:grpSp>
        <p:nvGrpSpPr>
          <p:cNvPr id="6" name="Group 5"/>
          <p:cNvGrpSpPr>
            <a:grpSpLocks/>
          </p:cNvGrpSpPr>
          <p:nvPr userDrawn="1"/>
        </p:nvGrpSpPr>
        <p:grpSpPr bwMode="auto">
          <a:xfrm>
            <a:off x="295262" y="366620"/>
            <a:ext cx="8559106" cy="4999038"/>
            <a:chOff x="341530" y="1583795"/>
            <a:chExt cx="8439487" cy="5000170"/>
          </a:xfrm>
        </p:grpSpPr>
        <p:grpSp>
          <p:nvGrpSpPr>
            <p:cNvPr id="7" name="Group 88"/>
            <p:cNvGrpSpPr>
              <a:grpSpLocks/>
            </p:cNvGrpSpPr>
            <p:nvPr/>
          </p:nvGrpSpPr>
          <p:grpSpPr bwMode="auto">
            <a:xfrm>
              <a:off x="341531" y="1583795"/>
              <a:ext cx="8429306" cy="720781"/>
              <a:chOff x="335436" y="1455048"/>
              <a:chExt cx="8429306" cy="720781"/>
            </a:xfrm>
          </p:grpSpPr>
          <p:sp>
            <p:nvSpPr>
              <p:cNvPr id="58" name="TextBox 138"/>
              <p:cNvSpPr txBox="1">
                <a:spLocks noChangeArrowheads="1"/>
              </p:cNvSpPr>
              <p:nvPr/>
            </p:nvSpPr>
            <p:spPr bwMode="auto">
              <a:xfrm>
                <a:off x="335436" y="1898830"/>
                <a:ext cx="84293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dirty="0">
                    <a:solidFill>
                      <a:srgbClr val="262626"/>
                    </a:solidFill>
                  </a:rPr>
                  <a:t>       Anguilla                      Australia               The Bahamas              Bangladesh                Bermuda                   Botswana                British Virgin                   Brunei</a:t>
                </a:r>
                <a:br>
                  <a:rPr lang="en-GB" altLang="en-US" sz="900" dirty="0">
                    <a:solidFill>
                      <a:srgbClr val="262626"/>
                    </a:solidFill>
                  </a:rPr>
                </a:br>
                <a:r>
                  <a:rPr lang="en-GB" altLang="en-US" sz="900" dirty="0">
                    <a:solidFill>
                      <a:srgbClr val="262626"/>
                    </a:solidFill>
                  </a:rPr>
                  <a:t>                                                                                                                                                                                                                   Islands                     Darussalam</a:t>
                </a:r>
              </a:p>
            </p:txBody>
          </p:sp>
          <p:pic>
            <p:nvPicPr>
              <p:cNvPr id="59" name="Picture 5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435" y="1458224"/>
                <a:ext cx="884272" cy="433486"/>
              </a:xfrm>
              <a:prstGeom prst="rect">
                <a:avLst/>
              </a:prstGeom>
              <a:ln w="9525">
                <a:solidFill>
                  <a:schemeClr val="tx1">
                    <a:lumMod val="75000"/>
                    <a:lumOff val="25000"/>
                  </a:schemeClr>
                </a:solidFill>
              </a:ln>
            </p:spPr>
          </p:pic>
          <p:pic>
            <p:nvPicPr>
              <p:cNvPr id="60" name="Picture 5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1328" y="1458224"/>
                <a:ext cx="884272" cy="433486"/>
              </a:xfrm>
              <a:prstGeom prst="rect">
                <a:avLst/>
              </a:prstGeom>
              <a:ln w="9525">
                <a:solidFill>
                  <a:schemeClr val="tx1">
                    <a:lumMod val="75000"/>
                    <a:lumOff val="25000"/>
                  </a:schemeClr>
                </a:solidFill>
              </a:ln>
            </p:spPr>
          </p:pic>
          <p:pic>
            <p:nvPicPr>
              <p:cNvPr id="61" name="Picture 6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9284" y="1458224"/>
                <a:ext cx="877923" cy="433486"/>
              </a:xfrm>
              <a:prstGeom prst="rect">
                <a:avLst/>
              </a:prstGeom>
              <a:ln w="9525">
                <a:solidFill>
                  <a:schemeClr val="tx1">
                    <a:lumMod val="75000"/>
                    <a:lumOff val="25000"/>
                  </a:schemeClr>
                </a:solidFill>
              </a:ln>
            </p:spPr>
          </p:pic>
          <p:pic>
            <p:nvPicPr>
              <p:cNvPr id="62" name="Picture 6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1053" y="1455048"/>
                <a:ext cx="877923" cy="433486"/>
              </a:xfrm>
              <a:prstGeom prst="rect">
                <a:avLst/>
              </a:prstGeom>
              <a:ln w="9525">
                <a:solidFill>
                  <a:schemeClr val="tx1">
                    <a:lumMod val="75000"/>
                    <a:lumOff val="25000"/>
                  </a:schemeClr>
                </a:solidFill>
              </a:ln>
            </p:spPr>
          </p:pic>
          <p:pic>
            <p:nvPicPr>
              <p:cNvPr id="63" name="Picture 6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58370" y="1458224"/>
                <a:ext cx="876335" cy="433486"/>
              </a:xfrm>
              <a:prstGeom prst="rect">
                <a:avLst/>
              </a:prstGeom>
              <a:ln w="9525">
                <a:solidFill>
                  <a:schemeClr val="tx1">
                    <a:lumMod val="75000"/>
                    <a:lumOff val="25000"/>
                  </a:schemeClr>
                </a:solidFill>
              </a:ln>
            </p:spPr>
          </p:pic>
          <p:pic>
            <p:nvPicPr>
              <p:cNvPr id="64" name="Picture 6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42676" y="1458224"/>
                <a:ext cx="884272" cy="433486"/>
              </a:xfrm>
              <a:prstGeom prst="rect">
                <a:avLst/>
              </a:prstGeom>
              <a:ln w="9525">
                <a:solidFill>
                  <a:schemeClr val="tx1">
                    <a:lumMod val="75000"/>
                    <a:lumOff val="25000"/>
                  </a:schemeClr>
                </a:solidFill>
              </a:ln>
            </p:spPr>
          </p:pic>
          <p:pic>
            <p:nvPicPr>
              <p:cNvPr id="65" name="Picture 6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14281" y="1458224"/>
                <a:ext cx="877923" cy="427135"/>
              </a:xfrm>
              <a:prstGeom prst="rect">
                <a:avLst/>
              </a:prstGeom>
              <a:ln w="9525">
                <a:solidFill>
                  <a:schemeClr val="tx1">
                    <a:lumMod val="75000"/>
                    <a:lumOff val="25000"/>
                  </a:schemeClr>
                </a:solidFill>
              </a:ln>
            </p:spPr>
          </p:pic>
          <p:pic>
            <p:nvPicPr>
              <p:cNvPr id="66" name="Picture 6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81124" y="1458224"/>
                <a:ext cx="884273" cy="433486"/>
              </a:xfrm>
              <a:prstGeom prst="rect">
                <a:avLst/>
              </a:prstGeom>
              <a:ln w="9525">
                <a:solidFill>
                  <a:schemeClr val="tx1">
                    <a:lumMod val="75000"/>
                    <a:lumOff val="25000"/>
                  </a:schemeClr>
                </a:solidFill>
              </a:ln>
            </p:spPr>
          </p:pic>
        </p:grpSp>
        <p:grpSp>
          <p:nvGrpSpPr>
            <p:cNvPr id="8" name="Group 90"/>
            <p:cNvGrpSpPr>
              <a:grpSpLocks/>
            </p:cNvGrpSpPr>
            <p:nvPr/>
          </p:nvGrpSpPr>
          <p:grpSpPr bwMode="auto">
            <a:xfrm>
              <a:off x="347625" y="4156342"/>
              <a:ext cx="8433392" cy="713519"/>
              <a:chOff x="341530" y="4027595"/>
              <a:chExt cx="8433392" cy="713519"/>
            </a:xfrm>
          </p:grpSpPr>
          <p:sp>
            <p:nvSpPr>
              <p:cNvPr id="49" name="TextBox 120"/>
              <p:cNvSpPr txBox="1">
                <a:spLocks noChangeArrowheads="1"/>
              </p:cNvSpPr>
              <p:nvPr/>
            </p:nvSpPr>
            <p:spPr bwMode="auto">
              <a:xfrm>
                <a:off x="341530" y="4464115"/>
                <a:ext cx="84333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       Malaysia                    Mauritius                  Montserrat                  Myanmar            The Netherlands*              Nigeria                     Pakistan                  Papua New</a:t>
                </a:r>
                <a:br>
                  <a:rPr lang="en-GB" altLang="en-US" sz="900">
                    <a:solidFill>
                      <a:srgbClr val="262626"/>
                    </a:solidFill>
                  </a:rPr>
                </a:br>
                <a:r>
                  <a:rPr lang="en-GB" altLang="en-US" sz="900">
                    <a:solidFill>
                      <a:srgbClr val="262626"/>
                    </a:solidFill>
                  </a:rPr>
                  <a:t>                                                                                                                                                                                                                                                     Guinea</a:t>
                </a:r>
              </a:p>
            </p:txBody>
          </p:sp>
          <p:pic>
            <p:nvPicPr>
              <p:cNvPr id="50" name="Picture 4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41785" y="4027380"/>
                <a:ext cx="884272" cy="431898"/>
              </a:xfrm>
              <a:prstGeom prst="rect">
                <a:avLst/>
              </a:prstGeom>
              <a:ln w="9525">
                <a:solidFill>
                  <a:schemeClr val="tx1">
                    <a:lumMod val="75000"/>
                    <a:lumOff val="25000"/>
                  </a:schemeClr>
                </a:solidFill>
              </a:ln>
            </p:spPr>
          </p:pic>
          <p:pic>
            <p:nvPicPr>
              <p:cNvPr id="51" name="Picture 5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27678" y="4027380"/>
                <a:ext cx="877922" cy="431898"/>
              </a:xfrm>
              <a:prstGeom prst="rect">
                <a:avLst/>
              </a:prstGeom>
              <a:ln w="9525">
                <a:solidFill>
                  <a:schemeClr val="tx1">
                    <a:lumMod val="75000"/>
                    <a:lumOff val="25000"/>
                  </a:schemeClr>
                </a:solidFill>
              </a:ln>
            </p:spPr>
          </p:pic>
          <p:pic>
            <p:nvPicPr>
              <p:cNvPr id="52" name="Picture 5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502458" y="4027380"/>
                <a:ext cx="882685" cy="431898"/>
              </a:xfrm>
              <a:prstGeom prst="rect">
                <a:avLst/>
              </a:prstGeom>
              <a:ln w="9525">
                <a:solidFill>
                  <a:schemeClr val="tx1">
                    <a:lumMod val="75000"/>
                    <a:lumOff val="25000"/>
                  </a:schemeClr>
                </a:solidFill>
              </a:ln>
            </p:spPr>
          </p:pic>
          <p:pic>
            <p:nvPicPr>
              <p:cNvPr id="53" name="Picture 5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601052" y="4027380"/>
                <a:ext cx="877923" cy="431898"/>
              </a:xfrm>
              <a:prstGeom prst="rect">
                <a:avLst/>
              </a:prstGeom>
              <a:ln w="9525">
                <a:solidFill>
                  <a:schemeClr val="tx1">
                    <a:lumMod val="75000"/>
                    <a:lumOff val="25000"/>
                  </a:schemeClr>
                </a:solidFill>
              </a:ln>
            </p:spPr>
          </p:pic>
          <p:pic>
            <p:nvPicPr>
              <p:cNvPr id="54" name="Picture 5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664720" y="4027380"/>
                <a:ext cx="884273" cy="431898"/>
              </a:xfrm>
              <a:prstGeom prst="rect">
                <a:avLst/>
              </a:prstGeom>
              <a:ln w="9525">
                <a:solidFill>
                  <a:schemeClr val="tx1">
                    <a:lumMod val="75000"/>
                    <a:lumOff val="25000"/>
                  </a:schemeClr>
                </a:solidFill>
              </a:ln>
            </p:spPr>
          </p:pic>
          <p:pic>
            <p:nvPicPr>
              <p:cNvPr id="55" name="Picture 5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742676" y="4027380"/>
                <a:ext cx="882685" cy="431898"/>
              </a:xfrm>
              <a:prstGeom prst="rect">
                <a:avLst/>
              </a:prstGeom>
              <a:ln w="9525">
                <a:solidFill>
                  <a:schemeClr val="tx1">
                    <a:lumMod val="75000"/>
                    <a:lumOff val="25000"/>
                  </a:schemeClr>
                </a:solidFill>
              </a:ln>
            </p:spPr>
          </p:pic>
          <p:pic>
            <p:nvPicPr>
              <p:cNvPr id="56" name="Picture 5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814281" y="4027380"/>
                <a:ext cx="877923" cy="431898"/>
              </a:xfrm>
              <a:prstGeom prst="rect">
                <a:avLst/>
              </a:prstGeom>
              <a:ln w="9525">
                <a:solidFill>
                  <a:schemeClr val="tx1">
                    <a:lumMod val="75000"/>
                    <a:lumOff val="25000"/>
                  </a:schemeClr>
                </a:solidFill>
              </a:ln>
            </p:spPr>
          </p:pic>
          <p:pic>
            <p:nvPicPr>
              <p:cNvPr id="57" name="Picture 5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884298" y="4027380"/>
                <a:ext cx="877923" cy="431898"/>
              </a:xfrm>
              <a:prstGeom prst="rect">
                <a:avLst/>
              </a:prstGeom>
              <a:ln w="9525">
                <a:solidFill>
                  <a:schemeClr val="tx1">
                    <a:lumMod val="75000"/>
                    <a:lumOff val="25000"/>
                  </a:schemeClr>
                </a:solidFill>
              </a:ln>
            </p:spPr>
          </p:pic>
        </p:grpSp>
        <p:grpSp>
          <p:nvGrpSpPr>
            <p:cNvPr id="9" name="Group 91"/>
            <p:cNvGrpSpPr>
              <a:grpSpLocks/>
            </p:cNvGrpSpPr>
            <p:nvPr/>
          </p:nvGrpSpPr>
          <p:grpSpPr bwMode="auto">
            <a:xfrm>
              <a:off x="347625" y="4997907"/>
              <a:ext cx="8420271" cy="720080"/>
              <a:chOff x="341530" y="4869160"/>
              <a:chExt cx="8420271" cy="720080"/>
            </a:xfrm>
          </p:grpSpPr>
          <p:sp>
            <p:nvSpPr>
              <p:cNvPr id="40" name="TextBox 111"/>
              <p:cNvSpPr txBox="1">
                <a:spLocks noChangeArrowheads="1"/>
              </p:cNvSpPr>
              <p:nvPr/>
            </p:nvSpPr>
            <p:spPr bwMode="auto">
              <a:xfrm>
                <a:off x="341531" y="5312241"/>
                <a:ext cx="84202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The Philippines                Rwanda                 Sierra Leone                  Solomon                South Africa                Sri Lanka                   St Helena                 Switzerland </a:t>
                </a:r>
                <a:br>
                  <a:rPr lang="en-GB" altLang="en-US" sz="900">
                    <a:solidFill>
                      <a:srgbClr val="262626"/>
                    </a:solidFill>
                  </a:rPr>
                </a:br>
                <a:r>
                  <a:rPr lang="en-GB" altLang="en-US" sz="900">
                    <a:solidFill>
                      <a:srgbClr val="262626"/>
                    </a:solidFill>
                  </a:rPr>
                  <a:t>                                                                                                               Islands</a:t>
                </a:r>
              </a:p>
            </p:txBody>
          </p:sp>
          <p:pic>
            <p:nvPicPr>
              <p:cNvPr id="41" name="Picture 40"/>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41785" y="4868946"/>
                <a:ext cx="884272" cy="433486"/>
              </a:xfrm>
              <a:prstGeom prst="rect">
                <a:avLst/>
              </a:prstGeom>
              <a:ln w="9525">
                <a:solidFill>
                  <a:schemeClr val="tx1">
                    <a:lumMod val="75000"/>
                    <a:lumOff val="25000"/>
                  </a:schemeClr>
                </a:solidFill>
              </a:ln>
            </p:spPr>
          </p:pic>
          <p:pic>
            <p:nvPicPr>
              <p:cNvPr id="42" name="Picture 41"/>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421328" y="4868946"/>
                <a:ext cx="884272" cy="433486"/>
              </a:xfrm>
              <a:prstGeom prst="rect">
                <a:avLst/>
              </a:prstGeom>
              <a:ln w="9525">
                <a:solidFill>
                  <a:schemeClr val="tx1">
                    <a:lumMod val="75000"/>
                    <a:lumOff val="25000"/>
                  </a:schemeClr>
                </a:solidFill>
              </a:ln>
            </p:spPr>
          </p:pic>
          <p:pic>
            <p:nvPicPr>
              <p:cNvPr id="43" name="Picture 4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502458" y="4868946"/>
                <a:ext cx="882685" cy="433486"/>
              </a:xfrm>
              <a:prstGeom prst="rect">
                <a:avLst/>
              </a:prstGeom>
              <a:ln w="9525">
                <a:solidFill>
                  <a:schemeClr val="tx1">
                    <a:lumMod val="75000"/>
                    <a:lumOff val="25000"/>
                  </a:schemeClr>
                </a:solidFill>
              </a:ln>
            </p:spPr>
          </p:pic>
          <p:pic>
            <p:nvPicPr>
              <p:cNvPr id="44" name="Picture 43"/>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601052" y="4868946"/>
                <a:ext cx="877923" cy="433486"/>
              </a:xfrm>
              <a:prstGeom prst="rect">
                <a:avLst/>
              </a:prstGeom>
              <a:ln w="9525">
                <a:solidFill>
                  <a:schemeClr val="tx1">
                    <a:lumMod val="75000"/>
                    <a:lumOff val="25000"/>
                  </a:schemeClr>
                </a:solidFill>
              </a:ln>
            </p:spPr>
          </p:pic>
          <p:pic>
            <p:nvPicPr>
              <p:cNvPr id="45" name="Picture 44"/>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4664720" y="4868946"/>
                <a:ext cx="884273" cy="433486"/>
              </a:xfrm>
              <a:prstGeom prst="rect">
                <a:avLst/>
              </a:prstGeom>
              <a:ln w="9525">
                <a:solidFill>
                  <a:schemeClr val="tx1">
                    <a:lumMod val="75000"/>
                    <a:lumOff val="25000"/>
                  </a:schemeClr>
                </a:solidFill>
              </a:ln>
            </p:spPr>
          </p:pic>
          <p:pic>
            <p:nvPicPr>
              <p:cNvPr id="46" name="Picture 45"/>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5742676" y="4868946"/>
                <a:ext cx="884272" cy="433486"/>
              </a:xfrm>
              <a:prstGeom prst="rect">
                <a:avLst/>
              </a:prstGeom>
              <a:ln w="9525">
                <a:solidFill>
                  <a:schemeClr val="tx1">
                    <a:lumMod val="75000"/>
                    <a:lumOff val="25000"/>
                  </a:schemeClr>
                </a:solidFill>
              </a:ln>
            </p:spPr>
          </p:pic>
          <p:pic>
            <p:nvPicPr>
              <p:cNvPr id="47" name="Picture 46"/>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6814280" y="4868946"/>
                <a:ext cx="877923" cy="433486"/>
              </a:xfrm>
              <a:prstGeom prst="rect">
                <a:avLst/>
              </a:prstGeom>
              <a:ln w="9525">
                <a:solidFill>
                  <a:schemeClr val="tx1">
                    <a:lumMod val="75000"/>
                    <a:lumOff val="25000"/>
                  </a:schemeClr>
                </a:solidFill>
              </a:ln>
            </p:spPr>
          </p:pic>
          <p:pic>
            <p:nvPicPr>
              <p:cNvPr id="48" name="Picture 47"/>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7879536" y="4868946"/>
                <a:ext cx="877922" cy="433486"/>
              </a:xfrm>
              <a:prstGeom prst="rect">
                <a:avLst/>
              </a:prstGeom>
              <a:ln w="9525">
                <a:solidFill>
                  <a:schemeClr val="tx1">
                    <a:lumMod val="75000"/>
                    <a:lumOff val="25000"/>
                  </a:schemeClr>
                </a:solidFill>
              </a:ln>
            </p:spPr>
          </p:pic>
        </p:grpSp>
        <p:grpSp>
          <p:nvGrpSpPr>
            <p:cNvPr id="10" name="Group 92"/>
            <p:cNvGrpSpPr>
              <a:grpSpLocks/>
            </p:cNvGrpSpPr>
            <p:nvPr/>
          </p:nvGrpSpPr>
          <p:grpSpPr bwMode="auto">
            <a:xfrm>
              <a:off x="858932" y="5862153"/>
              <a:ext cx="7418478" cy="721812"/>
              <a:chOff x="852837" y="5733406"/>
              <a:chExt cx="7418478" cy="721812"/>
            </a:xfrm>
          </p:grpSpPr>
          <p:sp>
            <p:nvSpPr>
              <p:cNvPr id="32" name="TextBox 103"/>
              <p:cNvSpPr txBox="1">
                <a:spLocks noChangeArrowheads="1"/>
              </p:cNvSpPr>
              <p:nvPr/>
            </p:nvSpPr>
            <p:spPr bwMode="auto">
              <a:xfrm>
                <a:off x="852837" y="6178219"/>
                <a:ext cx="74184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dirty="0">
                    <a:solidFill>
                      <a:srgbClr val="262626"/>
                    </a:solidFill>
                  </a:rPr>
                  <a:t>      Tanzania                    Trinidad &amp;                   Uganda                       United                      Vietnam                      Zambia                     Zimbabwe</a:t>
                </a:r>
                <a:br>
                  <a:rPr lang="en-GB" altLang="en-US" sz="900" dirty="0">
                    <a:solidFill>
                      <a:srgbClr val="262626"/>
                    </a:solidFill>
                  </a:rPr>
                </a:br>
                <a:r>
                  <a:rPr lang="en-GB" altLang="en-US" sz="900" dirty="0">
                    <a:solidFill>
                      <a:srgbClr val="262626"/>
                    </a:solidFill>
                  </a:rPr>
                  <a:t>                                           Tobago                                                       Kingdom</a:t>
                </a:r>
              </a:p>
              <a:p>
                <a:pPr eaLnBrk="1" hangingPunct="1">
                  <a:spcBef>
                    <a:spcPct val="0"/>
                  </a:spcBef>
                </a:pPr>
                <a:r>
                  <a:rPr lang="en-GB" altLang="en-US" sz="900" dirty="0">
                    <a:solidFill>
                      <a:srgbClr val="262626"/>
                    </a:solidFill>
                  </a:rPr>
                  <a:t>							* Associate Member</a:t>
                </a:r>
              </a:p>
            </p:txBody>
          </p:sp>
          <p:pic>
            <p:nvPicPr>
              <p:cNvPr id="33" name="Picture 32"/>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852981" y="5732742"/>
                <a:ext cx="884272" cy="433486"/>
              </a:xfrm>
              <a:prstGeom prst="rect">
                <a:avLst/>
              </a:prstGeom>
              <a:ln w="9525">
                <a:solidFill>
                  <a:schemeClr val="tx1">
                    <a:lumMod val="75000"/>
                    <a:lumOff val="25000"/>
                  </a:schemeClr>
                </a:solidFill>
              </a:ln>
            </p:spPr>
          </p:pic>
          <p:pic>
            <p:nvPicPr>
              <p:cNvPr id="34" name="Picture 33"/>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961100" y="5732742"/>
                <a:ext cx="877922" cy="433486"/>
              </a:xfrm>
              <a:prstGeom prst="rect">
                <a:avLst/>
              </a:prstGeom>
              <a:ln w="9525">
                <a:solidFill>
                  <a:schemeClr val="tx1">
                    <a:lumMod val="75000"/>
                    <a:lumOff val="25000"/>
                  </a:schemeClr>
                </a:solidFill>
              </a:ln>
            </p:spPr>
          </p:pic>
          <p:pic>
            <p:nvPicPr>
              <p:cNvPr id="35" name="Picture 34"/>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3042230" y="5732742"/>
                <a:ext cx="884273" cy="433486"/>
              </a:xfrm>
              <a:prstGeom prst="rect">
                <a:avLst/>
              </a:prstGeom>
              <a:ln w="9525">
                <a:solidFill>
                  <a:schemeClr val="tx1">
                    <a:lumMod val="75000"/>
                    <a:lumOff val="25000"/>
                  </a:schemeClr>
                </a:solidFill>
              </a:ln>
            </p:spPr>
          </p:pic>
          <p:pic>
            <p:nvPicPr>
              <p:cNvPr id="36" name="Picture 35"/>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4129712" y="5732742"/>
                <a:ext cx="884272" cy="433486"/>
              </a:xfrm>
              <a:prstGeom prst="rect">
                <a:avLst/>
              </a:prstGeom>
              <a:ln w="9525">
                <a:solidFill>
                  <a:schemeClr val="tx1">
                    <a:lumMod val="75000"/>
                    <a:lumOff val="25000"/>
                  </a:schemeClr>
                </a:solidFill>
              </a:ln>
            </p:spPr>
          </p:pic>
          <p:pic>
            <p:nvPicPr>
              <p:cNvPr id="37" name="Picture 36"/>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5202905" y="5732742"/>
                <a:ext cx="877922" cy="433486"/>
              </a:xfrm>
              <a:prstGeom prst="rect">
                <a:avLst/>
              </a:prstGeom>
              <a:ln w="9525">
                <a:solidFill>
                  <a:schemeClr val="tx1">
                    <a:lumMod val="75000"/>
                    <a:lumOff val="25000"/>
                  </a:schemeClr>
                </a:solidFill>
              </a:ln>
            </p:spPr>
          </p:pic>
          <p:pic>
            <p:nvPicPr>
              <p:cNvPr id="38" name="Picture 37"/>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6298323" y="5732742"/>
                <a:ext cx="884272" cy="433486"/>
              </a:xfrm>
              <a:prstGeom prst="rect">
                <a:avLst/>
              </a:prstGeom>
              <a:ln w="9525">
                <a:solidFill>
                  <a:schemeClr val="tx1">
                    <a:lumMod val="75000"/>
                    <a:lumOff val="25000"/>
                  </a:schemeClr>
                </a:solidFill>
              </a:ln>
            </p:spPr>
          </p:pic>
          <p:pic>
            <p:nvPicPr>
              <p:cNvPr id="39" name="Picture 2"/>
              <p:cNvPicPr>
                <a:picLocks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7408030" y="5732742"/>
                <a:ext cx="863634" cy="431898"/>
              </a:xfrm>
              <a:prstGeom prst="rect">
                <a:avLst/>
              </a:prstGeom>
              <a:noFill/>
              <a:ln w="9525">
                <a:solidFill>
                  <a:schemeClr val="tx1">
                    <a:lumMod val="75000"/>
                    <a:lumOff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93"/>
            <p:cNvGrpSpPr>
              <a:grpSpLocks/>
            </p:cNvGrpSpPr>
            <p:nvPr/>
          </p:nvGrpSpPr>
          <p:grpSpPr bwMode="auto">
            <a:xfrm>
              <a:off x="347626" y="3287717"/>
              <a:ext cx="8428733" cy="727049"/>
              <a:chOff x="341531" y="3158970"/>
              <a:chExt cx="8428733" cy="727049"/>
            </a:xfrm>
          </p:grpSpPr>
          <p:sp>
            <p:nvSpPr>
              <p:cNvPr id="23" name="TextBox 94"/>
              <p:cNvSpPr txBox="1">
                <a:spLocks noChangeArrowheads="1"/>
              </p:cNvSpPr>
              <p:nvPr/>
            </p:nvSpPr>
            <p:spPr bwMode="auto">
              <a:xfrm>
                <a:off x="341532" y="3609020"/>
                <a:ext cx="84287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   The Gambia                  Ghana                       Grenada                    Guyana                        India                       Jamaica                      Kenya                        Malawi</a:t>
                </a:r>
              </a:p>
            </p:txBody>
          </p:sp>
          <p:pic>
            <p:nvPicPr>
              <p:cNvPr id="24" name="Picture 23"/>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341785" y="3169936"/>
                <a:ext cx="877922" cy="433486"/>
              </a:xfrm>
              <a:prstGeom prst="rect">
                <a:avLst/>
              </a:prstGeom>
              <a:ln w="9525">
                <a:solidFill>
                  <a:schemeClr val="tx1">
                    <a:lumMod val="75000"/>
                    <a:lumOff val="25000"/>
                  </a:schemeClr>
                </a:solidFill>
              </a:ln>
            </p:spPr>
          </p:pic>
          <p:pic>
            <p:nvPicPr>
              <p:cNvPr id="25" name="Picture 24"/>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1421328" y="3158822"/>
                <a:ext cx="877922" cy="433485"/>
              </a:xfrm>
              <a:prstGeom prst="rect">
                <a:avLst/>
              </a:prstGeom>
              <a:ln w="9525">
                <a:solidFill>
                  <a:schemeClr val="tx1">
                    <a:lumMod val="75000"/>
                    <a:lumOff val="25000"/>
                  </a:schemeClr>
                </a:solidFill>
              </a:ln>
            </p:spPr>
          </p:pic>
          <p:pic>
            <p:nvPicPr>
              <p:cNvPr id="26" name="Picture 25"/>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3604227" y="3158822"/>
                <a:ext cx="876335" cy="433485"/>
              </a:xfrm>
              <a:prstGeom prst="rect">
                <a:avLst/>
              </a:prstGeom>
              <a:ln w="9525">
                <a:solidFill>
                  <a:schemeClr val="tx1">
                    <a:lumMod val="75000"/>
                    <a:lumOff val="25000"/>
                  </a:schemeClr>
                </a:solidFill>
              </a:ln>
            </p:spPr>
          </p:pic>
          <p:pic>
            <p:nvPicPr>
              <p:cNvPr id="27" name="Picture 26"/>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5742676" y="3171525"/>
                <a:ext cx="882685" cy="427134"/>
              </a:xfrm>
              <a:prstGeom prst="rect">
                <a:avLst/>
              </a:prstGeom>
              <a:ln w="9525">
                <a:solidFill>
                  <a:schemeClr val="tx1">
                    <a:lumMod val="75000"/>
                    <a:lumOff val="25000"/>
                  </a:schemeClr>
                </a:solidFill>
              </a:ln>
            </p:spPr>
          </p:pic>
          <p:pic>
            <p:nvPicPr>
              <p:cNvPr id="28" name="Picture 27"/>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6814281" y="3168349"/>
                <a:ext cx="877923" cy="433485"/>
              </a:xfrm>
              <a:prstGeom prst="rect">
                <a:avLst/>
              </a:prstGeom>
              <a:ln w="9525">
                <a:solidFill>
                  <a:schemeClr val="tx1">
                    <a:lumMod val="75000"/>
                    <a:lumOff val="25000"/>
                  </a:schemeClr>
                </a:solidFill>
              </a:ln>
            </p:spPr>
          </p:pic>
          <p:pic>
            <p:nvPicPr>
              <p:cNvPr id="29" name="Picture 28"/>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7884299" y="3168349"/>
                <a:ext cx="877923" cy="433485"/>
              </a:xfrm>
              <a:prstGeom prst="rect">
                <a:avLst/>
              </a:prstGeom>
              <a:ln w="9525">
                <a:solidFill>
                  <a:schemeClr val="tx1">
                    <a:lumMod val="75000"/>
                    <a:lumOff val="25000"/>
                  </a:schemeClr>
                </a:solidFill>
              </a:ln>
            </p:spPr>
          </p:pic>
          <p:pic>
            <p:nvPicPr>
              <p:cNvPr id="30" name="Picture 29"/>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2510397" y="3158822"/>
                <a:ext cx="866810" cy="433485"/>
              </a:xfrm>
              <a:prstGeom prst="rect">
                <a:avLst/>
              </a:prstGeom>
              <a:ln w="9525">
                <a:solidFill>
                  <a:schemeClr val="tx1">
                    <a:lumMod val="75000"/>
                    <a:lumOff val="25000"/>
                  </a:schemeClr>
                </a:solidFill>
              </a:ln>
            </p:spPr>
          </p:pic>
          <p:pic>
            <p:nvPicPr>
              <p:cNvPr id="31" name="Picture 3"/>
              <p:cNvPicPr>
                <a:picLocks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4675833" y="3171525"/>
                <a:ext cx="863635" cy="431898"/>
              </a:xfrm>
              <a:prstGeom prst="rect">
                <a:avLst/>
              </a:prstGeom>
              <a:noFill/>
              <a:ln w="9525">
                <a:solidFill>
                  <a:schemeClr val="tx1">
                    <a:lumMod val="75000"/>
                    <a:lumOff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46"/>
            <p:cNvGrpSpPr>
              <a:grpSpLocks/>
            </p:cNvGrpSpPr>
            <p:nvPr/>
          </p:nvGrpSpPr>
          <p:grpSpPr bwMode="auto">
            <a:xfrm>
              <a:off x="341530" y="2443902"/>
              <a:ext cx="8436791" cy="715769"/>
              <a:chOff x="341530" y="2443902"/>
              <a:chExt cx="8436791" cy="715769"/>
            </a:xfrm>
          </p:grpSpPr>
          <p:grpSp>
            <p:nvGrpSpPr>
              <p:cNvPr id="13" name="Group 89"/>
              <p:cNvGrpSpPr>
                <a:grpSpLocks/>
              </p:cNvGrpSpPr>
              <p:nvPr/>
            </p:nvGrpSpPr>
            <p:grpSpPr bwMode="auto">
              <a:xfrm>
                <a:off x="341530" y="2443902"/>
                <a:ext cx="8436791" cy="715769"/>
                <a:chOff x="335435" y="2315155"/>
                <a:chExt cx="8436791" cy="715769"/>
              </a:xfrm>
            </p:grpSpPr>
            <p:sp>
              <p:nvSpPr>
                <p:cNvPr id="15" name="TextBox 129"/>
                <p:cNvSpPr txBox="1">
                  <a:spLocks noChangeArrowheads="1"/>
                </p:cNvSpPr>
                <p:nvPr/>
              </p:nvSpPr>
              <p:spPr bwMode="auto">
                <a:xfrm>
                  <a:off x="335436" y="2753925"/>
                  <a:ext cx="84367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        Burundi                     Canada                       Chile                           China                     Colombia                Cote d’Ivoire                  Cyprus                   DPR Korea  </a:t>
                  </a:r>
                </a:p>
              </p:txBody>
            </p:sp>
            <p:pic>
              <p:nvPicPr>
                <p:cNvPr id="16" name="Picture 15"/>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335435" y="2317256"/>
                  <a:ext cx="884272" cy="431898"/>
                </a:xfrm>
                <a:prstGeom prst="rect">
                  <a:avLst/>
                </a:prstGeom>
                <a:ln w="9525">
                  <a:solidFill>
                    <a:schemeClr val="tx1">
                      <a:lumMod val="75000"/>
                      <a:lumOff val="25000"/>
                    </a:schemeClr>
                  </a:solidFill>
                </a:ln>
              </p:spPr>
            </p:pic>
            <p:pic>
              <p:nvPicPr>
                <p:cNvPr id="17" name="Picture 16"/>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1427679" y="2315668"/>
                  <a:ext cx="877922" cy="431898"/>
                </a:xfrm>
                <a:prstGeom prst="rect">
                  <a:avLst/>
                </a:prstGeom>
                <a:ln w="9525">
                  <a:solidFill>
                    <a:schemeClr val="tx1">
                      <a:lumMod val="75000"/>
                      <a:lumOff val="25000"/>
                    </a:schemeClr>
                  </a:solidFill>
                </a:ln>
              </p:spPr>
            </p:pic>
            <p:pic>
              <p:nvPicPr>
                <p:cNvPr id="18" name="Picture 17"/>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2499283" y="2315668"/>
                  <a:ext cx="876335" cy="431898"/>
                </a:xfrm>
                <a:prstGeom prst="rect">
                  <a:avLst/>
                </a:prstGeom>
                <a:ln w="9525">
                  <a:solidFill>
                    <a:schemeClr val="tx1">
                      <a:lumMod val="75000"/>
                      <a:lumOff val="25000"/>
                    </a:schemeClr>
                  </a:solidFill>
                </a:ln>
              </p:spPr>
            </p:pic>
            <p:pic>
              <p:nvPicPr>
                <p:cNvPr id="19" name="Picture 18"/>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3601052" y="2315668"/>
                  <a:ext cx="882685" cy="431898"/>
                </a:xfrm>
                <a:prstGeom prst="rect">
                  <a:avLst/>
                </a:prstGeom>
                <a:ln w="9525">
                  <a:solidFill>
                    <a:schemeClr val="tx1">
                      <a:lumMod val="75000"/>
                      <a:lumOff val="25000"/>
                    </a:schemeClr>
                  </a:solidFill>
                </a:ln>
              </p:spPr>
            </p:pic>
            <p:pic>
              <p:nvPicPr>
                <p:cNvPr id="20" name="Picture 19"/>
                <p:cNvPicPr>
                  <a:picLocks noChangeAspect="1"/>
                </p:cNvPicPr>
                <p:nvPr/>
              </p:nvPicPr>
              <p:blipFill>
                <a:blip r:embed="rId45" cstate="email">
                  <a:extLst>
                    <a:ext uri="{28A0092B-C50C-407E-A947-70E740481C1C}">
                      <a14:useLocalDpi xmlns:a14="http://schemas.microsoft.com/office/drawing/2010/main"/>
                    </a:ext>
                  </a:extLst>
                </a:blip>
                <a:stretch>
                  <a:fillRect/>
                </a:stretch>
              </p:blipFill>
              <p:spPr>
                <a:xfrm>
                  <a:off x="4655195" y="2315668"/>
                  <a:ext cx="884273" cy="431898"/>
                </a:xfrm>
                <a:prstGeom prst="rect">
                  <a:avLst/>
                </a:prstGeom>
                <a:ln w="9525">
                  <a:solidFill>
                    <a:schemeClr val="tx1">
                      <a:lumMod val="75000"/>
                      <a:lumOff val="25000"/>
                    </a:schemeClr>
                  </a:solidFill>
                </a:ln>
              </p:spPr>
            </p:pic>
            <p:pic>
              <p:nvPicPr>
                <p:cNvPr id="21" name="Picture 20"/>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5747438" y="2315668"/>
                  <a:ext cx="877923" cy="431898"/>
                </a:xfrm>
                <a:prstGeom prst="rect">
                  <a:avLst/>
                </a:prstGeom>
                <a:ln w="9525">
                  <a:solidFill>
                    <a:schemeClr val="tx1">
                      <a:lumMod val="75000"/>
                      <a:lumOff val="25000"/>
                    </a:schemeClr>
                  </a:solidFill>
                </a:ln>
              </p:spPr>
            </p:pic>
            <p:pic>
              <p:nvPicPr>
                <p:cNvPr id="22" name="Picture 21"/>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a:xfrm>
                  <a:off x="7885887" y="2315668"/>
                  <a:ext cx="884272" cy="431898"/>
                </a:xfrm>
                <a:prstGeom prst="rect">
                  <a:avLst/>
                </a:prstGeom>
                <a:ln w="9525">
                  <a:solidFill>
                    <a:schemeClr val="tx1">
                      <a:lumMod val="75000"/>
                      <a:lumOff val="25000"/>
                    </a:schemeClr>
                  </a:solidFill>
                </a:ln>
              </p:spPr>
            </p:pic>
          </p:grpSp>
          <p:pic>
            <p:nvPicPr>
              <p:cNvPr id="14" name="Picture 13"/>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6820376" y="2450767"/>
                <a:ext cx="858872" cy="431898"/>
              </a:xfrm>
              <a:prstGeom prst="rect">
                <a:avLst/>
              </a:prstGeom>
              <a:ln>
                <a:solidFill>
                  <a:schemeClr val="tx1">
                    <a:lumMod val="75000"/>
                    <a:lumOff val="25000"/>
                  </a:schemeClr>
                </a:solidFill>
              </a:ln>
            </p:spPr>
          </p:pic>
        </p:grpSp>
      </p:grpSp>
    </p:spTree>
    <p:extLst>
      <p:ext uri="{BB962C8B-B14F-4D97-AF65-F5344CB8AC3E}">
        <p14:creationId xmlns:p14="http://schemas.microsoft.com/office/powerpoint/2010/main" val="343323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6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lobal Reach">
    <p:spTree>
      <p:nvGrpSpPr>
        <p:cNvPr id="1" name=""/>
        <p:cNvGrpSpPr/>
        <p:nvPr/>
      </p:nvGrpSpPr>
      <p:grpSpPr>
        <a:xfrm>
          <a:off x="0" y="0"/>
          <a:ext cx="0" cy="0"/>
          <a:chOff x="0" y="0"/>
          <a:chExt cx="0" cy="0"/>
        </a:xfrm>
      </p:grpSpPr>
      <p:pic>
        <p:nvPicPr>
          <p:cNvPr id="27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1056" y="1427903"/>
            <a:ext cx="7857490" cy="404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0" name="Oval 279"/>
          <p:cNvSpPr/>
          <p:nvPr userDrawn="1"/>
        </p:nvSpPr>
        <p:spPr>
          <a:xfrm>
            <a:off x="3247983" y="3691583"/>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1" name="Oval 280"/>
          <p:cNvSpPr/>
          <p:nvPr userDrawn="1"/>
        </p:nvSpPr>
        <p:spPr>
          <a:xfrm>
            <a:off x="3031952" y="2850322"/>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2" name="Oval 281"/>
          <p:cNvSpPr/>
          <p:nvPr userDrawn="1"/>
        </p:nvSpPr>
        <p:spPr>
          <a:xfrm>
            <a:off x="2793063" y="3693506"/>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3" name="Oval 282"/>
          <p:cNvSpPr/>
          <p:nvPr userDrawn="1"/>
        </p:nvSpPr>
        <p:spPr>
          <a:xfrm>
            <a:off x="3376316" y="4159368"/>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4" name="Oval 283"/>
          <p:cNvSpPr/>
          <p:nvPr userDrawn="1"/>
        </p:nvSpPr>
        <p:spPr>
          <a:xfrm>
            <a:off x="5796657" y="3273670"/>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5" name="Oval 284"/>
          <p:cNvSpPr/>
          <p:nvPr userDrawn="1"/>
        </p:nvSpPr>
        <p:spPr>
          <a:xfrm>
            <a:off x="4570454" y="2592492"/>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6" name="Oval 285"/>
          <p:cNvSpPr/>
          <p:nvPr userDrawn="1"/>
        </p:nvSpPr>
        <p:spPr>
          <a:xfrm>
            <a:off x="6054553" y="3484350"/>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7" name="Oval 286"/>
          <p:cNvSpPr/>
          <p:nvPr userDrawn="1"/>
        </p:nvSpPr>
        <p:spPr>
          <a:xfrm>
            <a:off x="4642464" y="2729162"/>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8" name="Oval 287"/>
          <p:cNvSpPr/>
          <p:nvPr userDrawn="1"/>
        </p:nvSpPr>
        <p:spPr>
          <a:xfrm>
            <a:off x="5209018" y="3974860"/>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9" name="Oval 288"/>
          <p:cNvSpPr/>
          <p:nvPr userDrawn="1"/>
        </p:nvSpPr>
        <p:spPr>
          <a:xfrm>
            <a:off x="4449292" y="2585141"/>
            <a:ext cx="50400" cy="50400"/>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0" name="Oval 289"/>
          <p:cNvSpPr/>
          <p:nvPr userDrawn="1"/>
        </p:nvSpPr>
        <p:spPr>
          <a:xfrm>
            <a:off x="4976223" y="2851490"/>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1" name="Oval 290"/>
          <p:cNvSpPr/>
          <p:nvPr userDrawn="1"/>
        </p:nvSpPr>
        <p:spPr>
          <a:xfrm>
            <a:off x="6514723" y="3842985"/>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2" name="Oval 291"/>
          <p:cNvSpPr/>
          <p:nvPr userDrawn="1"/>
        </p:nvSpPr>
        <p:spPr>
          <a:xfrm>
            <a:off x="6802764" y="2899473"/>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3" name="Oval 292"/>
          <p:cNvSpPr/>
          <p:nvPr userDrawn="1"/>
        </p:nvSpPr>
        <p:spPr>
          <a:xfrm>
            <a:off x="7386463" y="4686008"/>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294" name="Group 293"/>
          <p:cNvGrpSpPr/>
          <p:nvPr userDrawn="1"/>
        </p:nvGrpSpPr>
        <p:grpSpPr>
          <a:xfrm>
            <a:off x="1582846" y="976042"/>
            <a:ext cx="996049" cy="673346"/>
            <a:chOff x="1877735" y="1691634"/>
            <a:chExt cx="996049" cy="673346"/>
          </a:xfrm>
        </p:grpSpPr>
        <p:pic>
          <p:nvPicPr>
            <p:cNvPr id="295" name="Picture 3" descr="\\CABIUK-APPS04\Portfolio\Assets\MarketingImageLibrary\Flags\Flags for Web - GIF\United Kingdom - Flag.gif"/>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7760" y="1691634"/>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296" name="TextBox 295"/>
            <p:cNvSpPr txBox="1"/>
            <p:nvPr/>
          </p:nvSpPr>
          <p:spPr>
            <a:xfrm>
              <a:off x="1907760" y="2195703"/>
              <a:ext cx="912907" cy="169277"/>
            </a:xfrm>
            <a:prstGeom prst="rect">
              <a:avLst/>
            </a:prstGeom>
            <a:noFill/>
          </p:spPr>
          <p:txBody>
            <a:bodyPr wrap="square" lIns="0" tIns="0" rIns="0" bIns="0" rtlCol="0">
              <a:spAutoFit/>
            </a:bodyPr>
            <a:lstStyle/>
            <a:p>
              <a:r>
                <a:rPr lang="en-GB" sz="1100" b="1" dirty="0" smtClean="0">
                  <a:solidFill>
                    <a:srgbClr val="5C5C5C"/>
                  </a:solidFill>
                </a:rPr>
                <a:t>UK  </a:t>
              </a:r>
              <a:r>
                <a:rPr lang="en-GB" sz="1100" dirty="0" smtClean="0">
                  <a:solidFill>
                    <a:srgbClr val="5C5C5C"/>
                  </a:solidFill>
                </a:rPr>
                <a:t>215</a:t>
              </a:r>
              <a:endParaRPr lang="en-GB" sz="1100" dirty="0">
                <a:solidFill>
                  <a:srgbClr val="5C5C5C"/>
                </a:solidFill>
              </a:endParaRPr>
            </a:p>
          </p:txBody>
        </p:sp>
        <p:cxnSp>
          <p:nvCxnSpPr>
            <p:cNvPr id="297" name="Straight Connector 296"/>
            <p:cNvCxnSpPr/>
            <p:nvPr/>
          </p:nvCxnSpPr>
          <p:spPr>
            <a:xfrm>
              <a:off x="1877735" y="2364980"/>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8" name="Group 297"/>
          <p:cNvGrpSpPr/>
          <p:nvPr userDrawn="1"/>
        </p:nvGrpSpPr>
        <p:grpSpPr>
          <a:xfrm>
            <a:off x="2838782" y="985567"/>
            <a:ext cx="996049" cy="672242"/>
            <a:chOff x="3348837" y="1699008"/>
            <a:chExt cx="996049" cy="672242"/>
          </a:xfrm>
        </p:grpSpPr>
        <p:pic>
          <p:nvPicPr>
            <p:cNvPr id="299" name="Picture 298"/>
            <p:cNvPicPr>
              <a:picLocks/>
            </p:cNvPicPr>
            <p:nvPr/>
          </p:nvPicPr>
          <p:blipFill>
            <a:blip r:embed="rId4" cstate="email">
              <a:extLst>
                <a:ext uri="{28A0092B-C50C-407E-A947-70E740481C1C}">
                  <a14:useLocalDpi xmlns:a14="http://schemas.microsoft.com/office/drawing/2010/main"/>
                </a:ext>
              </a:extLst>
            </a:blip>
            <a:stretch>
              <a:fillRect/>
            </a:stretch>
          </p:blipFill>
          <p:spPr>
            <a:xfrm>
              <a:off x="3378862" y="1699008"/>
              <a:ext cx="900000" cy="432000"/>
            </a:xfrm>
            <a:prstGeom prst="rect">
              <a:avLst/>
            </a:prstGeom>
            <a:ln w="12700">
              <a:solidFill>
                <a:schemeClr val="tx1"/>
              </a:solidFill>
            </a:ln>
          </p:spPr>
        </p:pic>
        <p:sp>
          <p:nvSpPr>
            <p:cNvPr id="300" name="TextBox 299"/>
            <p:cNvSpPr txBox="1"/>
            <p:nvPr/>
          </p:nvSpPr>
          <p:spPr>
            <a:xfrm>
              <a:off x="3378862" y="2201973"/>
              <a:ext cx="936000" cy="169277"/>
            </a:xfrm>
            <a:prstGeom prst="rect">
              <a:avLst/>
            </a:prstGeom>
            <a:noFill/>
          </p:spPr>
          <p:txBody>
            <a:bodyPr wrap="square" lIns="0" tIns="0" rIns="0" bIns="0" rtlCol="0">
              <a:spAutoFit/>
            </a:bodyPr>
            <a:lstStyle/>
            <a:p>
              <a:r>
                <a:rPr lang="en-GB" sz="1100" b="1" dirty="0" smtClean="0">
                  <a:solidFill>
                    <a:srgbClr val="5C5C5C"/>
                  </a:solidFill>
                </a:rPr>
                <a:t>Netherlands </a:t>
              </a:r>
              <a:r>
                <a:rPr lang="en-GB" sz="1100" dirty="0" smtClean="0">
                  <a:solidFill>
                    <a:srgbClr val="5C5C5C"/>
                  </a:solidFill>
                </a:rPr>
                <a:t>3</a:t>
              </a:r>
              <a:endParaRPr lang="en-GB" sz="1100" dirty="0">
                <a:solidFill>
                  <a:srgbClr val="5C5C5C"/>
                </a:solidFill>
              </a:endParaRPr>
            </a:p>
          </p:txBody>
        </p:sp>
        <p:cxnSp>
          <p:nvCxnSpPr>
            <p:cNvPr id="301" name="Straight Connector 300"/>
            <p:cNvCxnSpPr/>
            <p:nvPr/>
          </p:nvCxnSpPr>
          <p:spPr>
            <a:xfrm>
              <a:off x="3348837" y="2371250"/>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2" name="Group 301"/>
          <p:cNvGrpSpPr/>
          <p:nvPr userDrawn="1"/>
        </p:nvGrpSpPr>
        <p:grpSpPr>
          <a:xfrm>
            <a:off x="4108105" y="976042"/>
            <a:ext cx="1032657" cy="675497"/>
            <a:chOff x="4758005" y="1699008"/>
            <a:chExt cx="1032657" cy="675497"/>
          </a:xfrm>
        </p:grpSpPr>
        <p:pic>
          <p:nvPicPr>
            <p:cNvPr id="303" name="Picture 4" descr="\\CABIUK-APPS04\Portfolio\Assets\MarketingImageLibrary\Flags\Flags for Web - GIF\Switzerland - Flag copy.gif"/>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88030" y="1699008"/>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304" name="TextBox 303"/>
            <p:cNvSpPr txBox="1"/>
            <p:nvPr/>
          </p:nvSpPr>
          <p:spPr>
            <a:xfrm>
              <a:off x="4788030" y="2187174"/>
              <a:ext cx="1002632" cy="169277"/>
            </a:xfrm>
            <a:prstGeom prst="rect">
              <a:avLst/>
            </a:prstGeom>
            <a:noFill/>
          </p:spPr>
          <p:txBody>
            <a:bodyPr wrap="square" lIns="0" tIns="0" rIns="0" bIns="0" rtlCol="0">
              <a:spAutoFit/>
            </a:bodyPr>
            <a:lstStyle/>
            <a:p>
              <a:r>
                <a:rPr lang="en-GB" sz="1100" b="1" dirty="0" smtClean="0">
                  <a:solidFill>
                    <a:srgbClr val="5C5C5C"/>
                  </a:solidFill>
                </a:rPr>
                <a:t>Switzerland </a:t>
              </a:r>
              <a:r>
                <a:rPr lang="en-GB" sz="1100" dirty="0" smtClean="0">
                  <a:solidFill>
                    <a:srgbClr val="5C5C5C"/>
                  </a:solidFill>
                </a:rPr>
                <a:t>27</a:t>
              </a:r>
              <a:endParaRPr lang="en-GB" sz="1100" dirty="0">
                <a:solidFill>
                  <a:srgbClr val="5C5C5C"/>
                </a:solidFill>
              </a:endParaRPr>
            </a:p>
          </p:txBody>
        </p:sp>
        <p:cxnSp>
          <p:nvCxnSpPr>
            <p:cNvPr id="305" name="Straight Connector 304"/>
            <p:cNvCxnSpPr/>
            <p:nvPr/>
          </p:nvCxnSpPr>
          <p:spPr>
            <a:xfrm>
              <a:off x="4758005" y="2374505"/>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6" name="Group 305"/>
          <p:cNvGrpSpPr/>
          <p:nvPr userDrawn="1"/>
        </p:nvGrpSpPr>
        <p:grpSpPr>
          <a:xfrm>
            <a:off x="6730371" y="965999"/>
            <a:ext cx="1016639" cy="665924"/>
            <a:chOff x="7696357" y="2752915"/>
            <a:chExt cx="1016639" cy="665924"/>
          </a:xfrm>
        </p:grpSpPr>
        <p:sp>
          <p:nvSpPr>
            <p:cNvPr id="307" name="TextBox 306"/>
            <p:cNvSpPr txBox="1"/>
            <p:nvPr/>
          </p:nvSpPr>
          <p:spPr>
            <a:xfrm>
              <a:off x="7800089" y="3227305"/>
              <a:ext cx="912907" cy="169277"/>
            </a:xfrm>
            <a:prstGeom prst="rect">
              <a:avLst/>
            </a:prstGeom>
            <a:noFill/>
          </p:spPr>
          <p:txBody>
            <a:bodyPr wrap="square" lIns="0" tIns="0" rIns="0" bIns="0" rtlCol="0">
              <a:spAutoFit/>
            </a:bodyPr>
            <a:lstStyle/>
            <a:p>
              <a:r>
                <a:rPr lang="en-GB" sz="1100" b="1" dirty="0" smtClean="0">
                  <a:solidFill>
                    <a:srgbClr val="5C5C5C"/>
                  </a:solidFill>
                </a:rPr>
                <a:t>Bulgaria  </a:t>
              </a:r>
              <a:r>
                <a:rPr lang="en-GB" sz="1100" dirty="0" smtClean="0">
                  <a:solidFill>
                    <a:srgbClr val="5C5C5C"/>
                  </a:solidFill>
                </a:rPr>
                <a:t>1</a:t>
              </a:r>
              <a:endParaRPr lang="en-GB" sz="1100" dirty="0">
                <a:solidFill>
                  <a:srgbClr val="5C5C5C"/>
                </a:solidFill>
              </a:endParaRPr>
            </a:p>
          </p:txBody>
        </p:sp>
        <p:pic>
          <p:nvPicPr>
            <p:cNvPr id="308" name="Picture 307"/>
            <p:cNvPicPr>
              <a:picLocks/>
            </p:cNvPicPr>
            <p:nvPr/>
          </p:nvPicPr>
          <p:blipFill>
            <a:blip r:embed="rId6" cstate="email">
              <a:extLst>
                <a:ext uri="{28A0092B-C50C-407E-A947-70E740481C1C}">
                  <a14:useLocalDpi xmlns:a14="http://schemas.microsoft.com/office/drawing/2010/main"/>
                </a:ext>
              </a:extLst>
            </a:blip>
            <a:stretch>
              <a:fillRect/>
            </a:stretch>
          </p:blipFill>
          <p:spPr>
            <a:xfrm>
              <a:off x="7793057" y="2752915"/>
              <a:ext cx="900000" cy="432000"/>
            </a:xfrm>
            <a:prstGeom prst="rect">
              <a:avLst/>
            </a:prstGeom>
            <a:ln w="12700">
              <a:solidFill>
                <a:schemeClr val="tx1"/>
              </a:solidFill>
            </a:ln>
          </p:spPr>
        </p:pic>
        <p:cxnSp>
          <p:nvCxnSpPr>
            <p:cNvPr id="309" name="Straight Connector 308"/>
            <p:cNvCxnSpPr/>
            <p:nvPr/>
          </p:nvCxnSpPr>
          <p:spPr>
            <a:xfrm>
              <a:off x="7696357" y="3418839"/>
              <a:ext cx="10082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0" name="Group 309"/>
          <p:cNvGrpSpPr/>
          <p:nvPr userDrawn="1"/>
        </p:nvGrpSpPr>
        <p:grpSpPr>
          <a:xfrm>
            <a:off x="260173" y="976042"/>
            <a:ext cx="1029365" cy="670949"/>
            <a:chOff x="374195" y="1700760"/>
            <a:chExt cx="1029365" cy="670949"/>
          </a:xfrm>
        </p:grpSpPr>
        <p:pic>
          <p:nvPicPr>
            <p:cNvPr id="311" name="Picture 310"/>
            <p:cNvPicPr>
              <a:picLocks/>
            </p:cNvPicPr>
            <p:nvPr/>
          </p:nvPicPr>
          <p:blipFill>
            <a:blip r:embed="rId7" cstate="email">
              <a:extLst>
                <a:ext uri="{28A0092B-C50C-407E-A947-70E740481C1C}">
                  <a14:useLocalDpi xmlns:a14="http://schemas.microsoft.com/office/drawing/2010/main"/>
                </a:ext>
              </a:extLst>
            </a:blip>
            <a:stretch>
              <a:fillRect/>
            </a:stretch>
          </p:blipFill>
          <p:spPr>
            <a:xfrm>
              <a:off x="400928" y="1700760"/>
              <a:ext cx="900000" cy="432000"/>
            </a:xfrm>
            <a:prstGeom prst="rect">
              <a:avLst/>
            </a:prstGeom>
            <a:ln w="12700">
              <a:solidFill>
                <a:schemeClr val="tx1"/>
              </a:solidFill>
            </a:ln>
          </p:spPr>
        </p:pic>
        <p:sp>
          <p:nvSpPr>
            <p:cNvPr id="312" name="TextBox 311"/>
            <p:cNvSpPr txBox="1"/>
            <p:nvPr/>
          </p:nvSpPr>
          <p:spPr>
            <a:xfrm>
              <a:off x="400928" y="2179573"/>
              <a:ext cx="1002632" cy="169277"/>
            </a:xfrm>
            <a:prstGeom prst="rect">
              <a:avLst/>
            </a:prstGeom>
            <a:noFill/>
          </p:spPr>
          <p:txBody>
            <a:bodyPr wrap="square" lIns="0" tIns="0" rIns="0" bIns="0" rtlCol="0">
              <a:spAutoFit/>
            </a:bodyPr>
            <a:lstStyle/>
            <a:p>
              <a:r>
                <a:rPr lang="en-GB" sz="1100" b="1" dirty="0" smtClean="0">
                  <a:solidFill>
                    <a:srgbClr val="5C5C5C"/>
                  </a:solidFill>
                </a:rPr>
                <a:t>USA  </a:t>
              </a:r>
              <a:r>
                <a:rPr lang="en-GB" sz="1100" dirty="0" smtClean="0">
                  <a:solidFill>
                    <a:srgbClr val="5C5C5C"/>
                  </a:solidFill>
                </a:rPr>
                <a:t>3</a:t>
              </a:r>
              <a:endParaRPr lang="en-GB" sz="1100" dirty="0">
                <a:solidFill>
                  <a:srgbClr val="5C5C5C"/>
                </a:solidFill>
              </a:endParaRPr>
            </a:p>
          </p:txBody>
        </p:sp>
        <p:cxnSp>
          <p:nvCxnSpPr>
            <p:cNvPr id="313" name="Straight Connector 312"/>
            <p:cNvCxnSpPr/>
            <p:nvPr/>
          </p:nvCxnSpPr>
          <p:spPr>
            <a:xfrm>
              <a:off x="374195" y="2371709"/>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4" name="Group 313"/>
          <p:cNvGrpSpPr/>
          <p:nvPr userDrawn="1"/>
        </p:nvGrpSpPr>
        <p:grpSpPr>
          <a:xfrm>
            <a:off x="281602" y="1763309"/>
            <a:ext cx="1446550" cy="706377"/>
            <a:chOff x="367845" y="3789050"/>
            <a:chExt cx="1446550" cy="706377"/>
          </a:xfrm>
        </p:grpSpPr>
        <p:pic>
          <p:nvPicPr>
            <p:cNvPr id="315" name="Picture 10" descr="\\CABIUK-APPS04\Portfolio\Assets\MarketingImageLibrary\Flags\Flags for Web - GIF\Trinidad &amp; Tobago - Flag copy.gif"/>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67845" y="3789050"/>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316" name="TextBox 315"/>
            <p:cNvSpPr txBox="1"/>
            <p:nvPr/>
          </p:nvSpPr>
          <p:spPr>
            <a:xfrm>
              <a:off x="374195" y="4297166"/>
              <a:ext cx="1440200" cy="169277"/>
            </a:xfrm>
            <a:prstGeom prst="rect">
              <a:avLst/>
            </a:prstGeom>
            <a:noFill/>
          </p:spPr>
          <p:txBody>
            <a:bodyPr wrap="square" lIns="0" tIns="0" rIns="0" bIns="0" rtlCol="0">
              <a:spAutoFit/>
            </a:bodyPr>
            <a:lstStyle/>
            <a:p>
              <a:r>
                <a:rPr lang="en-GB" sz="1100" b="1" dirty="0" smtClean="0">
                  <a:solidFill>
                    <a:srgbClr val="5C5C5C"/>
                  </a:solidFill>
                </a:rPr>
                <a:t>Trinidad &amp; Tobago </a:t>
              </a:r>
              <a:r>
                <a:rPr lang="en-GB" sz="1100" dirty="0" smtClean="0">
                  <a:solidFill>
                    <a:srgbClr val="5C5C5C"/>
                  </a:solidFill>
                </a:rPr>
                <a:t>4</a:t>
              </a:r>
              <a:endParaRPr lang="en-GB" sz="1100" dirty="0">
                <a:solidFill>
                  <a:srgbClr val="5C5C5C"/>
                </a:solidFill>
              </a:endParaRPr>
            </a:p>
          </p:txBody>
        </p:sp>
        <p:cxnSp>
          <p:nvCxnSpPr>
            <p:cNvPr id="317" name="Straight Connector 316"/>
            <p:cNvCxnSpPr/>
            <p:nvPr/>
          </p:nvCxnSpPr>
          <p:spPr>
            <a:xfrm>
              <a:off x="373476" y="4495427"/>
              <a:ext cx="13609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8" name="Group 317"/>
          <p:cNvGrpSpPr/>
          <p:nvPr userDrawn="1"/>
        </p:nvGrpSpPr>
        <p:grpSpPr>
          <a:xfrm>
            <a:off x="4949932" y="5200325"/>
            <a:ext cx="1161734" cy="711141"/>
            <a:chOff x="3186703" y="5727274"/>
            <a:chExt cx="1161734" cy="711141"/>
          </a:xfrm>
        </p:grpSpPr>
        <p:pic>
          <p:nvPicPr>
            <p:cNvPr id="319" name="Picture 9" descr="\\CABIUK-APPS04\Portfolio\Assets\MarketingImageLibrary\Flags\Flags for Web - GIF\Kenya - Flag copy.gif"/>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345805" y="5727274"/>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320" name="TextBox 319"/>
            <p:cNvSpPr txBox="1"/>
            <p:nvPr/>
          </p:nvSpPr>
          <p:spPr>
            <a:xfrm>
              <a:off x="3345805" y="6257853"/>
              <a:ext cx="1002632" cy="169277"/>
            </a:xfrm>
            <a:prstGeom prst="rect">
              <a:avLst/>
            </a:prstGeom>
            <a:noFill/>
          </p:spPr>
          <p:txBody>
            <a:bodyPr wrap="square" lIns="0" tIns="0" rIns="0" bIns="0" rtlCol="0">
              <a:spAutoFit/>
            </a:bodyPr>
            <a:lstStyle/>
            <a:p>
              <a:r>
                <a:rPr lang="en-GB" sz="1100" b="1" dirty="0" smtClean="0">
                  <a:solidFill>
                    <a:srgbClr val="5C5C5C"/>
                  </a:solidFill>
                </a:rPr>
                <a:t>Kenya  </a:t>
              </a:r>
              <a:r>
                <a:rPr lang="en-GB" sz="1100" dirty="0" smtClean="0">
                  <a:solidFill>
                    <a:srgbClr val="5C5C5C"/>
                  </a:solidFill>
                </a:rPr>
                <a:t>40</a:t>
              </a:r>
              <a:endParaRPr lang="en-GB" sz="1100" dirty="0">
                <a:solidFill>
                  <a:srgbClr val="5C5C5C"/>
                </a:solidFill>
              </a:endParaRPr>
            </a:p>
          </p:txBody>
        </p:sp>
        <p:cxnSp>
          <p:nvCxnSpPr>
            <p:cNvPr id="321" name="Straight Connector 320"/>
            <p:cNvCxnSpPr/>
            <p:nvPr/>
          </p:nvCxnSpPr>
          <p:spPr>
            <a:xfrm>
              <a:off x="3186703" y="6438415"/>
              <a:ext cx="10565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2" name="Straight Connector 321"/>
          <p:cNvCxnSpPr>
            <a:endCxn id="289" idx="1"/>
          </p:cNvCxnSpPr>
          <p:nvPr userDrawn="1"/>
        </p:nvCxnSpPr>
        <p:spPr>
          <a:xfrm>
            <a:off x="2578895" y="1648510"/>
            <a:ext cx="1877778" cy="944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a:endCxn id="285" idx="1"/>
          </p:cNvCxnSpPr>
          <p:nvPr userDrawn="1"/>
        </p:nvCxnSpPr>
        <p:spPr>
          <a:xfrm>
            <a:off x="3834831" y="1651539"/>
            <a:ext cx="742318" cy="9476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a:endCxn id="287" idx="0"/>
          </p:cNvCxnSpPr>
          <p:nvPr userDrawn="1"/>
        </p:nvCxnSpPr>
        <p:spPr>
          <a:xfrm flipH="1">
            <a:off x="4665324" y="1651539"/>
            <a:ext cx="438830" cy="10776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a:endCxn id="290" idx="6"/>
          </p:cNvCxnSpPr>
          <p:nvPr userDrawn="1"/>
        </p:nvCxnSpPr>
        <p:spPr>
          <a:xfrm flipH="1">
            <a:off x="5021942" y="1623955"/>
            <a:ext cx="1708429" cy="12503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a:endCxn id="339" idx="7"/>
          </p:cNvCxnSpPr>
          <p:nvPr userDrawn="1"/>
        </p:nvCxnSpPr>
        <p:spPr>
          <a:xfrm flipH="1">
            <a:off x="4897518" y="1651539"/>
            <a:ext cx="499205" cy="10843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a:endCxn id="291" idx="6"/>
          </p:cNvCxnSpPr>
          <p:nvPr userDrawn="1"/>
        </p:nvCxnSpPr>
        <p:spPr>
          <a:xfrm flipH="1">
            <a:off x="6560442" y="3335486"/>
            <a:ext cx="1401978" cy="5303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a:endCxn id="293" idx="7"/>
          </p:cNvCxnSpPr>
          <p:nvPr userDrawn="1"/>
        </p:nvCxnSpPr>
        <p:spPr>
          <a:xfrm flipH="1">
            <a:off x="7425487" y="4212581"/>
            <a:ext cx="532336" cy="4801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a:endCxn id="286" idx="5"/>
          </p:cNvCxnSpPr>
          <p:nvPr userDrawn="1"/>
        </p:nvCxnSpPr>
        <p:spPr>
          <a:xfrm flipH="1" flipV="1">
            <a:off x="6093577" y="3523374"/>
            <a:ext cx="1528706" cy="1526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endCxn id="284" idx="5"/>
          </p:cNvCxnSpPr>
          <p:nvPr userDrawn="1"/>
        </p:nvCxnSpPr>
        <p:spPr>
          <a:xfrm flipH="1" flipV="1">
            <a:off x="5835681" y="3312694"/>
            <a:ext cx="2165677" cy="2583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a:endCxn id="288" idx="4"/>
          </p:cNvCxnSpPr>
          <p:nvPr userDrawn="1"/>
        </p:nvCxnSpPr>
        <p:spPr>
          <a:xfrm flipV="1">
            <a:off x="4949932" y="4020579"/>
            <a:ext cx="281946" cy="18911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userDrawn="1"/>
        </p:nvCxnSpPr>
        <p:spPr>
          <a:xfrm>
            <a:off x="787581" y="4184133"/>
            <a:ext cx="25887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a:endCxn id="282" idx="2"/>
          </p:cNvCxnSpPr>
          <p:nvPr userDrawn="1"/>
        </p:nvCxnSpPr>
        <p:spPr>
          <a:xfrm>
            <a:off x="1256222" y="3298054"/>
            <a:ext cx="1536841" cy="418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endCxn id="280" idx="2"/>
          </p:cNvCxnSpPr>
          <p:nvPr userDrawn="1"/>
        </p:nvCxnSpPr>
        <p:spPr>
          <a:xfrm>
            <a:off x="1648149" y="2469686"/>
            <a:ext cx="1599834" cy="12447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endCxn id="281" idx="2"/>
          </p:cNvCxnSpPr>
          <p:nvPr userDrawn="1"/>
        </p:nvCxnSpPr>
        <p:spPr>
          <a:xfrm>
            <a:off x="1256222" y="1646991"/>
            <a:ext cx="1775730" cy="12261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userDrawn="1"/>
        </p:nvCxnSpPr>
        <p:spPr>
          <a:xfrm flipH="1">
            <a:off x="3348066" y="3524289"/>
            <a:ext cx="1334958" cy="23883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endCxn id="292" idx="7"/>
          </p:cNvCxnSpPr>
          <p:nvPr userDrawn="1"/>
        </p:nvCxnSpPr>
        <p:spPr>
          <a:xfrm flipH="1">
            <a:off x="6841788" y="2481831"/>
            <a:ext cx="1111106" cy="4243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8" name="Oval 337"/>
          <p:cNvSpPr/>
          <p:nvPr userDrawn="1"/>
        </p:nvSpPr>
        <p:spPr>
          <a:xfrm>
            <a:off x="6241234" y="3342790"/>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39" name="Oval 338"/>
          <p:cNvSpPr/>
          <p:nvPr userDrawn="1"/>
        </p:nvSpPr>
        <p:spPr>
          <a:xfrm>
            <a:off x="4858494" y="2729161"/>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cxnSp>
        <p:nvCxnSpPr>
          <p:cNvPr id="340" name="Straight Connector 339"/>
          <p:cNvCxnSpPr/>
          <p:nvPr userDrawn="1"/>
        </p:nvCxnSpPr>
        <p:spPr>
          <a:xfrm flipH="1">
            <a:off x="6277861" y="1617804"/>
            <a:ext cx="1712482" cy="17426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1" name="Group 340"/>
          <p:cNvGrpSpPr/>
          <p:nvPr userDrawn="1"/>
        </p:nvGrpSpPr>
        <p:grpSpPr>
          <a:xfrm>
            <a:off x="5396723" y="976042"/>
            <a:ext cx="996049" cy="670170"/>
            <a:chOff x="6131916" y="1739750"/>
            <a:chExt cx="996049" cy="670170"/>
          </a:xfrm>
        </p:grpSpPr>
        <p:sp>
          <p:nvSpPr>
            <p:cNvPr id="342" name="TextBox 341"/>
            <p:cNvSpPr txBox="1"/>
            <p:nvPr/>
          </p:nvSpPr>
          <p:spPr>
            <a:xfrm>
              <a:off x="6200723" y="2218386"/>
              <a:ext cx="912907" cy="169277"/>
            </a:xfrm>
            <a:prstGeom prst="rect">
              <a:avLst/>
            </a:prstGeom>
            <a:noFill/>
          </p:spPr>
          <p:txBody>
            <a:bodyPr wrap="square" lIns="0" tIns="0" rIns="0" bIns="0" rtlCol="0">
              <a:spAutoFit/>
            </a:bodyPr>
            <a:lstStyle/>
            <a:p>
              <a:r>
                <a:rPr lang="en-GB" sz="1100" b="1" dirty="0" smtClean="0">
                  <a:solidFill>
                    <a:srgbClr val="5C5C5C"/>
                  </a:solidFill>
                </a:rPr>
                <a:t>Hungary  </a:t>
              </a:r>
              <a:r>
                <a:rPr lang="en-GB" sz="1100" dirty="0" smtClean="0">
                  <a:solidFill>
                    <a:srgbClr val="5C5C5C"/>
                  </a:solidFill>
                </a:rPr>
                <a:t>1</a:t>
              </a:r>
              <a:endParaRPr lang="en-GB" sz="1100" dirty="0">
                <a:solidFill>
                  <a:srgbClr val="5C5C5C"/>
                </a:solidFill>
              </a:endParaRPr>
            </a:p>
          </p:txBody>
        </p:sp>
        <p:cxnSp>
          <p:nvCxnSpPr>
            <p:cNvPr id="343" name="Straight Connector 342"/>
            <p:cNvCxnSpPr/>
            <p:nvPr/>
          </p:nvCxnSpPr>
          <p:spPr>
            <a:xfrm>
              <a:off x="6131916" y="2409920"/>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44" name="Picture 3"/>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189176" y="1739750"/>
              <a:ext cx="900000" cy="432000"/>
            </a:xfrm>
            <a:prstGeom prst="rect">
              <a:avLst/>
            </a:prstGeom>
            <a:ln w="12700">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45" name="TextBox 344"/>
          <p:cNvSpPr txBox="1"/>
          <p:nvPr userDrawn="1"/>
        </p:nvSpPr>
        <p:spPr>
          <a:xfrm>
            <a:off x="8034553" y="1416169"/>
            <a:ext cx="1022601" cy="169277"/>
          </a:xfrm>
          <a:prstGeom prst="rect">
            <a:avLst/>
          </a:prstGeom>
          <a:noFill/>
        </p:spPr>
        <p:txBody>
          <a:bodyPr wrap="square" lIns="0" tIns="0" rIns="0" bIns="0" rtlCol="0">
            <a:spAutoFit/>
          </a:bodyPr>
          <a:lstStyle/>
          <a:p>
            <a:r>
              <a:rPr lang="en-GB" sz="1100" b="1" dirty="0" smtClean="0">
                <a:solidFill>
                  <a:srgbClr val="5C5C5C"/>
                </a:solidFill>
              </a:rPr>
              <a:t>Bangladesh  </a:t>
            </a:r>
            <a:r>
              <a:rPr lang="en-GB" sz="1100" dirty="0" smtClean="0">
                <a:solidFill>
                  <a:srgbClr val="5C5C5C"/>
                </a:solidFill>
              </a:rPr>
              <a:t>1</a:t>
            </a:r>
            <a:endParaRPr lang="en-GB" sz="1100" dirty="0">
              <a:solidFill>
                <a:srgbClr val="5C5C5C"/>
              </a:solidFill>
            </a:endParaRPr>
          </a:p>
        </p:txBody>
      </p:sp>
      <p:cxnSp>
        <p:nvCxnSpPr>
          <p:cNvPr id="346" name="Straight Connector 345"/>
          <p:cNvCxnSpPr/>
          <p:nvPr userDrawn="1"/>
        </p:nvCxnSpPr>
        <p:spPr>
          <a:xfrm>
            <a:off x="7985726" y="1616242"/>
            <a:ext cx="964971" cy="15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47" name="Picture 4"/>
          <p:cNvPicPr>
            <a:picLocks noChangeArrowheads="1"/>
          </p:cNvPicPr>
          <p:nvPr userDrawn="1"/>
        </p:nvPicPr>
        <p:blipFill>
          <a:blip r:embed="rId11" cstate="email">
            <a:extLst>
              <a:ext uri="{28A0092B-C50C-407E-A947-70E740481C1C}">
                <a14:useLocalDpi xmlns:a14="http://schemas.microsoft.com/office/drawing/2010/main"/>
              </a:ext>
            </a:extLst>
          </a:blip>
          <a:stretch>
            <a:fillRect/>
          </a:stretch>
        </p:blipFill>
        <p:spPr bwMode="auto">
          <a:xfrm>
            <a:off x="8018918" y="965999"/>
            <a:ext cx="864000" cy="432000"/>
          </a:xfrm>
          <a:prstGeom prst="rect">
            <a:avLst/>
          </a:prstGeom>
          <a:ln w="12700">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8" name="Group 347"/>
          <p:cNvGrpSpPr/>
          <p:nvPr userDrawn="1"/>
        </p:nvGrpSpPr>
        <p:grpSpPr>
          <a:xfrm>
            <a:off x="7622283" y="4357495"/>
            <a:ext cx="1415412" cy="839048"/>
            <a:chOff x="7602377" y="5942099"/>
            <a:chExt cx="1415412" cy="839048"/>
          </a:xfrm>
        </p:grpSpPr>
        <p:cxnSp>
          <p:nvCxnSpPr>
            <p:cNvPr id="349" name="Straight Connector 348"/>
            <p:cNvCxnSpPr/>
            <p:nvPr/>
          </p:nvCxnSpPr>
          <p:spPr>
            <a:xfrm>
              <a:off x="7602377" y="6631810"/>
              <a:ext cx="13411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0" name="Group 349"/>
            <p:cNvGrpSpPr/>
            <p:nvPr/>
          </p:nvGrpSpPr>
          <p:grpSpPr>
            <a:xfrm>
              <a:off x="8008246" y="5942099"/>
              <a:ext cx="1009543" cy="839048"/>
              <a:chOff x="6626619" y="5917569"/>
              <a:chExt cx="1009543" cy="839048"/>
            </a:xfrm>
          </p:grpSpPr>
          <p:sp>
            <p:nvSpPr>
              <p:cNvPr id="351" name="TextBox 350"/>
              <p:cNvSpPr txBox="1"/>
              <p:nvPr/>
            </p:nvSpPr>
            <p:spPr>
              <a:xfrm>
                <a:off x="6633530" y="6418063"/>
                <a:ext cx="1002632" cy="338554"/>
              </a:xfrm>
              <a:prstGeom prst="rect">
                <a:avLst/>
              </a:prstGeom>
              <a:noFill/>
            </p:spPr>
            <p:txBody>
              <a:bodyPr wrap="square" lIns="0" tIns="0" rIns="0" bIns="0" rtlCol="0">
                <a:spAutoFit/>
              </a:bodyPr>
              <a:lstStyle/>
              <a:p>
                <a:r>
                  <a:rPr lang="en-GB" sz="1100" b="1" dirty="0" smtClean="0">
                    <a:solidFill>
                      <a:srgbClr val="5C5C5C"/>
                    </a:solidFill>
                  </a:rPr>
                  <a:t>India  </a:t>
                </a:r>
                <a:r>
                  <a:rPr lang="en-GB" sz="1100" dirty="0" smtClean="0">
                    <a:solidFill>
                      <a:srgbClr val="5C5C5C"/>
                    </a:solidFill>
                  </a:rPr>
                  <a:t>23</a:t>
                </a:r>
              </a:p>
              <a:p>
                <a:endParaRPr lang="en-GB" sz="1100" dirty="0">
                  <a:solidFill>
                    <a:srgbClr val="5C5C5C"/>
                  </a:solidFill>
                </a:endParaRPr>
              </a:p>
            </p:txBody>
          </p:sp>
          <p:pic>
            <p:nvPicPr>
              <p:cNvPr id="352" name="Picture 35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626619" y="5917569"/>
                <a:ext cx="904421" cy="439733"/>
              </a:xfrm>
              <a:prstGeom prst="rect">
                <a:avLst/>
              </a:prstGeom>
              <a:ln w="12700">
                <a:solidFill>
                  <a:schemeClr val="tx1">
                    <a:lumMod val="90000"/>
                    <a:lumOff val="10000"/>
                  </a:schemeClr>
                </a:solidFill>
              </a:ln>
            </p:spPr>
          </p:pic>
          <p:pic>
            <p:nvPicPr>
              <p:cNvPr id="353" name="Picture 352"/>
              <p:cNvPicPr>
                <a:picLocks noChangeAspect="1"/>
              </p:cNvPicPr>
              <p:nvPr/>
            </p:nvPicPr>
            <p:blipFill rotWithShape="1">
              <a:blip r:embed="rId12" cstate="email">
                <a:extLst>
                  <a:ext uri="{28A0092B-C50C-407E-A947-70E740481C1C}">
                    <a14:useLocalDpi xmlns:a14="http://schemas.microsoft.com/office/drawing/2010/main"/>
                  </a:ext>
                </a:extLst>
              </a:blip>
              <a:srcRect l="26589" t="34010" r="28414" b="32995"/>
              <a:stretch/>
            </p:blipFill>
            <p:spPr>
              <a:xfrm>
                <a:off x="6929729" y="6064466"/>
                <a:ext cx="298200" cy="145937"/>
              </a:xfrm>
              <a:prstGeom prst="rect">
                <a:avLst/>
              </a:prstGeom>
            </p:spPr>
          </p:pic>
        </p:grpSp>
      </p:grpSp>
      <p:sp>
        <p:nvSpPr>
          <p:cNvPr id="354" name="Oval 353"/>
          <p:cNvSpPr/>
          <p:nvPr userDrawn="1"/>
        </p:nvSpPr>
        <p:spPr>
          <a:xfrm>
            <a:off x="4450766" y="3786452"/>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55" name="Oval 354"/>
          <p:cNvSpPr/>
          <p:nvPr userDrawn="1"/>
        </p:nvSpPr>
        <p:spPr>
          <a:xfrm>
            <a:off x="5107991" y="3906467"/>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56" name="Oval 355"/>
          <p:cNvSpPr/>
          <p:nvPr userDrawn="1"/>
        </p:nvSpPr>
        <p:spPr>
          <a:xfrm>
            <a:off x="5276266" y="3725492"/>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357" name="Picture 35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05743" y="5214352"/>
            <a:ext cx="877751" cy="432780"/>
          </a:xfrm>
          <a:prstGeom prst="rect">
            <a:avLst/>
          </a:prstGeom>
          <a:ln w="12700">
            <a:solidFill>
              <a:schemeClr val="tx1"/>
            </a:solidFill>
          </a:ln>
        </p:spPr>
      </p:pic>
      <p:sp>
        <p:nvSpPr>
          <p:cNvPr id="358" name="TextBox 357"/>
          <p:cNvSpPr txBox="1"/>
          <p:nvPr userDrawn="1"/>
        </p:nvSpPr>
        <p:spPr>
          <a:xfrm>
            <a:off x="292592" y="5723002"/>
            <a:ext cx="912907" cy="169277"/>
          </a:xfrm>
          <a:prstGeom prst="rect">
            <a:avLst/>
          </a:prstGeom>
          <a:noFill/>
        </p:spPr>
        <p:txBody>
          <a:bodyPr wrap="square" lIns="0" tIns="0" rIns="0" bIns="0" rtlCol="0">
            <a:spAutoFit/>
          </a:bodyPr>
          <a:lstStyle/>
          <a:p>
            <a:r>
              <a:rPr lang="en-GB" sz="1100" b="1" dirty="0" smtClean="0">
                <a:solidFill>
                  <a:srgbClr val="5C5C5C"/>
                </a:solidFill>
              </a:rPr>
              <a:t>Ghana  6</a:t>
            </a:r>
            <a:endParaRPr lang="en-GB" sz="1100" dirty="0">
              <a:solidFill>
                <a:srgbClr val="5C5C5C"/>
              </a:solidFill>
            </a:endParaRPr>
          </a:p>
        </p:txBody>
      </p:sp>
      <p:cxnSp>
        <p:nvCxnSpPr>
          <p:cNvPr id="359" name="Straight Connector 358"/>
          <p:cNvCxnSpPr/>
          <p:nvPr userDrawn="1"/>
        </p:nvCxnSpPr>
        <p:spPr>
          <a:xfrm>
            <a:off x="301494" y="5904319"/>
            <a:ext cx="9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a:stCxn id="354" idx="3"/>
          </p:cNvCxnSpPr>
          <p:nvPr userDrawn="1"/>
        </p:nvCxnSpPr>
        <p:spPr>
          <a:xfrm flipH="1">
            <a:off x="1194509" y="3825476"/>
            <a:ext cx="3262952" cy="20788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1" name="Group 360"/>
          <p:cNvGrpSpPr/>
          <p:nvPr userDrawn="1"/>
        </p:nvGrpSpPr>
        <p:grpSpPr>
          <a:xfrm>
            <a:off x="3858266" y="5222137"/>
            <a:ext cx="1002802" cy="685664"/>
            <a:chOff x="2200763" y="6031612"/>
            <a:chExt cx="1002802" cy="685664"/>
          </a:xfrm>
        </p:grpSpPr>
        <p:pic>
          <p:nvPicPr>
            <p:cNvPr id="362" name="Picture 36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10288" y="6031612"/>
              <a:ext cx="865561" cy="432780"/>
            </a:xfrm>
            <a:prstGeom prst="rect">
              <a:avLst/>
            </a:prstGeom>
            <a:ln w="12700">
              <a:solidFill>
                <a:schemeClr val="tx1"/>
              </a:solidFill>
            </a:ln>
          </p:spPr>
        </p:pic>
        <p:sp>
          <p:nvSpPr>
            <p:cNvPr id="363" name="TextBox 362"/>
            <p:cNvSpPr txBox="1"/>
            <p:nvPr/>
          </p:nvSpPr>
          <p:spPr>
            <a:xfrm>
              <a:off x="2200933" y="6531703"/>
              <a:ext cx="1002632" cy="169277"/>
            </a:xfrm>
            <a:prstGeom prst="rect">
              <a:avLst/>
            </a:prstGeom>
            <a:noFill/>
          </p:spPr>
          <p:txBody>
            <a:bodyPr wrap="square" lIns="0" tIns="0" rIns="0" bIns="0" rtlCol="0">
              <a:spAutoFit/>
            </a:bodyPr>
            <a:lstStyle/>
            <a:p>
              <a:r>
                <a:rPr lang="en-GB" sz="1100" b="1" dirty="0" smtClean="0">
                  <a:solidFill>
                    <a:srgbClr val="5C5C5C"/>
                  </a:solidFill>
                </a:rPr>
                <a:t>Uganda  </a:t>
              </a:r>
              <a:r>
                <a:rPr lang="en-GB" sz="1100" dirty="0" smtClean="0">
                  <a:solidFill>
                    <a:srgbClr val="5C5C5C"/>
                  </a:solidFill>
                </a:rPr>
                <a:t>1</a:t>
              </a:r>
              <a:endParaRPr lang="en-GB" sz="1100" dirty="0">
                <a:solidFill>
                  <a:srgbClr val="5C5C5C"/>
                </a:solidFill>
              </a:endParaRPr>
            </a:p>
          </p:txBody>
        </p:sp>
        <p:cxnSp>
          <p:nvCxnSpPr>
            <p:cNvPr id="364" name="Straight Connector 363"/>
            <p:cNvCxnSpPr/>
            <p:nvPr/>
          </p:nvCxnSpPr>
          <p:spPr>
            <a:xfrm flipV="1">
              <a:off x="2200763" y="6716776"/>
              <a:ext cx="938882" cy="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5" name="Straight Connector 364"/>
          <p:cNvCxnSpPr/>
          <p:nvPr userDrawn="1"/>
        </p:nvCxnSpPr>
        <p:spPr>
          <a:xfrm flipH="1">
            <a:off x="4797148" y="3952186"/>
            <a:ext cx="333702" cy="19595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6" name="Group 365"/>
          <p:cNvGrpSpPr/>
          <p:nvPr userDrawn="1"/>
        </p:nvGrpSpPr>
        <p:grpSpPr>
          <a:xfrm>
            <a:off x="6441163" y="5200892"/>
            <a:ext cx="950181" cy="683759"/>
            <a:chOff x="5354624" y="5964870"/>
            <a:chExt cx="950181" cy="683759"/>
          </a:xfrm>
        </p:grpSpPr>
        <p:pic>
          <p:nvPicPr>
            <p:cNvPr id="367" name="Picture 366"/>
            <p:cNvPicPr>
              <a:picLocks/>
            </p:cNvPicPr>
            <p:nvPr/>
          </p:nvPicPr>
          <p:blipFill rotWithShape="1">
            <a:blip r:embed="rId15" cstate="email">
              <a:extLst>
                <a:ext uri="{28A0092B-C50C-407E-A947-70E740481C1C}">
                  <a14:useLocalDpi xmlns:a14="http://schemas.microsoft.com/office/drawing/2010/main"/>
                </a:ext>
              </a:extLst>
            </a:blip>
            <a:srcRect l="456" t="954" r="272" b="954"/>
            <a:stretch/>
          </p:blipFill>
          <p:spPr>
            <a:xfrm>
              <a:off x="5384301" y="5964870"/>
              <a:ext cx="878400" cy="432000"/>
            </a:xfrm>
            <a:prstGeom prst="rect">
              <a:avLst/>
            </a:prstGeom>
            <a:ln w="12700">
              <a:solidFill>
                <a:schemeClr val="tx1"/>
              </a:solidFill>
            </a:ln>
            <a:effectLst/>
          </p:spPr>
        </p:pic>
        <p:sp>
          <p:nvSpPr>
            <p:cNvPr id="368" name="TextBox 367"/>
            <p:cNvSpPr txBox="1"/>
            <p:nvPr/>
          </p:nvSpPr>
          <p:spPr>
            <a:xfrm>
              <a:off x="5384300" y="6464392"/>
              <a:ext cx="895507" cy="169277"/>
            </a:xfrm>
            <a:prstGeom prst="rect">
              <a:avLst/>
            </a:prstGeom>
            <a:noFill/>
          </p:spPr>
          <p:txBody>
            <a:bodyPr wrap="square" lIns="0" tIns="0" rIns="0" bIns="0" rtlCol="0">
              <a:spAutoFit/>
            </a:bodyPr>
            <a:lstStyle/>
            <a:p>
              <a:r>
                <a:rPr lang="en-GB" sz="1100" b="1" dirty="0" smtClean="0">
                  <a:solidFill>
                    <a:srgbClr val="5C5C5C"/>
                  </a:solidFill>
                </a:rPr>
                <a:t>Ethiopia  </a:t>
              </a:r>
              <a:r>
                <a:rPr lang="en-GB" sz="1100" dirty="0" smtClean="0">
                  <a:solidFill>
                    <a:srgbClr val="5C5C5C"/>
                  </a:solidFill>
                </a:rPr>
                <a:t>1</a:t>
              </a:r>
              <a:endParaRPr lang="en-GB" sz="1100" dirty="0">
                <a:solidFill>
                  <a:srgbClr val="5C5C5C"/>
                </a:solidFill>
              </a:endParaRPr>
            </a:p>
          </p:txBody>
        </p:sp>
        <p:cxnSp>
          <p:nvCxnSpPr>
            <p:cNvPr id="369" name="Straight Connector 368"/>
            <p:cNvCxnSpPr/>
            <p:nvPr/>
          </p:nvCxnSpPr>
          <p:spPr>
            <a:xfrm flipV="1">
              <a:off x="5354624" y="6648129"/>
              <a:ext cx="950181" cy="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0" name="Straight Connector 369"/>
          <p:cNvCxnSpPr>
            <a:endCxn id="356" idx="5"/>
          </p:cNvCxnSpPr>
          <p:nvPr userDrawn="1"/>
        </p:nvCxnSpPr>
        <p:spPr>
          <a:xfrm flipH="1" flipV="1">
            <a:off x="5315290" y="3764516"/>
            <a:ext cx="1125873" cy="2121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1" name="Group 370"/>
          <p:cNvGrpSpPr/>
          <p:nvPr userDrawn="1"/>
        </p:nvGrpSpPr>
        <p:grpSpPr>
          <a:xfrm>
            <a:off x="7954648" y="3542080"/>
            <a:ext cx="1091870" cy="670501"/>
            <a:chOff x="7910475" y="4286397"/>
            <a:chExt cx="1091870" cy="670501"/>
          </a:xfrm>
        </p:grpSpPr>
        <p:grpSp>
          <p:nvGrpSpPr>
            <p:cNvPr id="372" name="Group 371"/>
            <p:cNvGrpSpPr/>
            <p:nvPr/>
          </p:nvGrpSpPr>
          <p:grpSpPr>
            <a:xfrm>
              <a:off x="7910475" y="4755112"/>
              <a:ext cx="1091870" cy="201786"/>
              <a:chOff x="7755394" y="6264203"/>
              <a:chExt cx="1091870" cy="201786"/>
            </a:xfrm>
          </p:grpSpPr>
          <p:sp>
            <p:nvSpPr>
              <p:cNvPr id="374" name="TextBox 373"/>
              <p:cNvSpPr txBox="1"/>
              <p:nvPr/>
            </p:nvSpPr>
            <p:spPr>
              <a:xfrm>
                <a:off x="7844632" y="6264203"/>
                <a:ext cx="1002632" cy="169277"/>
              </a:xfrm>
              <a:prstGeom prst="rect">
                <a:avLst/>
              </a:prstGeom>
              <a:noFill/>
            </p:spPr>
            <p:txBody>
              <a:bodyPr wrap="square" lIns="0" tIns="0" rIns="0" bIns="0" rtlCol="0">
                <a:spAutoFit/>
              </a:bodyPr>
              <a:lstStyle/>
              <a:p>
                <a:r>
                  <a:rPr lang="en-GB" sz="1100" b="1" dirty="0" smtClean="0">
                    <a:solidFill>
                      <a:srgbClr val="5C5C5C"/>
                    </a:solidFill>
                  </a:rPr>
                  <a:t>Australia  </a:t>
                </a:r>
                <a:r>
                  <a:rPr lang="en-GB" sz="1100" dirty="0" smtClean="0">
                    <a:solidFill>
                      <a:srgbClr val="5C5C5C"/>
                    </a:solidFill>
                  </a:rPr>
                  <a:t>1</a:t>
                </a:r>
                <a:endParaRPr lang="en-GB" sz="1100" dirty="0">
                  <a:solidFill>
                    <a:srgbClr val="5C5C5C"/>
                  </a:solidFill>
                </a:endParaRPr>
              </a:p>
            </p:txBody>
          </p:sp>
          <p:cxnSp>
            <p:nvCxnSpPr>
              <p:cNvPr id="375" name="Straight Connector 374"/>
              <p:cNvCxnSpPr/>
              <p:nvPr/>
            </p:nvCxnSpPr>
            <p:spPr>
              <a:xfrm>
                <a:off x="7755394" y="6465989"/>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73" name="Picture 372"/>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999713" y="4286397"/>
              <a:ext cx="883737" cy="432780"/>
            </a:xfrm>
            <a:prstGeom prst="rect">
              <a:avLst/>
            </a:prstGeom>
            <a:ln w="9525">
              <a:solidFill>
                <a:schemeClr val="tx1">
                  <a:lumMod val="75000"/>
                  <a:lumOff val="25000"/>
                </a:schemeClr>
              </a:solidFill>
            </a:ln>
          </p:spPr>
        </p:pic>
      </p:grpSp>
      <p:grpSp>
        <p:nvGrpSpPr>
          <p:cNvPr id="376" name="Group 375"/>
          <p:cNvGrpSpPr/>
          <p:nvPr userDrawn="1"/>
        </p:nvGrpSpPr>
        <p:grpSpPr>
          <a:xfrm>
            <a:off x="7957823" y="2639136"/>
            <a:ext cx="1104263" cy="696350"/>
            <a:chOff x="7913650" y="3383453"/>
            <a:chExt cx="1104263" cy="696350"/>
          </a:xfrm>
        </p:grpSpPr>
        <p:grpSp>
          <p:nvGrpSpPr>
            <p:cNvPr id="377" name="Group 376"/>
            <p:cNvGrpSpPr/>
            <p:nvPr/>
          </p:nvGrpSpPr>
          <p:grpSpPr>
            <a:xfrm>
              <a:off x="7913650" y="3880826"/>
              <a:ext cx="1104263" cy="198977"/>
              <a:chOff x="7754491" y="5216714"/>
              <a:chExt cx="1104263" cy="198977"/>
            </a:xfrm>
          </p:grpSpPr>
          <p:sp>
            <p:nvSpPr>
              <p:cNvPr id="379" name="TextBox 378"/>
              <p:cNvSpPr txBox="1"/>
              <p:nvPr/>
            </p:nvSpPr>
            <p:spPr>
              <a:xfrm>
                <a:off x="7856122" y="5216714"/>
                <a:ext cx="1002632" cy="169277"/>
              </a:xfrm>
              <a:prstGeom prst="rect">
                <a:avLst/>
              </a:prstGeom>
              <a:noFill/>
            </p:spPr>
            <p:txBody>
              <a:bodyPr wrap="square" lIns="0" tIns="0" rIns="0" bIns="0" rtlCol="0">
                <a:spAutoFit/>
              </a:bodyPr>
              <a:lstStyle/>
              <a:p>
                <a:r>
                  <a:rPr lang="en-GB" sz="1100" b="1" dirty="0" smtClean="0">
                    <a:solidFill>
                      <a:srgbClr val="5C5C5C"/>
                    </a:solidFill>
                  </a:rPr>
                  <a:t>Malaysia  </a:t>
                </a:r>
                <a:r>
                  <a:rPr lang="en-GB" sz="1100" dirty="0" smtClean="0">
                    <a:solidFill>
                      <a:srgbClr val="5C5C5C"/>
                    </a:solidFill>
                  </a:rPr>
                  <a:t>25</a:t>
                </a:r>
                <a:endParaRPr lang="en-GB" sz="1100" dirty="0">
                  <a:solidFill>
                    <a:srgbClr val="5C5C5C"/>
                  </a:solidFill>
                </a:endParaRPr>
              </a:p>
            </p:txBody>
          </p:sp>
          <p:cxnSp>
            <p:nvCxnSpPr>
              <p:cNvPr id="380" name="Straight Connector 379"/>
              <p:cNvCxnSpPr/>
              <p:nvPr/>
            </p:nvCxnSpPr>
            <p:spPr>
              <a:xfrm>
                <a:off x="7754491" y="5415691"/>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78" name="Picture 37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996201" y="3383453"/>
              <a:ext cx="883847" cy="432780"/>
            </a:xfrm>
            <a:prstGeom prst="rect">
              <a:avLst/>
            </a:prstGeom>
            <a:ln w="9525">
              <a:solidFill>
                <a:schemeClr val="tx1">
                  <a:lumMod val="75000"/>
                  <a:lumOff val="25000"/>
                </a:schemeClr>
              </a:solidFill>
            </a:ln>
          </p:spPr>
        </p:pic>
      </p:grpSp>
      <p:grpSp>
        <p:nvGrpSpPr>
          <p:cNvPr id="381" name="Group 380"/>
          <p:cNvGrpSpPr/>
          <p:nvPr userDrawn="1"/>
        </p:nvGrpSpPr>
        <p:grpSpPr>
          <a:xfrm>
            <a:off x="7952894" y="1838645"/>
            <a:ext cx="1104996" cy="643186"/>
            <a:chOff x="7908721" y="2582962"/>
            <a:chExt cx="1104996" cy="643186"/>
          </a:xfrm>
        </p:grpSpPr>
        <p:grpSp>
          <p:nvGrpSpPr>
            <p:cNvPr id="382" name="Group 381"/>
            <p:cNvGrpSpPr/>
            <p:nvPr/>
          </p:nvGrpSpPr>
          <p:grpSpPr>
            <a:xfrm>
              <a:off x="7908721" y="3052429"/>
              <a:ext cx="1104996" cy="173719"/>
              <a:chOff x="7737050" y="4258335"/>
              <a:chExt cx="1104996" cy="173719"/>
            </a:xfrm>
          </p:grpSpPr>
          <p:sp>
            <p:nvSpPr>
              <p:cNvPr id="384" name="TextBox 383"/>
              <p:cNvSpPr txBox="1"/>
              <p:nvPr/>
            </p:nvSpPr>
            <p:spPr>
              <a:xfrm>
                <a:off x="7839414" y="4258335"/>
                <a:ext cx="1002632" cy="169277"/>
              </a:xfrm>
              <a:prstGeom prst="rect">
                <a:avLst/>
              </a:prstGeom>
              <a:noFill/>
            </p:spPr>
            <p:txBody>
              <a:bodyPr wrap="square" lIns="0" tIns="0" rIns="0" bIns="0" rtlCol="0">
                <a:spAutoFit/>
              </a:bodyPr>
              <a:lstStyle/>
              <a:p>
                <a:r>
                  <a:rPr lang="en-GB" sz="1100" b="1" dirty="0" smtClean="0">
                    <a:solidFill>
                      <a:srgbClr val="5C5C5C"/>
                    </a:solidFill>
                  </a:rPr>
                  <a:t>China  </a:t>
                </a:r>
                <a:r>
                  <a:rPr lang="en-GB" sz="1100" dirty="0" smtClean="0">
                    <a:solidFill>
                      <a:srgbClr val="5C5C5C"/>
                    </a:solidFill>
                  </a:rPr>
                  <a:t>8</a:t>
                </a:r>
                <a:endParaRPr lang="en-GB" sz="1100" dirty="0">
                  <a:solidFill>
                    <a:srgbClr val="5C5C5C"/>
                  </a:solidFill>
                </a:endParaRPr>
              </a:p>
            </p:txBody>
          </p:sp>
          <p:cxnSp>
            <p:nvCxnSpPr>
              <p:cNvPr id="385" name="Straight Connector 384"/>
              <p:cNvCxnSpPr/>
              <p:nvPr/>
            </p:nvCxnSpPr>
            <p:spPr>
              <a:xfrm>
                <a:off x="7737050" y="4432054"/>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83" name="Picture 38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996668" y="2582962"/>
              <a:ext cx="883847" cy="432780"/>
            </a:xfrm>
            <a:prstGeom prst="rect">
              <a:avLst/>
            </a:prstGeom>
            <a:ln w="9525">
              <a:solidFill>
                <a:schemeClr val="tx1">
                  <a:lumMod val="75000"/>
                  <a:lumOff val="25000"/>
                </a:schemeClr>
              </a:solidFill>
            </a:ln>
          </p:spPr>
        </p:pic>
      </p:grpSp>
      <p:grpSp>
        <p:nvGrpSpPr>
          <p:cNvPr id="386" name="Group 385"/>
          <p:cNvGrpSpPr/>
          <p:nvPr userDrawn="1"/>
        </p:nvGrpSpPr>
        <p:grpSpPr>
          <a:xfrm>
            <a:off x="8001358" y="5208199"/>
            <a:ext cx="1040518" cy="687951"/>
            <a:chOff x="7052945" y="5952516"/>
            <a:chExt cx="1040518" cy="687951"/>
          </a:xfrm>
        </p:grpSpPr>
        <p:grpSp>
          <p:nvGrpSpPr>
            <p:cNvPr id="387" name="Group 386"/>
            <p:cNvGrpSpPr/>
            <p:nvPr/>
          </p:nvGrpSpPr>
          <p:grpSpPr>
            <a:xfrm>
              <a:off x="7052945" y="6460810"/>
              <a:ext cx="1040518" cy="179657"/>
              <a:chOff x="7052945" y="6360451"/>
              <a:chExt cx="1040518" cy="179657"/>
            </a:xfrm>
          </p:grpSpPr>
          <p:sp>
            <p:nvSpPr>
              <p:cNvPr id="389" name="TextBox 388"/>
              <p:cNvSpPr txBox="1"/>
              <p:nvPr/>
            </p:nvSpPr>
            <p:spPr>
              <a:xfrm>
                <a:off x="7090831" y="6360451"/>
                <a:ext cx="1002632" cy="169277"/>
              </a:xfrm>
              <a:prstGeom prst="rect">
                <a:avLst/>
              </a:prstGeom>
              <a:noFill/>
            </p:spPr>
            <p:txBody>
              <a:bodyPr wrap="square" lIns="0" tIns="0" rIns="0" bIns="0" rtlCol="0">
                <a:spAutoFit/>
              </a:bodyPr>
              <a:lstStyle/>
              <a:p>
                <a:r>
                  <a:rPr lang="en-GB" sz="1100" b="1" dirty="0" smtClean="0">
                    <a:solidFill>
                      <a:srgbClr val="5C5C5C"/>
                    </a:solidFill>
                  </a:rPr>
                  <a:t>Pakistan  115</a:t>
                </a:r>
                <a:endParaRPr lang="en-GB" sz="1100" dirty="0">
                  <a:solidFill>
                    <a:srgbClr val="5C5C5C"/>
                  </a:solidFill>
                </a:endParaRPr>
              </a:p>
            </p:txBody>
          </p:sp>
          <p:cxnSp>
            <p:nvCxnSpPr>
              <p:cNvPr id="390" name="Straight Connector 389"/>
              <p:cNvCxnSpPr/>
              <p:nvPr/>
            </p:nvCxnSpPr>
            <p:spPr>
              <a:xfrm>
                <a:off x="7052945" y="6540108"/>
                <a:ext cx="9110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88" name="Picture 387"/>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093155" y="5952516"/>
              <a:ext cx="877751" cy="432780"/>
            </a:xfrm>
            <a:prstGeom prst="rect">
              <a:avLst/>
            </a:prstGeom>
            <a:ln w="12700">
              <a:solidFill>
                <a:schemeClr val="tx1"/>
              </a:solidFill>
            </a:ln>
          </p:spPr>
        </p:pic>
      </p:grpSp>
      <p:grpSp>
        <p:nvGrpSpPr>
          <p:cNvPr id="391" name="Group 390"/>
          <p:cNvGrpSpPr/>
          <p:nvPr userDrawn="1"/>
        </p:nvGrpSpPr>
        <p:grpSpPr>
          <a:xfrm>
            <a:off x="286265" y="3535661"/>
            <a:ext cx="1002632" cy="647692"/>
            <a:chOff x="242092" y="4279978"/>
            <a:chExt cx="1002632" cy="647692"/>
          </a:xfrm>
        </p:grpSpPr>
        <p:grpSp>
          <p:nvGrpSpPr>
            <p:cNvPr id="392" name="Group 391"/>
            <p:cNvGrpSpPr/>
            <p:nvPr/>
          </p:nvGrpSpPr>
          <p:grpSpPr>
            <a:xfrm>
              <a:off x="242092" y="4751553"/>
              <a:ext cx="1002632" cy="176117"/>
              <a:chOff x="377649" y="5261360"/>
              <a:chExt cx="1002632" cy="176117"/>
            </a:xfrm>
          </p:grpSpPr>
          <p:sp>
            <p:nvSpPr>
              <p:cNvPr id="394" name="TextBox 393"/>
              <p:cNvSpPr txBox="1"/>
              <p:nvPr/>
            </p:nvSpPr>
            <p:spPr>
              <a:xfrm>
                <a:off x="377649" y="5261360"/>
                <a:ext cx="1002632" cy="169277"/>
              </a:xfrm>
              <a:prstGeom prst="rect">
                <a:avLst/>
              </a:prstGeom>
              <a:noFill/>
            </p:spPr>
            <p:txBody>
              <a:bodyPr wrap="square" lIns="0" tIns="0" rIns="0" bIns="0" rtlCol="0">
                <a:spAutoFit/>
              </a:bodyPr>
              <a:lstStyle/>
              <a:p>
                <a:r>
                  <a:rPr lang="en-GB" sz="1100" b="1" dirty="0" smtClean="0">
                    <a:solidFill>
                      <a:srgbClr val="5C5C5C"/>
                    </a:solidFill>
                  </a:rPr>
                  <a:t>Brazil </a:t>
                </a:r>
                <a:r>
                  <a:rPr lang="en-GB" sz="1100" dirty="0" smtClean="0">
                    <a:solidFill>
                      <a:srgbClr val="5C5C5C"/>
                    </a:solidFill>
                  </a:rPr>
                  <a:t>4</a:t>
                </a:r>
                <a:endParaRPr lang="en-GB" sz="1100" dirty="0">
                  <a:solidFill>
                    <a:srgbClr val="5C5C5C"/>
                  </a:solidFill>
                </a:endParaRPr>
              </a:p>
            </p:txBody>
          </p:sp>
          <p:cxnSp>
            <p:nvCxnSpPr>
              <p:cNvPr id="395" name="Straight Connector 394"/>
              <p:cNvCxnSpPr/>
              <p:nvPr/>
            </p:nvCxnSpPr>
            <p:spPr>
              <a:xfrm>
                <a:off x="380940" y="5437477"/>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93" name="Picture 39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43778" y="4279978"/>
              <a:ext cx="878400" cy="439199"/>
            </a:xfrm>
            <a:prstGeom prst="rect">
              <a:avLst/>
            </a:prstGeom>
            <a:ln w="12700">
              <a:solidFill>
                <a:schemeClr val="tx1"/>
              </a:solidFill>
            </a:ln>
          </p:spPr>
        </p:pic>
      </p:grpSp>
      <p:grpSp>
        <p:nvGrpSpPr>
          <p:cNvPr id="396" name="Group 395"/>
          <p:cNvGrpSpPr/>
          <p:nvPr userDrawn="1"/>
        </p:nvGrpSpPr>
        <p:grpSpPr>
          <a:xfrm>
            <a:off x="264012" y="2638211"/>
            <a:ext cx="1003324" cy="662919"/>
            <a:chOff x="219839" y="3382528"/>
            <a:chExt cx="1003324" cy="662919"/>
          </a:xfrm>
        </p:grpSpPr>
        <p:grpSp>
          <p:nvGrpSpPr>
            <p:cNvPr id="397" name="Group 396"/>
            <p:cNvGrpSpPr/>
            <p:nvPr/>
          </p:nvGrpSpPr>
          <p:grpSpPr>
            <a:xfrm>
              <a:off x="219839" y="3860524"/>
              <a:ext cx="1003324" cy="184923"/>
              <a:chOff x="366055" y="3272291"/>
              <a:chExt cx="1003324" cy="184923"/>
            </a:xfrm>
          </p:grpSpPr>
          <p:sp>
            <p:nvSpPr>
              <p:cNvPr id="399" name="TextBox 398"/>
              <p:cNvSpPr txBox="1"/>
              <p:nvPr/>
            </p:nvSpPr>
            <p:spPr>
              <a:xfrm>
                <a:off x="366747" y="3272291"/>
                <a:ext cx="1002632" cy="169277"/>
              </a:xfrm>
              <a:prstGeom prst="rect">
                <a:avLst/>
              </a:prstGeom>
              <a:noFill/>
            </p:spPr>
            <p:txBody>
              <a:bodyPr wrap="square" lIns="0" tIns="0" rIns="0" bIns="0" rtlCol="0">
                <a:spAutoFit/>
              </a:bodyPr>
              <a:lstStyle/>
              <a:p>
                <a:r>
                  <a:rPr lang="en-GB" sz="1100" b="1" dirty="0" smtClean="0">
                    <a:solidFill>
                      <a:srgbClr val="5C5C5C"/>
                    </a:solidFill>
                  </a:rPr>
                  <a:t>Costa Rica  </a:t>
                </a:r>
                <a:r>
                  <a:rPr lang="en-GB" sz="1100" dirty="0" smtClean="0">
                    <a:solidFill>
                      <a:srgbClr val="5C5C5C"/>
                    </a:solidFill>
                  </a:rPr>
                  <a:t>1</a:t>
                </a:r>
                <a:endParaRPr lang="en-GB" sz="1100" dirty="0">
                  <a:solidFill>
                    <a:srgbClr val="5C5C5C"/>
                  </a:solidFill>
                </a:endParaRPr>
              </a:p>
            </p:txBody>
          </p:sp>
          <p:cxnSp>
            <p:nvCxnSpPr>
              <p:cNvPr id="400" name="Straight Connector 399"/>
              <p:cNvCxnSpPr/>
              <p:nvPr/>
            </p:nvCxnSpPr>
            <p:spPr>
              <a:xfrm>
                <a:off x="366055" y="3457214"/>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98" name="Picture 397"/>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51208" y="3382528"/>
              <a:ext cx="882000" cy="440999"/>
            </a:xfrm>
            <a:prstGeom prst="rect">
              <a:avLst/>
            </a:prstGeom>
            <a:ln w="12700">
              <a:solidFill>
                <a:schemeClr val="tx1"/>
              </a:solidFill>
            </a:ln>
          </p:spPr>
        </p:pic>
      </p:grpSp>
      <p:grpSp>
        <p:nvGrpSpPr>
          <p:cNvPr id="401" name="Group 400"/>
          <p:cNvGrpSpPr/>
          <p:nvPr userDrawn="1"/>
        </p:nvGrpSpPr>
        <p:grpSpPr>
          <a:xfrm>
            <a:off x="281602" y="4338880"/>
            <a:ext cx="912907" cy="680427"/>
            <a:chOff x="237429" y="5083197"/>
            <a:chExt cx="912907" cy="680427"/>
          </a:xfrm>
        </p:grpSpPr>
        <p:pic>
          <p:nvPicPr>
            <p:cNvPr id="402" name="Picture 2" descr="\\CABIUK-IMAGE\images\General\Flags of the World\Flags - Uniform Size\Flags - Uniform Size - for Web\Chile.gif"/>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56257" y="5083197"/>
              <a:ext cx="886475" cy="443237"/>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sp>
          <p:nvSpPr>
            <p:cNvPr id="403" name="TextBox 402"/>
            <p:cNvSpPr txBox="1"/>
            <p:nvPr/>
          </p:nvSpPr>
          <p:spPr>
            <a:xfrm>
              <a:off x="237429" y="5582307"/>
              <a:ext cx="912907" cy="169277"/>
            </a:xfrm>
            <a:prstGeom prst="rect">
              <a:avLst/>
            </a:prstGeom>
            <a:noFill/>
          </p:spPr>
          <p:txBody>
            <a:bodyPr wrap="square" lIns="0" tIns="0" rIns="0" bIns="0" rtlCol="0">
              <a:spAutoFit/>
            </a:bodyPr>
            <a:lstStyle/>
            <a:p>
              <a:r>
                <a:rPr lang="en-GB" sz="1100" b="1" dirty="0" smtClean="0">
                  <a:solidFill>
                    <a:srgbClr val="5C5C5C"/>
                  </a:solidFill>
                </a:rPr>
                <a:t>Chile  </a:t>
              </a:r>
              <a:r>
                <a:rPr lang="en-GB" sz="1100" dirty="0" smtClean="0">
                  <a:solidFill>
                    <a:srgbClr val="5C5C5C"/>
                  </a:solidFill>
                </a:rPr>
                <a:t>1</a:t>
              </a:r>
              <a:endParaRPr lang="en-GB" sz="1100" dirty="0">
                <a:solidFill>
                  <a:srgbClr val="5C5C5C"/>
                </a:solidFill>
              </a:endParaRPr>
            </a:p>
          </p:txBody>
        </p:sp>
        <p:cxnSp>
          <p:nvCxnSpPr>
            <p:cNvPr id="404" name="Straight Connector 403"/>
            <p:cNvCxnSpPr/>
            <p:nvPr/>
          </p:nvCxnSpPr>
          <p:spPr>
            <a:xfrm>
              <a:off x="246331" y="5763624"/>
              <a:ext cx="9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5" name="Oval 404"/>
          <p:cNvSpPr/>
          <p:nvPr userDrawn="1"/>
        </p:nvSpPr>
        <p:spPr>
          <a:xfrm>
            <a:off x="3098923" y="4531641"/>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cxnSp>
        <p:nvCxnSpPr>
          <p:cNvPr id="406" name="Straight Connector 405"/>
          <p:cNvCxnSpPr>
            <a:endCxn id="405" idx="2"/>
          </p:cNvCxnSpPr>
          <p:nvPr userDrawn="1"/>
        </p:nvCxnSpPr>
        <p:spPr>
          <a:xfrm flipV="1">
            <a:off x="1181602" y="4554501"/>
            <a:ext cx="1917321" cy="4648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7" name="Rectangle 406"/>
          <p:cNvSpPr/>
          <p:nvPr userDrawn="1"/>
        </p:nvSpPr>
        <p:spPr>
          <a:xfrm>
            <a:off x="153942" y="332656"/>
            <a:ext cx="8971007" cy="461665"/>
          </a:xfrm>
          <a:prstGeom prst="rect">
            <a:avLst/>
          </a:prstGeom>
        </p:spPr>
        <p:txBody>
          <a:bodyPr wrap="square">
            <a:spAutoFit/>
          </a:bodyPr>
          <a:lstStyle/>
          <a:p>
            <a:pPr>
              <a:defRPr/>
            </a:pPr>
            <a:r>
              <a:rPr lang="en-GB" b="1" dirty="0" smtClean="0">
                <a:solidFill>
                  <a:srgbClr val="5C5C5C"/>
                </a:solidFill>
              </a:rPr>
              <a:t>Global reach </a:t>
            </a:r>
            <a:r>
              <a:rPr lang="en-GB" dirty="0" smtClean="0">
                <a:solidFill>
                  <a:srgbClr val="5C5C5C"/>
                </a:solidFill>
              </a:rPr>
              <a:t>We </a:t>
            </a:r>
            <a:r>
              <a:rPr lang="en-GB" dirty="0">
                <a:solidFill>
                  <a:srgbClr val="5C5C5C"/>
                </a:solidFill>
              </a:rPr>
              <a:t>have </a:t>
            </a:r>
            <a:r>
              <a:rPr lang="en-GB" dirty="0" smtClean="0">
                <a:solidFill>
                  <a:srgbClr val="5C5C5C"/>
                </a:solidFill>
              </a:rPr>
              <a:t>480+ </a:t>
            </a:r>
            <a:r>
              <a:rPr lang="en-GB" dirty="0">
                <a:solidFill>
                  <a:srgbClr val="5C5C5C"/>
                </a:solidFill>
              </a:rPr>
              <a:t>staff across 21 locations worldwide</a:t>
            </a:r>
          </a:p>
        </p:txBody>
      </p:sp>
      <p:cxnSp>
        <p:nvCxnSpPr>
          <p:cNvPr id="409" name="Straight Connector 408"/>
          <p:cNvCxnSpPr/>
          <p:nvPr userDrawn="1"/>
        </p:nvCxnSpPr>
        <p:spPr>
          <a:xfrm>
            <a:off x="2448066" y="5904319"/>
            <a:ext cx="9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0" name="TextBox 409"/>
          <p:cNvSpPr txBox="1"/>
          <p:nvPr userDrawn="1"/>
        </p:nvSpPr>
        <p:spPr>
          <a:xfrm>
            <a:off x="2437804" y="5707457"/>
            <a:ext cx="912907" cy="169277"/>
          </a:xfrm>
          <a:prstGeom prst="rect">
            <a:avLst/>
          </a:prstGeom>
          <a:noFill/>
        </p:spPr>
        <p:txBody>
          <a:bodyPr wrap="square" lIns="0" tIns="0" rIns="0" bIns="0" rtlCol="0">
            <a:spAutoFit/>
          </a:bodyPr>
          <a:lstStyle/>
          <a:p>
            <a:r>
              <a:rPr lang="en-GB" sz="1100" b="1" dirty="0" smtClean="0">
                <a:solidFill>
                  <a:srgbClr val="5C5C5C"/>
                </a:solidFill>
              </a:rPr>
              <a:t>Niger </a:t>
            </a:r>
            <a:r>
              <a:rPr lang="en-GB" sz="1100" dirty="0" smtClean="0">
                <a:solidFill>
                  <a:srgbClr val="5C5C5C"/>
                </a:solidFill>
              </a:rPr>
              <a:t>1</a:t>
            </a:r>
            <a:endParaRPr lang="en-GB" sz="1100" dirty="0">
              <a:solidFill>
                <a:srgbClr val="5C5C5C"/>
              </a:solidFill>
            </a:endParaRPr>
          </a:p>
        </p:txBody>
      </p:sp>
      <p:pic>
        <p:nvPicPr>
          <p:cNvPr id="411" name="Picture 410"/>
          <p:cNvPicPr>
            <a:picLocks/>
          </p:cNvPicPr>
          <p:nvPr userDrawn="1"/>
        </p:nvPicPr>
        <p:blipFill>
          <a:blip r:embed="rId23" cstate="email">
            <a:extLst>
              <a:ext uri="{28A0092B-C50C-407E-A947-70E740481C1C}">
                <a14:useLocalDpi xmlns:a14="http://schemas.microsoft.com/office/drawing/2010/main"/>
              </a:ext>
            </a:extLst>
          </a:blip>
          <a:stretch>
            <a:fillRect/>
          </a:stretch>
        </p:blipFill>
        <p:spPr>
          <a:xfrm>
            <a:off x="2448066" y="5235699"/>
            <a:ext cx="864000" cy="432000"/>
          </a:xfrm>
          <a:prstGeom prst="rect">
            <a:avLst/>
          </a:prstGeom>
          <a:ln>
            <a:solidFill>
              <a:schemeClr val="tx1"/>
            </a:solidFill>
          </a:ln>
        </p:spPr>
      </p:pic>
      <p:sp>
        <p:nvSpPr>
          <p:cNvPr id="412" name="Oval 411"/>
          <p:cNvSpPr/>
          <p:nvPr userDrawn="1"/>
        </p:nvSpPr>
        <p:spPr>
          <a:xfrm>
            <a:off x="4687633" y="3519220"/>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25703097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lgn="l">
              <a:defRPr b="1">
                <a:solidFill>
                  <a:srgbClr val="4C4C4C"/>
                </a:solidFill>
                <a:latin typeface="+mj-lt"/>
              </a:defRPr>
            </a:lvl1pPr>
          </a:lstStyle>
          <a:p>
            <a:r>
              <a:rPr lang="en-US" smtClean="0"/>
              <a:t>Click to edit Master title style</a:t>
            </a:r>
            <a:endParaRPr lang="en-GB" dirty="0"/>
          </a:p>
        </p:txBody>
      </p:sp>
      <p:sp>
        <p:nvSpPr>
          <p:cNvPr id="5" name="Content Placeholder 4"/>
          <p:cNvSpPr>
            <a:spLocks noGrp="1"/>
          </p:cNvSpPr>
          <p:nvPr>
            <p:ph sz="quarter" idx="11"/>
          </p:nvPr>
        </p:nvSpPr>
        <p:spPr>
          <a:xfrm>
            <a:off x="457200" y="1628800"/>
            <a:ext cx="8229600" cy="4464496"/>
          </a:xfrm>
        </p:spPr>
        <p:txBody>
          <a:bodyPr/>
          <a:lstStyle>
            <a:lvl1pPr marL="177800" indent="-177800">
              <a:buClr>
                <a:schemeClr val="bg2"/>
              </a:buClr>
              <a:defRPr/>
            </a:lvl1pPr>
            <a:lvl2pPr marL="177800" indent="-177800">
              <a:buClr>
                <a:schemeClr val="bg2"/>
              </a:buClr>
              <a:defRPr/>
            </a:lvl2pPr>
            <a:lvl3pPr marL="177800" indent="-177800">
              <a:buClr>
                <a:schemeClr val="bg2"/>
              </a:buClr>
              <a:defRPr/>
            </a:lvl3pPr>
            <a:lvl4pPr marL="177800" indent="-177800">
              <a:buClr>
                <a:schemeClr val="bg2"/>
              </a:buClr>
              <a:defRPr/>
            </a:lvl4pPr>
            <a:lvl5pPr marL="177800" indent="-177800">
              <a:buClr>
                <a:schemeClr val="bg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36694209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4C4C4C"/>
                </a:solidFill>
              </a:defRPr>
            </a:lvl1pPr>
          </a:lstStyle>
          <a:p>
            <a:r>
              <a:rPr lang="en-US" smtClean="0"/>
              <a:t>Click to edit Master title style</a:t>
            </a:r>
            <a:endParaRPr lang="en-GB" dirty="0"/>
          </a:p>
        </p:txBody>
      </p:sp>
      <p:sp>
        <p:nvSpPr>
          <p:cNvPr id="4" name="Content Placeholder 3"/>
          <p:cNvSpPr>
            <a:spLocks noGrp="1"/>
          </p:cNvSpPr>
          <p:nvPr>
            <p:ph sz="quarter" idx="10"/>
          </p:nvPr>
        </p:nvSpPr>
        <p:spPr>
          <a:xfrm>
            <a:off x="457200" y="1556792"/>
            <a:ext cx="3960000" cy="4320000"/>
          </a:xfrm>
        </p:spPr>
        <p:txBody>
          <a:bodyPr/>
          <a:lstStyle>
            <a:lvl1pPr marL="177800" indent="-177800">
              <a:buFont typeface="Arial" panose="020B0604020202020204" pitchFamily="34" charset="0"/>
              <a:buChar char="●"/>
              <a:tabLst/>
              <a:defRPr/>
            </a:lvl1pPr>
            <a:lvl2pPr marL="539750" indent="-177800">
              <a:buFont typeface="Arial" panose="020B0604020202020204" pitchFamily="34" charset="0"/>
              <a:buChar char="●"/>
              <a:tabLst/>
              <a:defRPr/>
            </a:lvl2pPr>
            <a:lvl3pPr marL="730250" indent="-177800">
              <a:buFont typeface="Arial" panose="020B0604020202020204" pitchFamily="34" charset="0"/>
              <a:buChar char="●"/>
              <a:tabLst/>
              <a:defRPr/>
            </a:lvl3pPr>
            <a:lvl4pPr marL="901700" indent="-177800">
              <a:buFont typeface="Arial" panose="020B0604020202020204" pitchFamily="34" charset="0"/>
              <a:buChar char="●"/>
              <a:tabLst/>
              <a:defRPr/>
            </a:lvl4pPr>
            <a:lvl5pPr marL="1092200" indent="-177800">
              <a:buFont typeface="Arial" panose="020B0604020202020204" pitchFamily="34" charset="0"/>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5"/>
          <p:cNvSpPr>
            <a:spLocks noGrp="1"/>
          </p:cNvSpPr>
          <p:nvPr>
            <p:ph type="body" sz="quarter" idx="11"/>
          </p:nvPr>
        </p:nvSpPr>
        <p:spPr>
          <a:xfrm>
            <a:off x="4726800" y="1556792"/>
            <a:ext cx="3960000" cy="4320000"/>
          </a:xfrm>
        </p:spPr>
        <p:txBody>
          <a:bodyPr/>
          <a:lstStyle>
            <a:lvl1pPr marL="177800" indent="-177800">
              <a:buFont typeface="Arial" panose="020B0604020202020204" pitchFamily="34" charset="0"/>
              <a:buChar char="●"/>
              <a:defRPr/>
            </a:lvl1pPr>
            <a:lvl2pPr marL="539750" indent="-177800">
              <a:buFont typeface="Arial" panose="020B0604020202020204" pitchFamily="34" charset="0"/>
              <a:buChar char="●"/>
              <a:defRPr/>
            </a:lvl2pPr>
            <a:lvl3pPr marL="730250" indent="-177800">
              <a:buFont typeface="Arial" panose="020B0604020202020204" pitchFamily="34" charset="0"/>
              <a:buChar char="●"/>
              <a:defRPr/>
            </a:lvl3pPr>
            <a:lvl4pPr marL="901700" indent="-177800">
              <a:buFont typeface="Arial" panose="020B0604020202020204" pitchFamily="34" charset="0"/>
              <a:buChar char="●"/>
              <a:defRPr/>
            </a:lvl4pPr>
            <a:lvl5pPr marL="1092200" indent="-177800" defTabSz="89535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8143611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amp; Conten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29209"/>
            <a:ext cx="3132138" cy="6156000"/>
          </a:xfrm>
          <a:blipFill>
            <a:blip r:embed="rId2" cstate="email">
              <a:extLst>
                <a:ext uri="{28A0092B-C50C-407E-A947-70E740481C1C}">
                  <a14:useLocalDpi xmlns:a14="http://schemas.microsoft.com/office/drawing/2010/main"/>
                </a:ext>
              </a:extLst>
            </a:blip>
            <a:srcRect/>
            <a:stretch>
              <a:fillRect b="160"/>
            </a:stretch>
          </a:blipFill>
        </p:spPr>
        <p:txBody>
          <a:bodyPr/>
          <a:lstStyle>
            <a:lvl1pPr marL="0" indent="0">
              <a:buNone/>
              <a:defRPr/>
            </a:lvl1pPr>
          </a:lstStyle>
          <a:p>
            <a:r>
              <a:rPr lang="en-US" smtClean="0"/>
              <a:t>Click icon to add picture</a:t>
            </a:r>
            <a:endParaRPr lang="en-GB" dirty="0"/>
          </a:p>
        </p:txBody>
      </p:sp>
      <p:sp>
        <p:nvSpPr>
          <p:cNvPr id="11" name="Text Placeholder 10"/>
          <p:cNvSpPr>
            <a:spLocks noGrp="1"/>
          </p:cNvSpPr>
          <p:nvPr>
            <p:ph type="body" sz="quarter" idx="11"/>
          </p:nvPr>
        </p:nvSpPr>
        <p:spPr>
          <a:xfrm>
            <a:off x="3418721" y="1510884"/>
            <a:ext cx="5473758" cy="4535016"/>
          </a:xfrm>
        </p:spPr>
        <p:txBody>
          <a:bodyPr/>
          <a:lstStyle>
            <a:lvl1pPr marL="177800" indent="-177800">
              <a:buFont typeface="Arial" panose="020B0604020202020204" pitchFamily="34" charset="0"/>
              <a:buChar char="●"/>
              <a:defRPr>
                <a:latin typeface="+mn-lt"/>
              </a:defRPr>
            </a:lvl1pPr>
            <a:lvl2pPr marL="539750" indent="-177800">
              <a:buFont typeface="Arial" panose="020B0604020202020204" pitchFamily="34" charset="0"/>
              <a:buChar char="●"/>
              <a:defRPr>
                <a:latin typeface="+mn-lt"/>
              </a:defRPr>
            </a:lvl2pPr>
            <a:lvl3pPr marL="730250" indent="-177800">
              <a:buFont typeface="Arial" panose="020B0604020202020204" pitchFamily="34" charset="0"/>
              <a:buChar char="●"/>
              <a:defRPr>
                <a:latin typeface="+mn-lt"/>
              </a:defRPr>
            </a:lvl3pPr>
            <a:lvl4pPr marL="901700" indent="-177800">
              <a:buFont typeface="Arial" panose="020B0604020202020204" pitchFamily="34" charset="0"/>
              <a:buChar char="●"/>
              <a:defRPr>
                <a:latin typeface="+mn-lt"/>
              </a:defRPr>
            </a:lvl4pPr>
            <a:lvl5pPr marL="1092200" indent="-177800">
              <a:buFont typeface="Arial" panose="020B0604020202020204" pitchFamily="34" charset="0"/>
              <a:buChar cha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2" hasCustomPrompt="1"/>
          </p:nvPr>
        </p:nvSpPr>
        <p:spPr>
          <a:xfrm>
            <a:off x="3419872" y="450850"/>
            <a:ext cx="5472607" cy="914400"/>
          </a:xfrm>
        </p:spPr>
        <p:txBody>
          <a:bodyPr>
            <a:normAutofit/>
          </a:bodyPr>
          <a:lstStyle>
            <a:lvl1pPr algn="l">
              <a:buNone/>
              <a:defRPr sz="2600" b="1" baseline="0">
                <a:solidFill>
                  <a:srgbClr val="4C4C4C"/>
                </a:solidFill>
                <a:latin typeface="+mj-lt"/>
                <a:cs typeface="Arial" panose="020B0604020202020204" pitchFamily="34" charset="0"/>
              </a:defRPr>
            </a:lvl1pPr>
          </a:lstStyle>
          <a:p>
            <a:pPr lvl="0"/>
            <a:r>
              <a:rPr lang="en-GB" dirty="0" smtClean="0"/>
              <a:t>Heading here</a:t>
            </a:r>
            <a:endParaRPr lang="en-GB" dirty="0"/>
          </a:p>
        </p:txBody>
      </p:sp>
    </p:spTree>
    <p:extLst>
      <p:ext uri="{BB962C8B-B14F-4D97-AF65-F5344CB8AC3E}">
        <p14:creationId xmlns:p14="http://schemas.microsoft.com/office/powerpoint/2010/main" val="91081582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iple Picture Blank">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3418721" y="1520921"/>
            <a:ext cx="5473758" cy="4500367"/>
          </a:xfrm>
        </p:spPr>
        <p:txBody>
          <a:bodyPr/>
          <a:lstStyle>
            <a:lvl1pPr marL="177800" indent="-177800">
              <a:defRPr/>
            </a:lvl1pPr>
            <a:lvl2pPr marL="539750" indent="-177800">
              <a:defRPr/>
            </a:lvl2pPr>
            <a:lvl3pPr marL="730250" indent="-177800">
              <a:defRPr/>
            </a:lvl3pPr>
            <a:lvl4pPr marL="901700" indent="-177800">
              <a:defRPr/>
            </a:lvl4pPr>
            <a:lvl5pPr marL="1092200" indent="-1778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2" hasCustomPrompt="1"/>
          </p:nvPr>
        </p:nvSpPr>
        <p:spPr>
          <a:xfrm>
            <a:off x="3419872" y="450850"/>
            <a:ext cx="5472607" cy="914400"/>
          </a:xfrm>
        </p:spPr>
        <p:txBody>
          <a:bodyPr>
            <a:normAutofit/>
          </a:bodyPr>
          <a:lstStyle>
            <a:lvl1pPr algn="l">
              <a:buNone/>
              <a:defRPr sz="2600" b="1" baseline="0">
                <a:solidFill>
                  <a:srgbClr val="4C4C4C"/>
                </a:solidFill>
                <a:latin typeface="+mj-lt"/>
                <a:cs typeface="Arial" panose="020B0604020202020204" pitchFamily="34" charset="0"/>
              </a:defRPr>
            </a:lvl1pPr>
          </a:lstStyle>
          <a:p>
            <a:pPr lvl="0"/>
            <a:r>
              <a:rPr lang="en-GB" dirty="0" smtClean="0"/>
              <a:t>Heading here</a:t>
            </a:r>
            <a:endParaRPr lang="en-GB" dirty="0"/>
          </a:p>
        </p:txBody>
      </p:sp>
      <p:sp>
        <p:nvSpPr>
          <p:cNvPr id="3" name="Picture Placeholder 2"/>
          <p:cNvSpPr>
            <a:spLocks noGrp="1"/>
          </p:cNvSpPr>
          <p:nvPr>
            <p:ph type="pic" sz="quarter" idx="13"/>
          </p:nvPr>
        </p:nvSpPr>
        <p:spPr>
          <a:xfrm>
            <a:off x="0" y="0"/>
            <a:ext cx="3132138" cy="1908000"/>
          </a:xfrm>
          <a:blipFill>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smtClean="0"/>
              <a:t>Click icon to add picture</a:t>
            </a:r>
            <a:endParaRPr lang="en-GB"/>
          </a:p>
        </p:txBody>
      </p:sp>
      <p:sp>
        <p:nvSpPr>
          <p:cNvPr id="10" name="Picture Placeholder 2"/>
          <p:cNvSpPr>
            <a:spLocks noGrp="1"/>
          </p:cNvSpPr>
          <p:nvPr>
            <p:ph type="pic" sz="quarter" idx="14"/>
          </p:nvPr>
        </p:nvSpPr>
        <p:spPr>
          <a:xfrm>
            <a:off x="0" y="2111666"/>
            <a:ext cx="3132138" cy="1908000"/>
          </a:xfrm>
          <a:blipFill>
            <a:blip r:embed="rId3" cstate="email">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smtClean="0"/>
              <a:t>Click icon to add picture</a:t>
            </a:r>
            <a:endParaRPr lang="en-GB"/>
          </a:p>
        </p:txBody>
      </p:sp>
      <p:sp>
        <p:nvSpPr>
          <p:cNvPr id="12" name="Picture Placeholder 2"/>
          <p:cNvSpPr>
            <a:spLocks noGrp="1"/>
          </p:cNvSpPr>
          <p:nvPr>
            <p:ph type="pic" sz="quarter" idx="15"/>
          </p:nvPr>
        </p:nvSpPr>
        <p:spPr>
          <a:xfrm>
            <a:off x="0" y="4221088"/>
            <a:ext cx="3132138" cy="1908000"/>
          </a:xfrm>
          <a:blipFill>
            <a:blip r:embed="rId4" cstate="email">
              <a:extLst>
                <a:ext uri="{28A0092B-C50C-407E-A947-70E740481C1C}">
                  <a14:useLocalDpi xmlns:a14="http://schemas.microsoft.com/office/drawing/2010/main"/>
                </a:ext>
              </a:extLst>
            </a:blip>
            <a:srcRect/>
            <a:stretch>
              <a:fillRect/>
            </a:stretch>
          </a:blipFill>
        </p:spPr>
        <p:txBody>
          <a:bodyPr/>
          <a:lstStyle>
            <a:lvl1pPr marL="0" indent="0">
              <a:buFontTx/>
              <a:buNone/>
              <a:defRPr/>
            </a:lvl1pPr>
          </a:lstStyle>
          <a:p>
            <a:r>
              <a:rPr lang="en-US" smtClean="0"/>
              <a:t>Click icon to add picture</a:t>
            </a:r>
            <a:endParaRPr lang="en-GB"/>
          </a:p>
        </p:txBody>
      </p:sp>
    </p:spTree>
    <p:extLst>
      <p:ext uri="{BB962C8B-B14F-4D97-AF65-F5344CB8AC3E}">
        <p14:creationId xmlns:p14="http://schemas.microsoft.com/office/powerpoint/2010/main" val="297994033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Rectangle 6"/>
          <p:cNvSpPr/>
          <p:nvPr userDrawn="1"/>
        </p:nvSpPr>
        <p:spPr>
          <a:xfrm>
            <a:off x="0" y="3157302"/>
            <a:ext cx="9144000" cy="3700698"/>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sp>
        <p:nvSpPr>
          <p:cNvPr id="8" name="Text Box 4"/>
          <p:cNvSpPr txBox="1">
            <a:spLocks noChangeArrowheads="1"/>
          </p:cNvSpPr>
          <p:nvPr userDrawn="1"/>
        </p:nvSpPr>
        <p:spPr bwMode="auto">
          <a:xfrm>
            <a:off x="4173280" y="3267175"/>
            <a:ext cx="355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600" spc="-150" dirty="0" err="1">
                <a:solidFill>
                  <a:srgbClr val="CAEE9C">
                    <a:lumMod val="75000"/>
                  </a:srgbClr>
                </a:solidFill>
              </a:rPr>
              <a:t>xie-xie</a:t>
            </a:r>
            <a:endParaRPr lang="en-GB" sz="3200" spc="-150" dirty="0">
              <a:solidFill>
                <a:srgbClr val="CAEE9C">
                  <a:lumMod val="75000"/>
                </a:srgbClr>
              </a:solidFill>
            </a:endParaRPr>
          </a:p>
        </p:txBody>
      </p:sp>
      <p:sp>
        <p:nvSpPr>
          <p:cNvPr id="12" name="Text Box 4"/>
          <p:cNvSpPr txBox="1">
            <a:spLocks noChangeArrowheads="1"/>
          </p:cNvSpPr>
          <p:nvPr userDrawn="1"/>
        </p:nvSpPr>
        <p:spPr bwMode="auto">
          <a:xfrm>
            <a:off x="2992114" y="3620454"/>
            <a:ext cx="355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800" spc="-150" dirty="0" err="1">
                <a:solidFill>
                  <a:srgbClr val="CAEE9C">
                    <a:lumMod val="60000"/>
                    <a:lumOff val="40000"/>
                  </a:srgbClr>
                </a:solidFill>
              </a:rPr>
              <a:t>zikomo</a:t>
            </a:r>
            <a:endParaRPr lang="en-GB" spc="-150" dirty="0">
              <a:solidFill>
                <a:srgbClr val="CAEE9C">
                  <a:lumMod val="60000"/>
                  <a:lumOff val="40000"/>
                </a:srgbClr>
              </a:solidFill>
            </a:endParaRPr>
          </a:p>
        </p:txBody>
      </p:sp>
      <p:sp>
        <p:nvSpPr>
          <p:cNvPr id="14" name="Text Box 4"/>
          <p:cNvSpPr txBox="1">
            <a:spLocks noChangeArrowheads="1"/>
          </p:cNvSpPr>
          <p:nvPr userDrawn="1"/>
        </p:nvSpPr>
        <p:spPr bwMode="auto">
          <a:xfrm>
            <a:off x="2362551" y="3625471"/>
            <a:ext cx="406257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6600" b="1" spc="-150" dirty="0" smtClean="0">
                <a:solidFill>
                  <a:srgbClr val="CAEE9C">
                    <a:lumMod val="75000"/>
                  </a:srgbClr>
                </a:solidFill>
              </a:rPr>
              <a:t>thank </a:t>
            </a:r>
            <a:r>
              <a:rPr lang="en-GB" sz="6600" b="1" spc="-150" dirty="0">
                <a:solidFill>
                  <a:srgbClr val="CAEE9C">
                    <a:lumMod val="75000"/>
                  </a:srgbClr>
                </a:solidFill>
              </a:rPr>
              <a:t>you </a:t>
            </a:r>
          </a:p>
        </p:txBody>
      </p:sp>
      <p:sp>
        <p:nvSpPr>
          <p:cNvPr id="16" name="Text Box 4"/>
          <p:cNvSpPr txBox="1">
            <a:spLocks noChangeArrowheads="1"/>
          </p:cNvSpPr>
          <p:nvPr userDrawn="1"/>
        </p:nvSpPr>
        <p:spPr bwMode="auto">
          <a:xfrm>
            <a:off x="617280" y="4289023"/>
            <a:ext cx="355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200" b="1" spc="-150" dirty="0" err="1" smtClean="0">
                <a:solidFill>
                  <a:srgbClr val="CAEE9C">
                    <a:lumMod val="60000"/>
                    <a:lumOff val="40000"/>
                  </a:srgbClr>
                </a:solidFill>
              </a:rPr>
              <a:t>urakoze</a:t>
            </a:r>
            <a:endParaRPr lang="en-GB" sz="3200" b="1" spc="-150" dirty="0">
              <a:solidFill>
                <a:srgbClr val="CAEE9C">
                  <a:lumMod val="60000"/>
                  <a:lumOff val="40000"/>
                </a:srgbClr>
              </a:solidFill>
            </a:endParaRPr>
          </a:p>
        </p:txBody>
      </p:sp>
      <p:sp>
        <p:nvSpPr>
          <p:cNvPr id="18" name="Text Box 4"/>
          <p:cNvSpPr txBox="1">
            <a:spLocks noChangeArrowheads="1"/>
          </p:cNvSpPr>
          <p:nvPr userDrawn="1"/>
        </p:nvSpPr>
        <p:spPr bwMode="auto">
          <a:xfrm>
            <a:off x="2501735" y="4539381"/>
            <a:ext cx="3556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200" b="1" spc="-150" dirty="0" err="1">
                <a:solidFill>
                  <a:srgbClr val="CAEE9C">
                    <a:lumMod val="75000"/>
                  </a:srgbClr>
                </a:solidFill>
              </a:rPr>
              <a:t>terima</a:t>
            </a:r>
            <a:r>
              <a:rPr lang="en-GB" sz="3200" b="1" spc="-150" dirty="0">
                <a:solidFill>
                  <a:srgbClr val="CAEE9C">
                    <a:lumMod val="75000"/>
                  </a:srgbClr>
                </a:solidFill>
              </a:rPr>
              <a:t> </a:t>
            </a:r>
            <a:r>
              <a:rPr lang="en-GB" sz="3200" b="1" spc="-150" dirty="0" err="1">
                <a:solidFill>
                  <a:srgbClr val="CAEE9C">
                    <a:lumMod val="75000"/>
                  </a:srgbClr>
                </a:solidFill>
              </a:rPr>
              <a:t>kasih</a:t>
            </a:r>
            <a:r>
              <a:rPr lang="en-GB" sz="3200" b="1" spc="-150" dirty="0">
                <a:solidFill>
                  <a:srgbClr val="CAEE9C">
                    <a:lumMod val="75000"/>
                  </a:srgbClr>
                </a:solidFill>
              </a:rPr>
              <a:t> </a:t>
            </a:r>
          </a:p>
        </p:txBody>
      </p:sp>
      <p:sp>
        <p:nvSpPr>
          <p:cNvPr id="19" name="Text Box 4"/>
          <p:cNvSpPr txBox="1">
            <a:spLocks noChangeArrowheads="1"/>
          </p:cNvSpPr>
          <p:nvPr userDrawn="1"/>
        </p:nvSpPr>
        <p:spPr bwMode="auto">
          <a:xfrm>
            <a:off x="4315361" y="4184299"/>
            <a:ext cx="355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200" spc="-150" dirty="0" err="1">
                <a:solidFill>
                  <a:srgbClr val="92D050"/>
                </a:solidFill>
              </a:rPr>
              <a:t>ke</a:t>
            </a:r>
            <a:r>
              <a:rPr lang="en-GB" sz="3200" spc="-150" dirty="0">
                <a:solidFill>
                  <a:srgbClr val="92D050"/>
                </a:solidFill>
              </a:rPr>
              <a:t> </a:t>
            </a:r>
            <a:r>
              <a:rPr lang="en-GB" sz="3200" spc="-150" dirty="0" err="1">
                <a:solidFill>
                  <a:srgbClr val="92D050"/>
                </a:solidFill>
              </a:rPr>
              <a:t>itumetse</a:t>
            </a:r>
            <a:endParaRPr lang="en-GB" sz="3200" spc="-150" dirty="0">
              <a:solidFill>
                <a:srgbClr val="92D050"/>
              </a:solidFill>
            </a:endParaRPr>
          </a:p>
        </p:txBody>
      </p:sp>
      <p:sp>
        <p:nvSpPr>
          <p:cNvPr id="20" name="Text Box 4"/>
          <p:cNvSpPr txBox="1">
            <a:spLocks noChangeArrowheads="1"/>
          </p:cNvSpPr>
          <p:nvPr userDrawn="1"/>
        </p:nvSpPr>
        <p:spPr bwMode="auto">
          <a:xfrm>
            <a:off x="5120975" y="4545688"/>
            <a:ext cx="355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pc="-150" dirty="0" err="1">
                <a:solidFill>
                  <a:srgbClr val="CAEE9C">
                    <a:lumMod val="75000"/>
                  </a:srgbClr>
                </a:solidFill>
              </a:rPr>
              <a:t>dhanyawaad</a:t>
            </a:r>
            <a:endParaRPr lang="en-GB" spc="-150" dirty="0">
              <a:solidFill>
                <a:srgbClr val="CAEE9C">
                  <a:lumMod val="75000"/>
                </a:srgbClr>
              </a:solidFill>
            </a:endParaRPr>
          </a:p>
        </p:txBody>
      </p:sp>
      <p:sp>
        <p:nvSpPr>
          <p:cNvPr id="21" name="Text Box 4"/>
          <p:cNvSpPr txBox="1">
            <a:spLocks noChangeArrowheads="1"/>
          </p:cNvSpPr>
          <p:nvPr userDrawn="1"/>
        </p:nvSpPr>
        <p:spPr bwMode="auto">
          <a:xfrm>
            <a:off x="1018505" y="3555150"/>
            <a:ext cx="355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2800" spc="-150" dirty="0" err="1" smtClean="0">
                <a:solidFill>
                  <a:srgbClr val="CAEE9C">
                    <a:lumMod val="60000"/>
                    <a:lumOff val="40000"/>
                  </a:srgbClr>
                </a:solidFill>
              </a:rPr>
              <a:t>merci</a:t>
            </a:r>
            <a:endParaRPr lang="en-GB" sz="2800" spc="-150" dirty="0">
              <a:solidFill>
                <a:srgbClr val="CAEE9C">
                  <a:lumMod val="60000"/>
                  <a:lumOff val="40000"/>
                </a:srgbClr>
              </a:solidFill>
            </a:endParaRPr>
          </a:p>
        </p:txBody>
      </p:sp>
      <p:sp>
        <p:nvSpPr>
          <p:cNvPr id="22" name="Text Box 4"/>
          <p:cNvSpPr txBox="1">
            <a:spLocks noChangeArrowheads="1"/>
          </p:cNvSpPr>
          <p:nvPr userDrawn="1"/>
        </p:nvSpPr>
        <p:spPr bwMode="auto">
          <a:xfrm>
            <a:off x="5862004" y="3569338"/>
            <a:ext cx="355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2800" b="1" spc="-150" dirty="0" err="1">
                <a:solidFill>
                  <a:srgbClr val="CAEE9C">
                    <a:lumMod val="60000"/>
                    <a:lumOff val="40000"/>
                  </a:srgbClr>
                </a:solidFill>
              </a:rPr>
              <a:t>efharistó</a:t>
            </a:r>
            <a:endParaRPr lang="en-GB" sz="2800" b="1" spc="-150" dirty="0">
              <a:solidFill>
                <a:srgbClr val="CAEE9C">
                  <a:lumMod val="60000"/>
                  <a:lumOff val="40000"/>
                </a:srgbClr>
              </a:solidFill>
            </a:endParaRPr>
          </a:p>
        </p:txBody>
      </p:sp>
      <p:sp>
        <p:nvSpPr>
          <p:cNvPr id="25" name="Rectangle 24"/>
          <p:cNvSpPr/>
          <p:nvPr userDrawn="1"/>
        </p:nvSpPr>
        <p:spPr>
          <a:xfrm>
            <a:off x="1125396" y="3292006"/>
            <a:ext cx="2752677" cy="523220"/>
          </a:xfrm>
          <a:prstGeom prst="rect">
            <a:avLst/>
          </a:prstGeom>
        </p:spPr>
        <p:txBody>
          <a:bodyPr wrap="none">
            <a:spAutoFit/>
          </a:bodyPr>
          <a:lstStyle/>
          <a:p>
            <a:r>
              <a:rPr lang="en-GB" sz="2800" b="1" spc="-150" dirty="0" err="1">
                <a:solidFill>
                  <a:srgbClr val="CAEE9C">
                    <a:lumMod val="75000"/>
                  </a:srgbClr>
                </a:solidFill>
              </a:rPr>
              <a:t>Assalamualikum</a:t>
            </a:r>
            <a:endParaRPr lang="en-GB" b="1" spc="-150" dirty="0">
              <a:solidFill>
                <a:srgbClr val="CAEE9C">
                  <a:lumMod val="75000"/>
                </a:srgbClr>
              </a:solidFill>
            </a:endParaRPr>
          </a:p>
        </p:txBody>
      </p:sp>
      <p:sp>
        <p:nvSpPr>
          <p:cNvPr id="26" name="TextBox 25"/>
          <p:cNvSpPr txBox="1"/>
          <p:nvPr userDrawn="1"/>
        </p:nvSpPr>
        <p:spPr>
          <a:xfrm>
            <a:off x="4110374" y="4181300"/>
            <a:ext cx="497252" cy="400110"/>
          </a:xfrm>
          <a:prstGeom prst="rect">
            <a:avLst/>
          </a:prstGeom>
          <a:noFill/>
        </p:spPr>
        <p:txBody>
          <a:bodyPr wrap="none" rtlCol="0">
            <a:spAutoFit/>
          </a:bodyPr>
          <a:lstStyle/>
          <a:p>
            <a:r>
              <a:rPr lang="en-GB" sz="2000" b="1" spc="-150" dirty="0" err="1" smtClean="0">
                <a:solidFill>
                  <a:srgbClr val="CAEE9C">
                    <a:lumMod val="60000"/>
                    <a:lumOff val="40000"/>
                  </a:srgbClr>
                </a:solidFill>
              </a:rPr>
              <a:t>tak</a:t>
            </a:r>
            <a:endParaRPr lang="en-GB" sz="2000" b="1" spc="-150" dirty="0">
              <a:solidFill>
                <a:srgbClr val="CAEE9C">
                  <a:lumMod val="60000"/>
                  <a:lumOff val="40000"/>
                </a:srgbClr>
              </a:solidFill>
            </a:endParaRPr>
          </a:p>
        </p:txBody>
      </p:sp>
      <p:sp>
        <p:nvSpPr>
          <p:cNvPr id="28" name="Rectangle 27"/>
          <p:cNvSpPr/>
          <p:nvPr userDrawn="1"/>
        </p:nvSpPr>
        <p:spPr>
          <a:xfrm>
            <a:off x="1416823" y="4158782"/>
            <a:ext cx="671979" cy="369332"/>
          </a:xfrm>
          <a:prstGeom prst="rect">
            <a:avLst/>
          </a:prstGeom>
        </p:spPr>
        <p:txBody>
          <a:bodyPr wrap="none">
            <a:spAutoFit/>
          </a:bodyPr>
          <a:lstStyle/>
          <a:p>
            <a:r>
              <a:rPr lang="fi-FI" sz="1800" b="1" spc="-150" dirty="0">
                <a:solidFill>
                  <a:srgbClr val="CAEE9C">
                    <a:lumMod val="75000"/>
                  </a:srgbClr>
                </a:solidFill>
              </a:rPr>
              <a:t>kiitos</a:t>
            </a:r>
          </a:p>
        </p:txBody>
      </p:sp>
      <p:sp>
        <p:nvSpPr>
          <p:cNvPr id="30" name="Rectangle 29"/>
          <p:cNvSpPr/>
          <p:nvPr userDrawn="1"/>
        </p:nvSpPr>
        <p:spPr>
          <a:xfrm>
            <a:off x="3915393" y="3425416"/>
            <a:ext cx="854721" cy="400110"/>
          </a:xfrm>
          <a:prstGeom prst="rect">
            <a:avLst/>
          </a:prstGeom>
        </p:spPr>
        <p:txBody>
          <a:bodyPr wrap="none">
            <a:spAutoFit/>
          </a:bodyPr>
          <a:lstStyle/>
          <a:p>
            <a:r>
              <a:rPr lang="hi-IN" sz="2000" spc="-150" dirty="0">
                <a:solidFill>
                  <a:srgbClr val="CAEE9C">
                    <a:lumMod val="75000"/>
                  </a:srgbClr>
                </a:solidFill>
              </a:rPr>
              <a:t>शुक्रिया</a:t>
            </a:r>
          </a:p>
        </p:txBody>
      </p:sp>
      <p:sp>
        <p:nvSpPr>
          <p:cNvPr id="32" name="Rectangle 31"/>
          <p:cNvSpPr/>
          <p:nvPr userDrawn="1"/>
        </p:nvSpPr>
        <p:spPr>
          <a:xfrm>
            <a:off x="791201" y="3800600"/>
            <a:ext cx="1369286" cy="461665"/>
          </a:xfrm>
          <a:prstGeom prst="rect">
            <a:avLst/>
          </a:prstGeom>
        </p:spPr>
        <p:txBody>
          <a:bodyPr wrap="none">
            <a:spAutoFit/>
          </a:bodyPr>
          <a:lstStyle/>
          <a:p>
            <a:r>
              <a:rPr lang="ja-JP" altLang="en-US" spc="-150" dirty="0">
                <a:solidFill>
                  <a:srgbClr val="92D050"/>
                </a:solidFill>
              </a:rPr>
              <a:t>ありがとう</a:t>
            </a:r>
          </a:p>
        </p:txBody>
      </p:sp>
      <p:sp>
        <p:nvSpPr>
          <p:cNvPr id="34" name="Rectangle 33"/>
          <p:cNvSpPr/>
          <p:nvPr userDrawn="1"/>
        </p:nvSpPr>
        <p:spPr>
          <a:xfrm>
            <a:off x="5951280" y="3913287"/>
            <a:ext cx="947695" cy="400110"/>
          </a:xfrm>
          <a:prstGeom prst="rect">
            <a:avLst/>
          </a:prstGeom>
        </p:spPr>
        <p:txBody>
          <a:bodyPr wrap="none">
            <a:spAutoFit/>
          </a:bodyPr>
          <a:lstStyle/>
          <a:p>
            <a:r>
              <a:rPr lang="es-ES" sz="2000" b="1" spc="-150" dirty="0">
                <a:solidFill>
                  <a:srgbClr val="CAEE9C">
                    <a:lumMod val="60000"/>
                    <a:lumOff val="40000"/>
                  </a:srgbClr>
                </a:solidFill>
              </a:rPr>
              <a:t>gracias</a:t>
            </a:r>
          </a:p>
        </p:txBody>
      </p:sp>
      <p:sp>
        <p:nvSpPr>
          <p:cNvPr id="29" name="Text Box 4"/>
          <p:cNvSpPr txBox="1">
            <a:spLocks noChangeArrowheads="1"/>
          </p:cNvSpPr>
          <p:nvPr userDrawn="1"/>
        </p:nvSpPr>
        <p:spPr bwMode="auto">
          <a:xfrm>
            <a:off x="5860025" y="4184299"/>
            <a:ext cx="355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800" dirty="0" err="1">
                <a:solidFill>
                  <a:srgbClr val="CAEE9C">
                    <a:lumMod val="75000"/>
                  </a:srgbClr>
                </a:solidFill>
              </a:rPr>
              <a:t>zikomo</a:t>
            </a:r>
            <a:endParaRPr lang="en-GB" dirty="0">
              <a:solidFill>
                <a:srgbClr val="CAEE9C">
                  <a:lumMod val="75000"/>
                </a:srgbClr>
              </a:solidFill>
            </a:endParaRPr>
          </a:p>
        </p:txBody>
      </p:sp>
      <p:sp>
        <p:nvSpPr>
          <p:cNvPr id="31" name="Rectangle 30"/>
          <p:cNvSpPr/>
          <p:nvPr userDrawn="1"/>
        </p:nvSpPr>
        <p:spPr>
          <a:xfrm>
            <a:off x="869237" y="4581410"/>
            <a:ext cx="883575" cy="400110"/>
          </a:xfrm>
          <a:prstGeom prst="rect">
            <a:avLst/>
          </a:prstGeom>
        </p:spPr>
        <p:txBody>
          <a:bodyPr wrap="none">
            <a:spAutoFit/>
          </a:bodyPr>
          <a:lstStyle/>
          <a:p>
            <a:r>
              <a:rPr lang="de-DE" sz="2000" dirty="0" smtClean="0">
                <a:solidFill>
                  <a:srgbClr val="CAEE9C">
                    <a:lumMod val="75000"/>
                  </a:srgbClr>
                </a:solidFill>
              </a:rPr>
              <a:t>danke</a:t>
            </a:r>
            <a:endParaRPr lang="de-DE" sz="2000" dirty="0">
              <a:solidFill>
                <a:srgbClr val="CAEE9C">
                  <a:lumMod val="75000"/>
                </a:srgbClr>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
        <p:nvSpPr>
          <p:cNvPr id="3" name="Text Placeholder 2"/>
          <p:cNvSpPr>
            <a:spLocks noGrp="1"/>
          </p:cNvSpPr>
          <p:nvPr>
            <p:ph type="body" sz="quarter" idx="11" hasCustomPrompt="1"/>
          </p:nvPr>
        </p:nvSpPr>
        <p:spPr>
          <a:xfrm>
            <a:off x="467543" y="5125169"/>
            <a:ext cx="8209431" cy="9144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7BC143"/>
              </a:buClr>
              <a:buSzTx/>
              <a:buFont typeface="Calibri" panose="020F0502020204030204" pitchFamily="34" charset="0"/>
              <a:buNone/>
              <a:tabLst/>
              <a:defRPr lang="en-GB" sz="2400" b="1" smtClean="0">
                <a:solidFill>
                  <a:schemeClr val="accent3">
                    <a:lumMod val="20000"/>
                    <a:lumOff val="80000"/>
                  </a:schemeClr>
                </a:solidFill>
              </a:defRPr>
            </a:lvl1pPr>
          </a:lstStyle>
          <a:p>
            <a:pPr marL="0" marR="0" lvl="0" indent="0" algn="ctr" defTabSz="914400" rtl="0" eaLnBrk="1" fontAlgn="auto" latinLnBrk="0" hangingPunct="1">
              <a:lnSpc>
                <a:spcPct val="100000"/>
              </a:lnSpc>
              <a:spcBef>
                <a:spcPct val="20000"/>
              </a:spcBef>
              <a:spcAft>
                <a:spcPts val="0"/>
              </a:spcAft>
              <a:buClr>
                <a:srgbClr val="7BC143"/>
              </a:buClr>
              <a:buSzTx/>
              <a:buFont typeface="Calibri" panose="020F0502020204030204" pitchFamily="34" charset="0"/>
              <a:buNone/>
              <a:tabLst/>
              <a:defRPr/>
            </a:pPr>
            <a:r>
              <a:rPr lang="en-GB" sz="2000" b="1" dirty="0" smtClean="0">
                <a:solidFill>
                  <a:schemeClr val="accent3">
                    <a:lumMod val="20000"/>
                    <a:lumOff val="80000"/>
                  </a:schemeClr>
                </a:solidFill>
                <a:latin typeface="+mj-lt"/>
              </a:rPr>
              <a:t>Name, CABI Centre</a:t>
            </a:r>
            <a:br>
              <a:rPr lang="en-GB" sz="2000" b="1" dirty="0" smtClean="0">
                <a:solidFill>
                  <a:schemeClr val="accent3">
                    <a:lumMod val="20000"/>
                    <a:lumOff val="80000"/>
                  </a:schemeClr>
                </a:solidFill>
                <a:latin typeface="+mj-lt"/>
              </a:rPr>
            </a:br>
            <a:r>
              <a:rPr lang="en-GB" sz="2000" b="1" dirty="0" smtClean="0">
                <a:solidFill>
                  <a:schemeClr val="accent3">
                    <a:lumMod val="20000"/>
                    <a:lumOff val="80000"/>
                  </a:schemeClr>
                </a:solidFill>
                <a:latin typeface="+mj-lt"/>
              </a:rPr>
              <a:t>email@cabi.org</a:t>
            </a:r>
          </a:p>
          <a:p>
            <a:pPr lvl="0"/>
            <a:endParaRPr lang="en-GB" dirty="0"/>
          </a:p>
        </p:txBody>
      </p:sp>
      <p:sp>
        <p:nvSpPr>
          <p:cNvPr id="27" name="Rectangle 26"/>
          <p:cNvSpPr/>
          <p:nvPr userDrawn="1"/>
        </p:nvSpPr>
        <p:spPr>
          <a:xfrm>
            <a:off x="0" y="-18324"/>
            <a:ext cx="9144000" cy="317562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6" name="Text Box 4"/>
          <p:cNvSpPr txBox="1">
            <a:spLocks noChangeArrowheads="1"/>
          </p:cNvSpPr>
          <p:nvPr userDrawn="1"/>
        </p:nvSpPr>
        <p:spPr bwMode="auto">
          <a:xfrm>
            <a:off x="6289206" y="4499787"/>
            <a:ext cx="355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800" spc="-150" dirty="0" err="1" smtClean="0">
                <a:solidFill>
                  <a:srgbClr val="CAEE9C">
                    <a:lumMod val="60000"/>
                    <a:lumOff val="40000"/>
                  </a:srgbClr>
                </a:solidFill>
              </a:rPr>
              <a:t>asante</a:t>
            </a:r>
            <a:endParaRPr lang="en-GB" spc="-150" dirty="0">
              <a:solidFill>
                <a:srgbClr val="CAEE9C">
                  <a:lumMod val="60000"/>
                  <a:lumOff val="40000"/>
                </a:srgbClr>
              </a:solidFill>
            </a:endParaRPr>
          </a:p>
        </p:txBody>
      </p:sp>
    </p:spTree>
    <p:extLst>
      <p:ext uri="{BB962C8B-B14F-4D97-AF65-F5344CB8AC3E}">
        <p14:creationId xmlns:p14="http://schemas.microsoft.com/office/powerpoint/2010/main" val="148228474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0" y="2208213"/>
            <a:ext cx="9144000" cy="3060700"/>
          </a:xfrm>
          <a:prstGeom prst="rect">
            <a:avLst/>
          </a:prstGeom>
          <a:solidFill>
            <a:srgbClr val="5BBF21"/>
          </a:solidFill>
          <a:ln w="9525">
            <a:noFill/>
            <a:miter lim="800000"/>
            <a:headEnd/>
            <a:tailEnd/>
          </a:ln>
        </p:spPr>
        <p:txBody>
          <a:bodyPr wrap="none" anchor="ctr"/>
          <a:lstStyle/>
          <a:p>
            <a:pPr algn="ctr">
              <a:defRPr/>
            </a:pPr>
            <a:endParaRPr lang="en-US">
              <a:solidFill>
                <a:srgbClr val="262626"/>
              </a:solidFill>
              <a:cs typeface="Arial" charset="0"/>
            </a:endParaRPr>
          </a:p>
        </p:txBody>
      </p:sp>
      <p:sp>
        <p:nvSpPr>
          <p:cNvPr id="8" name="Rectangle 2"/>
          <p:cNvSpPr>
            <a:spLocks noChangeArrowheads="1"/>
          </p:cNvSpPr>
          <p:nvPr/>
        </p:nvSpPr>
        <p:spPr bwMode="auto">
          <a:xfrm>
            <a:off x="0" y="2208213"/>
            <a:ext cx="9144000" cy="3060700"/>
          </a:xfrm>
          <a:prstGeom prst="rect">
            <a:avLst/>
          </a:prstGeom>
          <a:solidFill>
            <a:schemeClr val="bg2"/>
          </a:solidFill>
          <a:ln w="9525">
            <a:noFill/>
            <a:miter lim="800000"/>
            <a:headEnd/>
            <a:tailEnd/>
          </a:ln>
        </p:spPr>
        <p:txBody>
          <a:bodyPr wrap="none" anchor="ctr"/>
          <a:lstStyle/>
          <a:p>
            <a:pPr algn="ctr">
              <a:defRPr/>
            </a:pPr>
            <a:endParaRPr lang="en-US">
              <a:solidFill>
                <a:srgbClr val="262626"/>
              </a:solidFill>
              <a:cs typeface="Arial" charset="0"/>
            </a:endParaRPr>
          </a:p>
        </p:txBody>
      </p:sp>
      <p:sp>
        <p:nvSpPr>
          <p:cNvPr id="2" name="Title 1"/>
          <p:cNvSpPr>
            <a:spLocks noGrp="1"/>
          </p:cNvSpPr>
          <p:nvPr>
            <p:ph type="title"/>
          </p:nvPr>
        </p:nvSpPr>
        <p:spPr>
          <a:xfrm>
            <a:off x="509047" y="1619253"/>
            <a:ext cx="7937369" cy="435793"/>
          </a:xfrm>
        </p:spPr>
        <p:txBody>
          <a:bodyPr/>
          <a:lstStyle/>
          <a:p>
            <a:r>
              <a:rPr lang="en-US" smtClean="0"/>
              <a:t>Click to edit Master title style</a:t>
            </a:r>
            <a:endParaRPr lang="en-GB" dirty="0"/>
          </a:p>
        </p:txBody>
      </p:sp>
      <p:sp>
        <p:nvSpPr>
          <p:cNvPr id="6" name="Picture Placeholder 5"/>
          <p:cNvSpPr>
            <a:spLocks noGrp="1"/>
          </p:cNvSpPr>
          <p:nvPr>
            <p:ph type="pic" sz="quarter" idx="10"/>
          </p:nvPr>
        </p:nvSpPr>
        <p:spPr>
          <a:xfrm>
            <a:off x="509587" y="2206800"/>
            <a:ext cx="3060000" cy="3060000"/>
          </a:xfrm>
        </p:spPr>
        <p:txBody>
          <a:bodyPr/>
          <a:lstStyle/>
          <a:p>
            <a:pPr lvl="0"/>
            <a:r>
              <a:rPr lang="en-US" noProof="0" smtClean="0"/>
              <a:t>Click icon to add picture</a:t>
            </a:r>
            <a:endParaRPr lang="en-GB" noProof="0"/>
          </a:p>
        </p:txBody>
      </p:sp>
      <p:sp>
        <p:nvSpPr>
          <p:cNvPr id="7" name="Text Placeholder 8"/>
          <p:cNvSpPr>
            <a:spLocks noGrp="1"/>
          </p:cNvSpPr>
          <p:nvPr>
            <p:ph type="body" sz="quarter" idx="11"/>
          </p:nvPr>
        </p:nvSpPr>
        <p:spPr>
          <a:xfrm>
            <a:off x="3714755" y="2338388"/>
            <a:ext cx="5024438" cy="2836862"/>
          </a:xfrm>
        </p:spPr>
        <p:txBody>
          <a:bodyPr/>
          <a:lstStyle>
            <a:lvl1pPr>
              <a:defRPr sz="2400">
                <a:solidFill>
                  <a:schemeClr val="bg1"/>
                </a:solidFill>
              </a:defRPr>
            </a:lvl1pPr>
            <a:lvl2pPr>
              <a:buClr>
                <a:schemeClr val="bg1"/>
              </a:buClr>
              <a:defRPr sz="2400">
                <a:solidFill>
                  <a:schemeClr val="bg1"/>
                </a:solidFill>
              </a:defRPr>
            </a:lvl2pPr>
            <a:lvl3pPr>
              <a:buClr>
                <a:schemeClr val="bg1"/>
              </a:buClr>
              <a:defRPr sz="2400">
                <a:solidFill>
                  <a:schemeClr val="bg1"/>
                </a:solidFill>
              </a:defRPr>
            </a:lvl3pPr>
            <a:lvl4pPr>
              <a:buClr>
                <a:schemeClr val="bg1"/>
              </a:buClr>
              <a:defRPr sz="2400">
                <a:solidFill>
                  <a:schemeClr val="bg1"/>
                </a:solidFill>
              </a:defRPr>
            </a:lvl4pPr>
            <a:lvl5pPr>
              <a:buClr>
                <a:schemeClr val="bg1"/>
              </a:buClr>
              <a:defRPr sz="2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22992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ase study">
    <p:spTree>
      <p:nvGrpSpPr>
        <p:cNvPr id="1" name=""/>
        <p:cNvGrpSpPr/>
        <p:nvPr/>
      </p:nvGrpSpPr>
      <p:grpSpPr>
        <a:xfrm>
          <a:off x="0" y="0"/>
          <a:ext cx="0" cy="0"/>
          <a:chOff x="0" y="0"/>
          <a:chExt cx="0" cy="0"/>
        </a:xfrm>
      </p:grpSpPr>
      <p:sp>
        <p:nvSpPr>
          <p:cNvPr id="8" name="Rectangle 7"/>
          <p:cNvSpPr/>
          <p:nvPr userDrawn="1"/>
        </p:nvSpPr>
        <p:spPr>
          <a:xfrm>
            <a:off x="244475" y="0"/>
            <a:ext cx="2881313" cy="6840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0" name="Rectangle 9"/>
          <p:cNvSpPr/>
          <p:nvPr/>
        </p:nvSpPr>
        <p:spPr>
          <a:xfrm>
            <a:off x="244475" y="0"/>
            <a:ext cx="2881313" cy="68405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4" name="Text Placeholder 3"/>
          <p:cNvSpPr>
            <a:spLocks noGrp="1"/>
          </p:cNvSpPr>
          <p:nvPr>
            <p:ph type="body" sz="half" idx="2"/>
          </p:nvPr>
        </p:nvSpPr>
        <p:spPr>
          <a:xfrm>
            <a:off x="334657" y="5118755"/>
            <a:ext cx="2747914" cy="152714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320516" y="603315"/>
            <a:ext cx="2771481" cy="1246564"/>
          </a:xfrm>
        </p:spPr>
        <p:txBody>
          <a:bodyPr anchor="b"/>
          <a:lstStyle>
            <a:lvl1pPr algn="l">
              <a:defRPr sz="3200" b="1">
                <a:solidFill>
                  <a:schemeClr val="bg1"/>
                </a:solidFill>
              </a:defRPr>
            </a:lvl1pPr>
          </a:lstStyle>
          <a:p>
            <a:r>
              <a:rPr lang="en-US" smtClean="0"/>
              <a:t>Click to edit Master title style</a:t>
            </a:r>
            <a:endParaRPr lang="en-GB" dirty="0"/>
          </a:p>
        </p:txBody>
      </p:sp>
      <p:sp>
        <p:nvSpPr>
          <p:cNvPr id="7" name="Picture Placeholder 6"/>
          <p:cNvSpPr>
            <a:spLocks noGrp="1"/>
          </p:cNvSpPr>
          <p:nvPr>
            <p:ph type="pic" sz="quarter" idx="10"/>
          </p:nvPr>
        </p:nvSpPr>
        <p:spPr>
          <a:xfrm>
            <a:off x="245866" y="2036175"/>
            <a:ext cx="2880000" cy="2880000"/>
          </a:xfrm>
        </p:spPr>
        <p:txBody>
          <a:bodyPr/>
          <a:lstStyle/>
          <a:p>
            <a:pPr lvl="0"/>
            <a:r>
              <a:rPr lang="en-US" noProof="0" smtClean="0"/>
              <a:t>Click icon to add picture</a:t>
            </a:r>
            <a:endParaRPr lang="en-GB" noProof="0" dirty="0"/>
          </a:p>
        </p:txBody>
      </p:sp>
      <p:sp>
        <p:nvSpPr>
          <p:cNvPr id="9" name="Text Placeholder 8"/>
          <p:cNvSpPr>
            <a:spLocks noGrp="1"/>
          </p:cNvSpPr>
          <p:nvPr>
            <p:ph type="body" sz="quarter" idx="11"/>
          </p:nvPr>
        </p:nvSpPr>
        <p:spPr>
          <a:xfrm>
            <a:off x="3308355" y="1979613"/>
            <a:ext cx="5477430" cy="4665662"/>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10"/>
          <p:cNvSpPr>
            <a:spLocks noGrp="1"/>
          </p:cNvSpPr>
          <p:nvPr>
            <p:ph type="body" sz="quarter" idx="12"/>
          </p:nvPr>
        </p:nvSpPr>
        <p:spPr>
          <a:xfrm>
            <a:off x="3298826" y="1168536"/>
            <a:ext cx="5477530" cy="669925"/>
          </a:xfrm>
        </p:spPr>
        <p:txBody>
          <a:bodyPr/>
          <a:lstStyle>
            <a:lvl1pPr>
              <a:defRPr b="1"/>
            </a:lvl1pPr>
          </a:lstStyle>
          <a:p>
            <a:pPr lvl="0"/>
            <a:r>
              <a:rPr lang="en-US" smtClean="0"/>
              <a:t>Click to edit Master text styles</a:t>
            </a:r>
          </a:p>
        </p:txBody>
      </p:sp>
    </p:spTree>
    <p:extLst>
      <p:ext uri="{BB962C8B-B14F-4D97-AF65-F5344CB8AC3E}">
        <p14:creationId xmlns:p14="http://schemas.microsoft.com/office/powerpoint/2010/main" val="27801468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long image">
    <p:spTree>
      <p:nvGrpSpPr>
        <p:cNvPr id="1" name=""/>
        <p:cNvGrpSpPr/>
        <p:nvPr/>
      </p:nvGrpSpPr>
      <p:grpSpPr>
        <a:xfrm>
          <a:off x="0" y="0"/>
          <a:ext cx="0" cy="0"/>
          <a:chOff x="0" y="0"/>
          <a:chExt cx="0" cy="0"/>
        </a:xfrm>
      </p:grpSpPr>
      <p:sp>
        <p:nvSpPr>
          <p:cNvPr id="2" name="Title 1"/>
          <p:cNvSpPr>
            <a:spLocks noGrp="1"/>
          </p:cNvSpPr>
          <p:nvPr>
            <p:ph type="title"/>
          </p:nvPr>
        </p:nvSpPr>
        <p:spPr>
          <a:xfrm>
            <a:off x="3298825" y="980728"/>
            <a:ext cx="5486955" cy="958532"/>
          </a:xfrm>
        </p:spPr>
        <p:txBody>
          <a:bodyPr anchor="b"/>
          <a:lstStyle>
            <a:lvl1pPr algn="l">
              <a:defRPr sz="3200" b="1">
                <a:solidFill>
                  <a:schemeClr val="bg2"/>
                </a:solidFill>
              </a:defRPr>
            </a:lvl1pPr>
          </a:lstStyle>
          <a:p>
            <a:r>
              <a:rPr lang="en-US" dirty="0" smtClean="0"/>
              <a:t>Click to edit Master title style</a:t>
            </a:r>
            <a:endParaRPr lang="en-GB" dirty="0"/>
          </a:p>
        </p:txBody>
      </p:sp>
      <p:sp>
        <p:nvSpPr>
          <p:cNvPr id="7" name="Picture Placeholder 6"/>
          <p:cNvSpPr>
            <a:spLocks noGrp="1"/>
          </p:cNvSpPr>
          <p:nvPr>
            <p:ph type="pic" sz="quarter" idx="10"/>
          </p:nvPr>
        </p:nvSpPr>
        <p:spPr>
          <a:xfrm>
            <a:off x="245866" y="0"/>
            <a:ext cx="2880000" cy="6858000"/>
          </a:xfrm>
        </p:spPr>
        <p:txBody>
          <a:bodyPr/>
          <a:lstStyle/>
          <a:p>
            <a:pPr lvl="0"/>
            <a:r>
              <a:rPr lang="en-US" noProof="0" dirty="0" smtClean="0"/>
              <a:t>Click icon to add picture</a:t>
            </a:r>
            <a:endParaRPr lang="en-GB" noProof="0" dirty="0"/>
          </a:p>
        </p:txBody>
      </p:sp>
      <p:sp>
        <p:nvSpPr>
          <p:cNvPr id="9" name="Text Placeholder 8"/>
          <p:cNvSpPr>
            <a:spLocks noGrp="1"/>
          </p:cNvSpPr>
          <p:nvPr>
            <p:ph type="body" sz="quarter" idx="11"/>
          </p:nvPr>
        </p:nvSpPr>
        <p:spPr>
          <a:xfrm>
            <a:off x="3308351" y="2924943"/>
            <a:ext cx="5477430" cy="3720331"/>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10"/>
          <p:cNvSpPr>
            <a:spLocks noGrp="1"/>
          </p:cNvSpPr>
          <p:nvPr>
            <p:ph type="body" sz="quarter" idx="12"/>
          </p:nvPr>
        </p:nvSpPr>
        <p:spPr>
          <a:xfrm>
            <a:off x="3298826" y="2033098"/>
            <a:ext cx="5477530" cy="747830"/>
          </a:xfrm>
        </p:spPr>
        <p:txBody>
          <a:bodyPr/>
          <a:lstStyle>
            <a:lvl1pPr>
              <a:defRPr b="1"/>
            </a:lvl1pPr>
          </a:lstStyle>
          <a:p>
            <a:pPr lvl="0"/>
            <a:r>
              <a:rPr lang="en-US" dirty="0" smtClean="0"/>
              <a:t>Click to edit Master text styles</a:t>
            </a:r>
          </a:p>
        </p:txBody>
      </p:sp>
    </p:spTree>
    <p:extLst>
      <p:ext uri="{BB962C8B-B14F-4D97-AF65-F5344CB8AC3E}">
        <p14:creationId xmlns:p14="http://schemas.microsoft.com/office/powerpoint/2010/main" val="224563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ur mission Slide">
    <p:spTree>
      <p:nvGrpSpPr>
        <p:cNvPr id="1" name=""/>
        <p:cNvGrpSpPr/>
        <p:nvPr/>
      </p:nvGrpSpPr>
      <p:grpSpPr>
        <a:xfrm>
          <a:off x="0" y="0"/>
          <a:ext cx="0" cy="0"/>
          <a:chOff x="0" y="0"/>
          <a:chExt cx="0" cy="0"/>
        </a:xfrm>
      </p:grpSpPr>
      <p:sp>
        <p:nvSpPr>
          <p:cNvPr id="7" name="Rectangle 6"/>
          <p:cNvSpPr/>
          <p:nvPr userDrawn="1"/>
        </p:nvSpPr>
        <p:spPr>
          <a:xfrm>
            <a:off x="0" y="2684435"/>
            <a:ext cx="9144000" cy="4173565"/>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chemeClr val="bg1"/>
                </a:solidFill>
              </a:rPr>
              <a:t>KNOWLEDGE FOR LIFE</a:t>
            </a:r>
            <a:endParaRPr lang="en-GB" sz="1200" b="1" dirty="0">
              <a:solidFill>
                <a:schemeClr val="bg1"/>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
        <p:nvSpPr>
          <p:cNvPr id="5" name="TextBox 4"/>
          <p:cNvSpPr txBox="1"/>
          <p:nvPr userDrawn="1"/>
        </p:nvSpPr>
        <p:spPr>
          <a:xfrm>
            <a:off x="437960" y="3602501"/>
            <a:ext cx="7154234" cy="3108543"/>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sz="2800" b="1" dirty="0" smtClean="0">
              <a:solidFill>
                <a:schemeClr val="bg1"/>
              </a:solidFill>
              <a:latin typeface="+mn-lt"/>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2800" b="1" dirty="0" smtClean="0">
                <a:solidFill>
                  <a:schemeClr val="bg1"/>
                </a:solidFill>
                <a:latin typeface="+mn-lt"/>
              </a:rPr>
              <a:t>CABI is a not-for-profit international organization that improves people’s lives by providing information and applying scientific expertise to solve problems in agriculture and the environment</a:t>
            </a:r>
            <a:endParaRPr lang="en-GB" sz="2800" b="1" dirty="0" smtClean="0">
              <a:solidFill>
                <a:schemeClr val="bg1"/>
              </a:solidFill>
              <a:latin typeface="+mn-lt"/>
            </a:endParaRPr>
          </a:p>
          <a:p>
            <a:endParaRPr lang="en-GB" sz="2800" b="1" dirty="0">
              <a:solidFill>
                <a:schemeClr val="bg1"/>
              </a:solidFill>
              <a:latin typeface="+mn-lt"/>
            </a:endParaRPr>
          </a:p>
        </p:txBody>
      </p:sp>
      <p:sp>
        <p:nvSpPr>
          <p:cNvPr id="10" name="TextBox 9"/>
          <p:cNvSpPr txBox="1"/>
          <p:nvPr userDrawn="1"/>
        </p:nvSpPr>
        <p:spPr>
          <a:xfrm>
            <a:off x="386494" y="2924944"/>
            <a:ext cx="2800767" cy="1200329"/>
          </a:xfrm>
          <a:prstGeom prst="rect">
            <a:avLst/>
          </a:prstGeom>
          <a:noFill/>
        </p:spPr>
        <p:txBody>
          <a:bodyPr wrap="none" rtlCol="0">
            <a:spAutoFit/>
          </a:bodyPr>
          <a:lstStyle/>
          <a:p>
            <a:endParaRPr lang="en-GB" sz="3600" b="1" dirty="0" smtClean="0">
              <a:solidFill>
                <a:schemeClr val="bg1"/>
              </a:solidFill>
              <a:latin typeface="+mj-lt"/>
            </a:endParaRPr>
          </a:p>
          <a:p>
            <a:r>
              <a:rPr lang="en-GB" sz="3600" b="1" dirty="0" smtClean="0">
                <a:solidFill>
                  <a:schemeClr val="bg1"/>
                </a:solidFill>
                <a:latin typeface="+mj-lt"/>
              </a:rPr>
              <a:t>our mission</a:t>
            </a:r>
            <a:endParaRPr lang="en-GB" sz="3600" b="1" dirty="0">
              <a:solidFill>
                <a:schemeClr val="bg1"/>
              </a:solidFill>
              <a:latin typeface="+mj-lt"/>
            </a:endParaRPr>
          </a:p>
        </p:txBody>
      </p:sp>
      <p:sp>
        <p:nvSpPr>
          <p:cNvPr id="11" name="Rectangle 10"/>
          <p:cNvSpPr/>
          <p:nvPr userDrawn="1"/>
        </p:nvSpPr>
        <p:spPr>
          <a:xfrm>
            <a:off x="0" y="-18324"/>
            <a:ext cx="9144000" cy="317562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479016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10"/>
          </p:nvPr>
        </p:nvSpPr>
        <p:spPr>
          <a:xfrm>
            <a:off x="820738" y="2063788"/>
            <a:ext cx="7927336" cy="458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944340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ign-off">
    <p:spTree>
      <p:nvGrpSpPr>
        <p:cNvPr id="1" name=""/>
        <p:cNvGrpSpPr/>
        <p:nvPr/>
      </p:nvGrpSpPr>
      <p:grpSpPr>
        <a:xfrm>
          <a:off x="0" y="0"/>
          <a:ext cx="0" cy="0"/>
          <a:chOff x="0" y="0"/>
          <a:chExt cx="0" cy="0"/>
        </a:xfrm>
      </p:grpSpPr>
      <p:grpSp>
        <p:nvGrpSpPr>
          <p:cNvPr id="8" name="Group 7"/>
          <p:cNvGrpSpPr/>
          <p:nvPr userDrawn="1"/>
        </p:nvGrpSpPr>
        <p:grpSpPr>
          <a:xfrm>
            <a:off x="358775" y="5218113"/>
            <a:ext cx="8426450" cy="1293812"/>
            <a:chOff x="358775" y="5218113"/>
            <a:chExt cx="8426450" cy="1293812"/>
          </a:xfrm>
        </p:grpSpPr>
        <p:sp>
          <p:nvSpPr>
            <p:cNvPr id="3" name="Rectangle 2"/>
            <p:cNvSpPr/>
            <p:nvPr userDrawn="1"/>
          </p:nvSpPr>
          <p:spPr>
            <a:xfrm>
              <a:off x="358775" y="5218113"/>
              <a:ext cx="8426450" cy="12938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 name="TextBox 6"/>
            <p:cNvSpPr txBox="1"/>
            <p:nvPr userDrawn="1"/>
          </p:nvSpPr>
          <p:spPr>
            <a:xfrm>
              <a:off x="5449949" y="5598550"/>
              <a:ext cx="2826415" cy="607859"/>
            </a:xfrm>
            <a:prstGeom prst="rect">
              <a:avLst/>
            </a:prstGeom>
            <a:noFill/>
          </p:spPr>
          <p:txBody>
            <a:bodyPr wrap="none" rtlCol="0">
              <a:spAutoFit/>
            </a:bodyPr>
            <a:lstStyle/>
            <a:p>
              <a:pPr algn="r">
                <a:spcAft>
                  <a:spcPts val="300"/>
                </a:spcAft>
              </a:pPr>
              <a:r>
                <a:rPr lang="en-GB" sz="1300" b="1" dirty="0" smtClean="0">
                  <a:solidFill>
                    <a:srgbClr val="FFFFFF"/>
                  </a:solidFill>
                </a:rPr>
                <a:t>www.cabi.org</a:t>
              </a:r>
            </a:p>
            <a:p>
              <a:pPr algn="r">
                <a:spcAft>
                  <a:spcPts val="300"/>
                </a:spcAft>
              </a:pPr>
              <a:r>
                <a:rPr lang="en-GB" sz="1800" b="1" dirty="0" smtClean="0">
                  <a:solidFill>
                    <a:srgbClr val="FFFFFF"/>
                  </a:solidFill>
                </a:rPr>
                <a:t>KNOWLEDGE FOR LIFE</a:t>
              </a:r>
              <a:endParaRPr lang="en-GB" sz="1800" b="1" dirty="0">
                <a:solidFill>
                  <a:srgbClr val="FFFFFF"/>
                </a:solidFill>
              </a:endParaRPr>
            </a:p>
          </p:txBody>
        </p:sp>
      </p:grpSp>
      <p:sp>
        <p:nvSpPr>
          <p:cNvPr id="4" name="Text Placeholder 3"/>
          <p:cNvSpPr>
            <a:spLocks noGrp="1"/>
          </p:cNvSpPr>
          <p:nvPr>
            <p:ph type="body" sz="quarter" idx="10"/>
          </p:nvPr>
        </p:nvSpPr>
        <p:spPr>
          <a:xfrm>
            <a:off x="942975" y="1989138"/>
            <a:ext cx="7219950" cy="2159000"/>
          </a:xfrm>
        </p:spPr>
        <p:txBody>
          <a:bodyPr/>
          <a:lstStyle/>
          <a:p>
            <a:pPr lvl="0"/>
            <a:r>
              <a:rPr lang="en-US" smtClean="0"/>
              <a:t>Click to edit Master text styles</a:t>
            </a:r>
          </a:p>
        </p:txBody>
      </p:sp>
    </p:spTree>
    <p:extLst>
      <p:ext uri="{BB962C8B-B14F-4D97-AF65-F5344CB8AC3E}">
        <p14:creationId xmlns:p14="http://schemas.microsoft.com/office/powerpoint/2010/main" val="46866962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00E44EE-2A4B-4DAF-A817-0A3301983D5A}" type="datetimeFigureOut">
              <a:rPr lang="en-GB" smtClean="0"/>
              <a:t>08/10/2015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329B34-17EA-4271-91F5-FBCAD6289F8F}" type="slidenum">
              <a:rPr lang="en-GB" smtClean="0"/>
              <a:t>‹#›</a:t>
            </a:fld>
            <a:endParaRPr lang="en-GB"/>
          </a:p>
        </p:txBody>
      </p:sp>
    </p:spTree>
    <p:extLst>
      <p:ext uri="{BB962C8B-B14F-4D97-AF65-F5344CB8AC3E}">
        <p14:creationId xmlns:p14="http://schemas.microsoft.com/office/powerpoint/2010/main" val="34344194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0E44EE-2A4B-4DAF-A817-0A3301983D5A}" type="datetimeFigureOut">
              <a:rPr lang="en-GB" smtClean="0"/>
              <a:t>08/10/2015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329B34-17EA-4271-91F5-FBCAD6289F8F}" type="slidenum">
              <a:rPr lang="en-GB" smtClean="0"/>
              <a:t>‹#›</a:t>
            </a:fld>
            <a:endParaRPr lang="en-GB"/>
          </a:p>
        </p:txBody>
      </p:sp>
    </p:spTree>
    <p:extLst>
      <p:ext uri="{BB962C8B-B14F-4D97-AF65-F5344CB8AC3E}">
        <p14:creationId xmlns:p14="http://schemas.microsoft.com/office/powerpoint/2010/main" val="2671320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E44EE-2A4B-4DAF-A817-0A3301983D5A}" type="datetimeFigureOut">
              <a:rPr lang="en-GB" smtClean="0"/>
              <a:t>08/10/2015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329B34-17EA-4271-91F5-FBCAD6289F8F}" type="slidenum">
              <a:rPr lang="en-GB" smtClean="0"/>
              <a:t>‹#›</a:t>
            </a:fld>
            <a:endParaRPr lang="en-GB"/>
          </a:p>
        </p:txBody>
      </p:sp>
    </p:spTree>
    <p:extLst>
      <p:ext uri="{BB962C8B-B14F-4D97-AF65-F5344CB8AC3E}">
        <p14:creationId xmlns:p14="http://schemas.microsoft.com/office/powerpoint/2010/main" val="2896018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00E44EE-2A4B-4DAF-A817-0A3301983D5A}" type="datetimeFigureOut">
              <a:rPr lang="en-GB" smtClean="0"/>
              <a:t>08/10/2015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329B34-17EA-4271-91F5-FBCAD6289F8F}" type="slidenum">
              <a:rPr lang="en-GB" smtClean="0"/>
              <a:t>‹#›</a:t>
            </a:fld>
            <a:endParaRPr lang="en-GB"/>
          </a:p>
        </p:txBody>
      </p:sp>
    </p:spTree>
    <p:extLst>
      <p:ext uri="{BB962C8B-B14F-4D97-AF65-F5344CB8AC3E}">
        <p14:creationId xmlns:p14="http://schemas.microsoft.com/office/powerpoint/2010/main" val="2766072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00E44EE-2A4B-4DAF-A817-0A3301983D5A}" type="datetimeFigureOut">
              <a:rPr lang="en-GB" smtClean="0"/>
              <a:t>08/10/2015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329B34-17EA-4271-91F5-FBCAD6289F8F}" type="slidenum">
              <a:rPr lang="en-GB" smtClean="0"/>
              <a:t>‹#›</a:t>
            </a:fld>
            <a:endParaRPr lang="en-GB"/>
          </a:p>
        </p:txBody>
      </p:sp>
    </p:spTree>
    <p:extLst>
      <p:ext uri="{BB962C8B-B14F-4D97-AF65-F5344CB8AC3E}">
        <p14:creationId xmlns:p14="http://schemas.microsoft.com/office/powerpoint/2010/main" val="1487721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00E44EE-2A4B-4DAF-A817-0A3301983D5A}" type="datetimeFigureOut">
              <a:rPr lang="en-GB" smtClean="0"/>
              <a:t>08/10/2015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329B34-17EA-4271-91F5-FBCAD6289F8F}" type="slidenum">
              <a:rPr lang="en-GB" smtClean="0"/>
              <a:t>‹#›</a:t>
            </a:fld>
            <a:endParaRPr lang="en-GB"/>
          </a:p>
        </p:txBody>
      </p:sp>
    </p:spTree>
    <p:extLst>
      <p:ext uri="{BB962C8B-B14F-4D97-AF65-F5344CB8AC3E}">
        <p14:creationId xmlns:p14="http://schemas.microsoft.com/office/powerpoint/2010/main" val="415718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E44EE-2A4B-4DAF-A817-0A3301983D5A}" type="datetimeFigureOut">
              <a:rPr lang="en-GB" smtClean="0"/>
              <a:t>08/10/2015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329B34-17EA-4271-91F5-FBCAD6289F8F}" type="slidenum">
              <a:rPr lang="en-GB" smtClean="0"/>
              <a:t>‹#›</a:t>
            </a:fld>
            <a:endParaRPr lang="en-GB"/>
          </a:p>
        </p:txBody>
      </p:sp>
    </p:spTree>
    <p:extLst>
      <p:ext uri="{BB962C8B-B14F-4D97-AF65-F5344CB8AC3E}">
        <p14:creationId xmlns:p14="http://schemas.microsoft.com/office/powerpoint/2010/main" val="3984896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E44EE-2A4B-4DAF-A817-0A3301983D5A}" type="datetimeFigureOut">
              <a:rPr lang="en-GB" smtClean="0"/>
              <a:t>08/10/2015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329B34-17EA-4271-91F5-FBCAD6289F8F}" type="slidenum">
              <a:rPr lang="en-GB" smtClean="0"/>
              <a:t>‹#›</a:t>
            </a:fld>
            <a:endParaRPr lang="en-GB"/>
          </a:p>
        </p:txBody>
      </p:sp>
    </p:spTree>
    <p:extLst>
      <p:ext uri="{BB962C8B-B14F-4D97-AF65-F5344CB8AC3E}">
        <p14:creationId xmlns:p14="http://schemas.microsoft.com/office/powerpoint/2010/main" val="1995481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at is CABI Slide">
    <p:spTree>
      <p:nvGrpSpPr>
        <p:cNvPr id="1" name=""/>
        <p:cNvGrpSpPr/>
        <p:nvPr/>
      </p:nvGrpSpPr>
      <p:grpSpPr>
        <a:xfrm>
          <a:off x="0" y="0"/>
          <a:ext cx="0" cy="0"/>
          <a:chOff x="0" y="0"/>
          <a:chExt cx="0" cy="0"/>
        </a:xfrm>
      </p:grpSpPr>
      <p:sp>
        <p:nvSpPr>
          <p:cNvPr id="7" name="Rectangle 6"/>
          <p:cNvSpPr/>
          <p:nvPr userDrawn="1"/>
        </p:nvSpPr>
        <p:spPr>
          <a:xfrm>
            <a:off x="0" y="2684435"/>
            <a:ext cx="9144000" cy="4173565"/>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chemeClr val="bg1"/>
                </a:solidFill>
              </a:rPr>
              <a:t>KNOWLEDGE FOR LIFE</a:t>
            </a:r>
            <a:endParaRPr lang="en-GB" sz="1200" b="1" dirty="0">
              <a:solidFill>
                <a:schemeClr val="bg1"/>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
        <p:nvSpPr>
          <p:cNvPr id="4" name="TextBox 3"/>
          <p:cNvSpPr txBox="1"/>
          <p:nvPr userDrawn="1"/>
        </p:nvSpPr>
        <p:spPr>
          <a:xfrm>
            <a:off x="380442" y="3580643"/>
            <a:ext cx="6685129" cy="2677656"/>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GB" sz="2800" b="1" dirty="0" smtClean="0">
              <a:solidFill>
                <a:schemeClr val="bg1"/>
              </a:solidFill>
              <a:latin typeface="+mn-lt"/>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sz="2800" b="1" dirty="0" smtClean="0">
              <a:solidFill>
                <a:schemeClr val="bg1"/>
              </a:solidFill>
              <a:latin typeface="+mn-lt"/>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2800" b="1" dirty="0" smtClean="0">
                <a:solidFill>
                  <a:schemeClr val="bg1"/>
                </a:solidFill>
                <a:latin typeface="+mn-lt"/>
              </a:rPr>
              <a:t>CABI</a:t>
            </a:r>
            <a:r>
              <a:rPr lang="en-GB" sz="2800" dirty="0" smtClean="0">
                <a:solidFill>
                  <a:schemeClr val="bg1"/>
                </a:solidFill>
                <a:latin typeface="+mn-lt"/>
              </a:rPr>
              <a:t> </a:t>
            </a:r>
            <a:r>
              <a:rPr lang="en-GB" altLang="en-US" sz="2800" b="1" dirty="0" smtClean="0">
                <a:solidFill>
                  <a:schemeClr val="bg1"/>
                </a:solidFill>
                <a:latin typeface="+mn-lt"/>
              </a:rPr>
              <a:t>is a not-for-profit science-based development and information organization </a:t>
            </a:r>
          </a:p>
          <a:p>
            <a:r>
              <a:rPr lang="en-GB" sz="2800" dirty="0" smtClean="0">
                <a:solidFill>
                  <a:schemeClr val="bg1"/>
                </a:solidFill>
                <a:latin typeface="+mn-lt"/>
              </a:rPr>
              <a:t> </a:t>
            </a:r>
            <a:endParaRPr lang="en-GB" sz="2800" dirty="0">
              <a:solidFill>
                <a:schemeClr val="bg1"/>
              </a:solidFill>
              <a:latin typeface="+mn-lt"/>
            </a:endParaRPr>
          </a:p>
        </p:txBody>
      </p:sp>
      <p:sp>
        <p:nvSpPr>
          <p:cNvPr id="5" name="TextBox 4"/>
          <p:cNvSpPr txBox="1"/>
          <p:nvPr userDrawn="1"/>
        </p:nvSpPr>
        <p:spPr>
          <a:xfrm>
            <a:off x="386494" y="2924944"/>
            <a:ext cx="3288080" cy="1200329"/>
          </a:xfrm>
          <a:prstGeom prst="rect">
            <a:avLst/>
          </a:prstGeom>
          <a:noFill/>
        </p:spPr>
        <p:txBody>
          <a:bodyPr wrap="none" rtlCol="0">
            <a:spAutoFit/>
          </a:bodyPr>
          <a:lstStyle/>
          <a:p>
            <a:endParaRPr lang="en-GB" sz="3600" b="1" dirty="0" smtClean="0">
              <a:solidFill>
                <a:schemeClr val="bg1"/>
              </a:solidFill>
              <a:latin typeface="+mj-lt"/>
            </a:endParaRPr>
          </a:p>
          <a:p>
            <a:r>
              <a:rPr lang="en-GB" sz="3600" b="1" dirty="0" smtClean="0">
                <a:solidFill>
                  <a:schemeClr val="bg1"/>
                </a:solidFill>
                <a:latin typeface="+mj-lt"/>
              </a:rPr>
              <a:t>what is CABI?</a:t>
            </a:r>
            <a:endParaRPr lang="en-GB" sz="3600" b="1" dirty="0">
              <a:solidFill>
                <a:schemeClr val="bg1"/>
              </a:solidFill>
              <a:latin typeface="+mj-lt"/>
            </a:endParaRPr>
          </a:p>
        </p:txBody>
      </p:sp>
      <p:sp>
        <p:nvSpPr>
          <p:cNvPr id="13" name="Rectangle 12"/>
          <p:cNvSpPr/>
          <p:nvPr userDrawn="1"/>
        </p:nvSpPr>
        <p:spPr>
          <a:xfrm>
            <a:off x="0" y="-18324"/>
            <a:ext cx="9144000" cy="317562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279436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E44EE-2A4B-4DAF-A817-0A3301983D5A}" type="datetimeFigureOut">
              <a:rPr lang="en-GB" smtClean="0"/>
              <a:t>08/10/2015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329B34-17EA-4271-91F5-FBCAD6289F8F}" type="slidenum">
              <a:rPr lang="en-GB" smtClean="0"/>
              <a:t>‹#›</a:t>
            </a:fld>
            <a:endParaRPr lang="en-GB"/>
          </a:p>
        </p:txBody>
      </p:sp>
    </p:spTree>
    <p:extLst>
      <p:ext uri="{BB962C8B-B14F-4D97-AF65-F5344CB8AC3E}">
        <p14:creationId xmlns:p14="http://schemas.microsoft.com/office/powerpoint/2010/main" val="19160847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0E44EE-2A4B-4DAF-A817-0A3301983D5A}" type="datetimeFigureOut">
              <a:rPr lang="en-GB" smtClean="0"/>
              <a:t>08/10/2015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329B34-17EA-4271-91F5-FBCAD6289F8F}" type="slidenum">
              <a:rPr lang="en-GB" smtClean="0"/>
              <a:t>‹#›</a:t>
            </a:fld>
            <a:endParaRPr lang="en-GB"/>
          </a:p>
        </p:txBody>
      </p:sp>
    </p:spTree>
    <p:extLst>
      <p:ext uri="{BB962C8B-B14F-4D97-AF65-F5344CB8AC3E}">
        <p14:creationId xmlns:p14="http://schemas.microsoft.com/office/powerpoint/2010/main" val="36657865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0E44EE-2A4B-4DAF-A817-0A3301983D5A}" type="datetimeFigureOut">
              <a:rPr lang="en-GB" smtClean="0"/>
              <a:t>08/10/2015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329B34-17EA-4271-91F5-FBCAD6289F8F}" type="slidenum">
              <a:rPr lang="en-GB" smtClean="0"/>
              <a:t>‹#›</a:t>
            </a:fld>
            <a:endParaRPr lang="en-GB"/>
          </a:p>
        </p:txBody>
      </p:sp>
    </p:spTree>
    <p:extLst>
      <p:ext uri="{BB962C8B-B14F-4D97-AF65-F5344CB8AC3E}">
        <p14:creationId xmlns:p14="http://schemas.microsoft.com/office/powerpoint/2010/main" val="216361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1"/>
            <a:ext cx="9144000" cy="4725143"/>
          </a:xfrm>
          <a:blipFill>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smtClean="0"/>
              <a:t>You may insert your own picture (Click icon to add picture), no line bordering picture. </a:t>
            </a:r>
            <a:endParaRPr lang="en-GB" dirty="0" smtClean="0">
              <a:latin typeface="Arial" panose="020B0604020202020204" pitchFamily="34" charset="0"/>
            </a:endParaRPr>
          </a:p>
        </p:txBody>
      </p:sp>
      <p:sp>
        <p:nvSpPr>
          <p:cNvPr id="7" name="Rectangle 6"/>
          <p:cNvSpPr/>
          <p:nvPr userDrawn="1"/>
        </p:nvSpPr>
        <p:spPr>
          <a:xfrm>
            <a:off x="-9164" y="4725144"/>
            <a:ext cx="9153164" cy="2157341"/>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sp>
        <p:nvSpPr>
          <p:cNvPr id="3" name="Subtitle 2"/>
          <p:cNvSpPr>
            <a:spLocks noGrp="1"/>
          </p:cNvSpPr>
          <p:nvPr>
            <p:ph type="subTitle" idx="1" hasCustomPrompt="1"/>
          </p:nvPr>
        </p:nvSpPr>
        <p:spPr>
          <a:xfrm>
            <a:off x="107504" y="4725144"/>
            <a:ext cx="8928992" cy="749024"/>
          </a:xfrm>
        </p:spPr>
        <p:txBody>
          <a:bodyPr anchor="ctr">
            <a:normAutofit/>
          </a:bodyPr>
          <a:lstStyle>
            <a:lvl1pPr marL="0" indent="0" algn="ctr">
              <a:buNone/>
              <a:defRPr sz="2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 here</a:t>
            </a:r>
          </a:p>
        </p:txBody>
      </p:sp>
      <p:sp>
        <p:nvSpPr>
          <p:cNvPr id="30" name="Text Placeholder 29"/>
          <p:cNvSpPr>
            <a:spLocks noGrp="1"/>
          </p:cNvSpPr>
          <p:nvPr>
            <p:ph type="body" sz="quarter" idx="11" hasCustomPrompt="1"/>
          </p:nvPr>
        </p:nvSpPr>
        <p:spPr>
          <a:xfrm>
            <a:off x="107504" y="5474567"/>
            <a:ext cx="8928991" cy="326042"/>
          </a:xfrm>
        </p:spPr>
        <p:txBody>
          <a:bodyPr>
            <a:normAutofit/>
          </a:bodyPr>
          <a:lstStyle>
            <a:lvl1pPr marL="0" indent="0" algn="ctr">
              <a:buNone/>
              <a:defRPr sz="1400" b="1" baseline="0">
                <a:solidFill>
                  <a:schemeClr val="accent3">
                    <a:lumMod val="40000"/>
                    <a:lumOff val="60000"/>
                  </a:schemeClr>
                </a:solidFill>
              </a:defRPr>
            </a:lvl1pPr>
          </a:lstStyle>
          <a:p>
            <a:pPr lvl="0"/>
            <a:r>
              <a:rPr lang="en-US" dirty="0" smtClean="0"/>
              <a:t>Data collected by (names of contributors and production team)</a:t>
            </a:r>
            <a:endParaRPr lang="en-GB" dirty="0"/>
          </a:p>
        </p:txBody>
      </p:sp>
      <p:sp>
        <p:nvSpPr>
          <p:cNvPr id="32" name="Text Placeholder 31"/>
          <p:cNvSpPr>
            <a:spLocks noGrp="1"/>
          </p:cNvSpPr>
          <p:nvPr>
            <p:ph type="body" sz="quarter" idx="12" hasCustomPrompt="1"/>
          </p:nvPr>
        </p:nvSpPr>
        <p:spPr>
          <a:xfrm>
            <a:off x="102922" y="5812508"/>
            <a:ext cx="8928991" cy="341007"/>
          </a:xfrm>
        </p:spPr>
        <p:txBody>
          <a:bodyPr>
            <a:normAutofit/>
          </a:bodyPr>
          <a:lstStyle>
            <a:lvl1pPr marL="0" indent="0" algn="ctr">
              <a:buNone/>
              <a:defRPr sz="1400" b="1" baseline="0">
                <a:solidFill>
                  <a:schemeClr val="accent3">
                    <a:lumMod val="40000"/>
                    <a:lumOff val="60000"/>
                  </a:schemeClr>
                </a:solidFill>
              </a:defRPr>
            </a:lvl1pPr>
          </a:lstStyle>
          <a:p>
            <a:pPr lvl="0"/>
            <a:r>
              <a:rPr lang="en-GB" dirty="0" smtClean="0"/>
              <a:t>Analysis and Compilation by (names of contributors)</a:t>
            </a:r>
            <a:endParaRPr lang="en-GB" dirty="0"/>
          </a:p>
        </p:txBody>
      </p:sp>
      <p:sp>
        <p:nvSpPr>
          <p:cNvPr id="33" name="Text Placeholder 31"/>
          <p:cNvSpPr>
            <a:spLocks noGrp="1"/>
          </p:cNvSpPr>
          <p:nvPr>
            <p:ph type="body" sz="quarter" idx="13" hasCustomPrompt="1"/>
          </p:nvPr>
        </p:nvSpPr>
        <p:spPr>
          <a:xfrm>
            <a:off x="107504" y="6163317"/>
            <a:ext cx="8928990" cy="341007"/>
          </a:xfrm>
        </p:spPr>
        <p:txBody>
          <a:bodyPr>
            <a:normAutofit/>
          </a:bodyPr>
          <a:lstStyle>
            <a:lvl1pPr marL="0" indent="0" algn="ctr">
              <a:buNone/>
              <a:defRPr sz="1400" b="1" baseline="0">
                <a:solidFill>
                  <a:schemeClr val="accent3">
                    <a:lumMod val="40000"/>
                    <a:lumOff val="60000"/>
                  </a:schemeClr>
                </a:solidFill>
              </a:defRPr>
            </a:lvl1pPr>
          </a:lstStyle>
          <a:p>
            <a:pPr lvl="0"/>
            <a:r>
              <a:rPr lang="en-GB" dirty="0" smtClean="0"/>
              <a:t>Presenters name, date, event</a:t>
            </a:r>
            <a:endParaRPr lang="en-GB" dirty="0"/>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
        <p:nvSpPr>
          <p:cNvPr id="26" name="Title 25"/>
          <p:cNvSpPr>
            <a:spLocks noGrp="1"/>
          </p:cNvSpPr>
          <p:nvPr>
            <p:ph type="title" hasCustomPrompt="1"/>
          </p:nvPr>
        </p:nvSpPr>
        <p:spPr>
          <a:xfrm>
            <a:off x="571023" y="3510136"/>
            <a:ext cx="8229600" cy="1143000"/>
          </a:xfrm>
        </p:spPr>
        <p:txBody>
          <a:bodyPr>
            <a:normAutofit/>
          </a:bodyPr>
          <a:lstStyle>
            <a:lvl1pPr>
              <a:defRPr sz="3600" b="1" cap="none" spc="0" baseline="0">
                <a:ln>
                  <a:noFill/>
                </a:ln>
                <a:solidFill>
                  <a:schemeClr val="bg1"/>
                </a:solidFill>
                <a:effectLst/>
              </a:defRPr>
            </a:lvl1pPr>
          </a:lstStyle>
          <a:p>
            <a:r>
              <a:rPr lang="en-US" dirty="0" smtClean="0"/>
              <a:t>Presentation heading here</a:t>
            </a:r>
            <a:br>
              <a:rPr lang="en-US" dirty="0" smtClean="0"/>
            </a:br>
            <a:r>
              <a:rPr lang="en-US" dirty="0" smtClean="0"/>
              <a:t>2nd line if needed</a:t>
            </a:r>
            <a:endParaRPr lang="en-GB" dirty="0"/>
          </a:p>
        </p:txBody>
      </p:sp>
    </p:spTree>
    <p:extLst>
      <p:ext uri="{BB962C8B-B14F-4D97-AF65-F5344CB8AC3E}">
        <p14:creationId xmlns:p14="http://schemas.microsoft.com/office/powerpoint/2010/main" val="117710495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14162"/>
            <a:ext cx="9144000" cy="6156000"/>
          </a:xfrm>
          <a:blipFill>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lang="en-GB" baseline="0" dirty="0" smtClean="0">
                <a:solidFill>
                  <a:schemeClr val="bg1"/>
                </a:solidFill>
              </a:defRPr>
            </a:lvl1pPr>
          </a:lstStyle>
          <a:p>
            <a:r>
              <a:rPr lang="en-GB" dirty="0" smtClean="0"/>
              <a:t>You may insert your own picture (Click icon to add picture), no line bordering picture. </a:t>
            </a:r>
            <a:endParaRPr lang="en-GB" dirty="0" smtClean="0">
              <a:latin typeface="Arial" panose="020B0604020202020204" pitchFamily="34" charset="0"/>
            </a:endParaRPr>
          </a:p>
        </p:txBody>
      </p:sp>
      <p:sp>
        <p:nvSpPr>
          <p:cNvPr id="2" name="Title 1"/>
          <p:cNvSpPr>
            <a:spLocks noGrp="1"/>
          </p:cNvSpPr>
          <p:nvPr>
            <p:ph type="title"/>
          </p:nvPr>
        </p:nvSpPr>
        <p:spPr>
          <a:xfrm>
            <a:off x="179511" y="4869160"/>
            <a:ext cx="8229600" cy="1143000"/>
          </a:xfrm>
        </p:spPr>
        <p:txBody>
          <a:bodyPr/>
          <a:lstStyle>
            <a:lvl1pPr algn="l">
              <a:defRPr b="1" cap="none" spc="0">
                <a:ln>
                  <a:noFill/>
                </a:ln>
                <a:solidFill>
                  <a:schemeClr val="bg1"/>
                </a:solidFill>
                <a:effectLst/>
                <a:latin typeface="+mj-lt"/>
              </a:defRPr>
            </a:lvl1pPr>
          </a:lstStyle>
          <a:p>
            <a:r>
              <a:rPr lang="en-US" smtClean="0"/>
              <a:t>Click to edit Master title style</a:t>
            </a:r>
            <a:endParaRPr lang="en-GB" dirty="0"/>
          </a:p>
        </p:txBody>
      </p:sp>
    </p:spTree>
    <p:extLst>
      <p:ext uri="{BB962C8B-B14F-4D97-AF65-F5344CB8AC3E}">
        <p14:creationId xmlns:p14="http://schemas.microsoft.com/office/powerpoint/2010/main" val="305825165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ur mission Slide">
    <p:spTree>
      <p:nvGrpSpPr>
        <p:cNvPr id="1" name=""/>
        <p:cNvGrpSpPr/>
        <p:nvPr/>
      </p:nvGrpSpPr>
      <p:grpSpPr>
        <a:xfrm>
          <a:off x="0" y="0"/>
          <a:ext cx="0" cy="0"/>
          <a:chOff x="0" y="0"/>
          <a:chExt cx="0" cy="0"/>
        </a:xfrm>
      </p:grpSpPr>
      <p:sp>
        <p:nvSpPr>
          <p:cNvPr id="7" name="Rectangle 6"/>
          <p:cNvSpPr/>
          <p:nvPr userDrawn="1"/>
        </p:nvSpPr>
        <p:spPr>
          <a:xfrm>
            <a:off x="0" y="2684435"/>
            <a:ext cx="9144000" cy="4173565"/>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
        <p:nvSpPr>
          <p:cNvPr id="5" name="TextBox 4"/>
          <p:cNvSpPr txBox="1"/>
          <p:nvPr userDrawn="1"/>
        </p:nvSpPr>
        <p:spPr>
          <a:xfrm>
            <a:off x="437960" y="3602501"/>
            <a:ext cx="7154234" cy="3108543"/>
          </a:xfrm>
          <a:prstGeom prst="rect">
            <a:avLst/>
          </a:prstGeom>
          <a:noFill/>
        </p:spPr>
        <p:txBody>
          <a:bodyPr wrap="square" rtlCol="0">
            <a:spAutoFit/>
          </a:bodyPr>
          <a:lstStyle/>
          <a:p>
            <a:pPr>
              <a:defRPr/>
            </a:pPr>
            <a:endParaRPr lang="en-US" sz="2800" b="1" dirty="0" smtClean="0">
              <a:solidFill>
                <a:srgbClr val="FFFFFF"/>
              </a:solidFill>
              <a:latin typeface="Arial"/>
            </a:endParaRPr>
          </a:p>
          <a:p>
            <a:pPr>
              <a:defRPr/>
            </a:pPr>
            <a:r>
              <a:rPr lang="en-US" sz="2800" b="1" dirty="0" smtClean="0">
                <a:solidFill>
                  <a:srgbClr val="FFFFFF"/>
                </a:solidFill>
                <a:latin typeface="Arial"/>
              </a:rPr>
              <a:t>CABI is a not-for-profit international organization that improves people’s lives by providing information and applying scientific expertise to solve problems in agriculture and the environment</a:t>
            </a:r>
            <a:endParaRPr lang="en-GB" sz="2800" b="1" dirty="0" smtClean="0">
              <a:solidFill>
                <a:srgbClr val="FFFFFF"/>
              </a:solidFill>
              <a:latin typeface="Arial"/>
            </a:endParaRPr>
          </a:p>
          <a:p>
            <a:endParaRPr lang="en-GB" sz="2800" b="1" dirty="0">
              <a:solidFill>
                <a:srgbClr val="FFFFFF"/>
              </a:solidFill>
              <a:latin typeface="Arial"/>
            </a:endParaRPr>
          </a:p>
        </p:txBody>
      </p:sp>
      <p:sp>
        <p:nvSpPr>
          <p:cNvPr id="10" name="TextBox 9"/>
          <p:cNvSpPr txBox="1"/>
          <p:nvPr userDrawn="1"/>
        </p:nvSpPr>
        <p:spPr>
          <a:xfrm>
            <a:off x="386494" y="2924944"/>
            <a:ext cx="2800767" cy="1200329"/>
          </a:xfrm>
          <a:prstGeom prst="rect">
            <a:avLst/>
          </a:prstGeom>
          <a:noFill/>
        </p:spPr>
        <p:txBody>
          <a:bodyPr wrap="none" rtlCol="0">
            <a:spAutoFit/>
          </a:bodyPr>
          <a:lstStyle/>
          <a:p>
            <a:endParaRPr lang="en-GB" sz="3600" b="1" dirty="0" smtClean="0">
              <a:solidFill>
                <a:srgbClr val="FFFFFF"/>
              </a:solidFill>
              <a:latin typeface="Arial"/>
            </a:endParaRPr>
          </a:p>
          <a:p>
            <a:r>
              <a:rPr lang="en-GB" sz="3600" b="1" dirty="0" smtClean="0">
                <a:solidFill>
                  <a:srgbClr val="FFFFFF"/>
                </a:solidFill>
                <a:latin typeface="Arial"/>
              </a:rPr>
              <a:t>our mission</a:t>
            </a:r>
            <a:endParaRPr lang="en-GB" sz="3600" b="1" dirty="0">
              <a:solidFill>
                <a:srgbClr val="FFFFFF"/>
              </a:solidFill>
              <a:latin typeface="Arial"/>
            </a:endParaRPr>
          </a:p>
        </p:txBody>
      </p:sp>
      <p:sp>
        <p:nvSpPr>
          <p:cNvPr id="11" name="Rectangle 10"/>
          <p:cNvSpPr/>
          <p:nvPr userDrawn="1"/>
        </p:nvSpPr>
        <p:spPr>
          <a:xfrm>
            <a:off x="0" y="-18324"/>
            <a:ext cx="9144000" cy="317562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109668663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at is CABI Slide">
    <p:spTree>
      <p:nvGrpSpPr>
        <p:cNvPr id="1" name=""/>
        <p:cNvGrpSpPr/>
        <p:nvPr/>
      </p:nvGrpSpPr>
      <p:grpSpPr>
        <a:xfrm>
          <a:off x="0" y="0"/>
          <a:ext cx="0" cy="0"/>
          <a:chOff x="0" y="0"/>
          <a:chExt cx="0" cy="0"/>
        </a:xfrm>
      </p:grpSpPr>
      <p:sp>
        <p:nvSpPr>
          <p:cNvPr id="7" name="Rectangle 6"/>
          <p:cNvSpPr/>
          <p:nvPr userDrawn="1"/>
        </p:nvSpPr>
        <p:spPr>
          <a:xfrm>
            <a:off x="0" y="2684435"/>
            <a:ext cx="9144000" cy="4173565"/>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
        <p:nvSpPr>
          <p:cNvPr id="4" name="TextBox 3"/>
          <p:cNvSpPr txBox="1"/>
          <p:nvPr userDrawn="1"/>
        </p:nvSpPr>
        <p:spPr>
          <a:xfrm>
            <a:off x="380442" y="3580643"/>
            <a:ext cx="6685129" cy="2677656"/>
          </a:xfrm>
          <a:prstGeom prst="rect">
            <a:avLst/>
          </a:prstGeom>
          <a:noFill/>
        </p:spPr>
        <p:txBody>
          <a:bodyPr wrap="square" rtlCol="0">
            <a:spAutoFit/>
          </a:bodyPr>
          <a:lstStyle/>
          <a:p>
            <a:pPr>
              <a:defRPr/>
            </a:pPr>
            <a:endParaRPr lang="en-GB" sz="2800" b="1" dirty="0" smtClean="0">
              <a:solidFill>
                <a:srgbClr val="FFFFFF"/>
              </a:solidFill>
              <a:latin typeface="Arial"/>
            </a:endParaRPr>
          </a:p>
          <a:p>
            <a:pPr>
              <a:defRPr/>
            </a:pPr>
            <a:endParaRPr lang="en-GB" sz="2800" b="1" dirty="0" smtClean="0">
              <a:solidFill>
                <a:srgbClr val="FFFFFF"/>
              </a:solidFill>
              <a:latin typeface="Arial"/>
            </a:endParaRPr>
          </a:p>
          <a:p>
            <a:pPr>
              <a:defRPr/>
            </a:pPr>
            <a:r>
              <a:rPr lang="en-GB" sz="2800" b="1" dirty="0" smtClean="0">
                <a:solidFill>
                  <a:srgbClr val="FFFFFF"/>
                </a:solidFill>
                <a:latin typeface="Arial"/>
              </a:rPr>
              <a:t>CABI</a:t>
            </a:r>
            <a:r>
              <a:rPr lang="en-GB" sz="2800" dirty="0" smtClean="0">
                <a:solidFill>
                  <a:srgbClr val="FFFFFF"/>
                </a:solidFill>
                <a:latin typeface="Arial"/>
              </a:rPr>
              <a:t> </a:t>
            </a:r>
            <a:r>
              <a:rPr lang="en-GB" altLang="en-US" sz="2800" b="1" dirty="0" smtClean="0">
                <a:solidFill>
                  <a:srgbClr val="FFFFFF"/>
                </a:solidFill>
                <a:latin typeface="Arial"/>
              </a:rPr>
              <a:t>is a not-for-profit science-based development and information organization </a:t>
            </a:r>
          </a:p>
          <a:p>
            <a:r>
              <a:rPr lang="en-GB" sz="2800" dirty="0" smtClean="0">
                <a:solidFill>
                  <a:srgbClr val="FFFFFF"/>
                </a:solidFill>
                <a:latin typeface="Arial"/>
              </a:rPr>
              <a:t> </a:t>
            </a:r>
            <a:endParaRPr lang="en-GB" sz="2800" dirty="0">
              <a:solidFill>
                <a:srgbClr val="FFFFFF"/>
              </a:solidFill>
              <a:latin typeface="Arial"/>
            </a:endParaRPr>
          </a:p>
        </p:txBody>
      </p:sp>
      <p:sp>
        <p:nvSpPr>
          <p:cNvPr id="5" name="TextBox 4"/>
          <p:cNvSpPr txBox="1"/>
          <p:nvPr userDrawn="1"/>
        </p:nvSpPr>
        <p:spPr>
          <a:xfrm>
            <a:off x="386494" y="2924944"/>
            <a:ext cx="3288080" cy="1200329"/>
          </a:xfrm>
          <a:prstGeom prst="rect">
            <a:avLst/>
          </a:prstGeom>
          <a:noFill/>
        </p:spPr>
        <p:txBody>
          <a:bodyPr wrap="none" rtlCol="0">
            <a:spAutoFit/>
          </a:bodyPr>
          <a:lstStyle/>
          <a:p>
            <a:endParaRPr lang="en-GB" sz="3600" b="1" dirty="0" smtClean="0">
              <a:solidFill>
                <a:srgbClr val="FFFFFF"/>
              </a:solidFill>
              <a:latin typeface="Arial"/>
            </a:endParaRPr>
          </a:p>
          <a:p>
            <a:r>
              <a:rPr lang="en-GB" sz="3600" b="1" dirty="0" smtClean="0">
                <a:solidFill>
                  <a:srgbClr val="FFFFFF"/>
                </a:solidFill>
                <a:latin typeface="Arial"/>
              </a:rPr>
              <a:t>what is CABI?</a:t>
            </a:r>
            <a:endParaRPr lang="en-GB" sz="3600" b="1" dirty="0">
              <a:solidFill>
                <a:srgbClr val="FFFFFF"/>
              </a:solidFill>
              <a:latin typeface="Arial"/>
            </a:endParaRPr>
          </a:p>
        </p:txBody>
      </p:sp>
      <p:sp>
        <p:nvSpPr>
          <p:cNvPr id="13" name="Rectangle 12"/>
          <p:cNvSpPr/>
          <p:nvPr userDrawn="1"/>
        </p:nvSpPr>
        <p:spPr>
          <a:xfrm>
            <a:off x="0" y="-18324"/>
            <a:ext cx="9144000" cy="317562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188253398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hat does CABI do Slide">
    <p:spTree>
      <p:nvGrpSpPr>
        <p:cNvPr id="1" name=""/>
        <p:cNvGrpSpPr/>
        <p:nvPr/>
      </p:nvGrpSpPr>
      <p:grpSpPr>
        <a:xfrm>
          <a:off x="0" y="0"/>
          <a:ext cx="0" cy="0"/>
          <a:chOff x="0" y="0"/>
          <a:chExt cx="0" cy="0"/>
        </a:xfrm>
      </p:grpSpPr>
      <p:sp>
        <p:nvSpPr>
          <p:cNvPr id="7" name="Rectangle 6"/>
          <p:cNvSpPr/>
          <p:nvPr userDrawn="1"/>
        </p:nvSpPr>
        <p:spPr>
          <a:xfrm>
            <a:off x="-19874" y="2684435"/>
            <a:ext cx="9163873" cy="4173565"/>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
        <p:nvSpPr>
          <p:cNvPr id="12" name="TextBox 11"/>
          <p:cNvSpPr txBox="1"/>
          <p:nvPr userDrawn="1"/>
        </p:nvSpPr>
        <p:spPr>
          <a:xfrm>
            <a:off x="380442" y="3580643"/>
            <a:ext cx="6685129" cy="3108543"/>
          </a:xfrm>
          <a:prstGeom prst="rect">
            <a:avLst/>
          </a:prstGeom>
          <a:noFill/>
        </p:spPr>
        <p:txBody>
          <a:bodyPr wrap="square" rtlCol="0">
            <a:spAutoFit/>
          </a:bodyPr>
          <a:lstStyle/>
          <a:p>
            <a:pPr>
              <a:defRPr/>
            </a:pPr>
            <a:endParaRPr lang="en-GB" sz="2800" b="1" dirty="0" smtClean="0">
              <a:solidFill>
                <a:srgbClr val="FFFFFF"/>
              </a:solidFill>
              <a:latin typeface="Arial"/>
            </a:endParaRPr>
          </a:p>
          <a:p>
            <a:pPr>
              <a:defRPr/>
            </a:pPr>
            <a:endParaRPr lang="en-GB" sz="2800" b="1" dirty="0" smtClean="0">
              <a:solidFill>
                <a:srgbClr val="FFFFFF"/>
              </a:solidFill>
              <a:latin typeface="Arial"/>
            </a:endParaRPr>
          </a:p>
          <a:p>
            <a:pPr>
              <a:defRPr/>
            </a:pPr>
            <a:r>
              <a:rPr lang="en-GB" sz="2800" b="1" dirty="0" smtClean="0">
                <a:solidFill>
                  <a:srgbClr val="FFFFFF"/>
                </a:solidFill>
                <a:latin typeface="Arial"/>
              </a:rPr>
              <a:t>CABI addresses issues of global concern such as food security, through science, information and communication</a:t>
            </a:r>
          </a:p>
          <a:p>
            <a:r>
              <a:rPr lang="en-GB" sz="2800" dirty="0" smtClean="0">
                <a:solidFill>
                  <a:srgbClr val="FFFFFF"/>
                </a:solidFill>
                <a:latin typeface="Arial"/>
              </a:rPr>
              <a:t> </a:t>
            </a:r>
            <a:endParaRPr lang="en-GB" sz="2800" dirty="0">
              <a:solidFill>
                <a:srgbClr val="FFFFFF"/>
              </a:solidFill>
              <a:latin typeface="Arial"/>
            </a:endParaRPr>
          </a:p>
        </p:txBody>
      </p:sp>
      <p:sp>
        <p:nvSpPr>
          <p:cNvPr id="13" name="TextBox 12"/>
          <p:cNvSpPr txBox="1"/>
          <p:nvPr userDrawn="1"/>
        </p:nvSpPr>
        <p:spPr>
          <a:xfrm>
            <a:off x="386494" y="2924944"/>
            <a:ext cx="4673074" cy="1200329"/>
          </a:xfrm>
          <a:prstGeom prst="rect">
            <a:avLst/>
          </a:prstGeom>
          <a:noFill/>
        </p:spPr>
        <p:txBody>
          <a:bodyPr wrap="none" rtlCol="0">
            <a:spAutoFit/>
          </a:bodyPr>
          <a:lstStyle/>
          <a:p>
            <a:endParaRPr lang="en-GB" sz="3600" b="1" dirty="0" smtClean="0">
              <a:solidFill>
                <a:srgbClr val="FFFFFF"/>
              </a:solidFill>
              <a:latin typeface="Arial"/>
            </a:endParaRPr>
          </a:p>
          <a:p>
            <a:r>
              <a:rPr lang="en-GB" sz="3600" b="1" dirty="0" smtClean="0">
                <a:solidFill>
                  <a:srgbClr val="FFFFFF"/>
                </a:solidFill>
                <a:latin typeface="Arial"/>
              </a:rPr>
              <a:t>what does CABI do?</a:t>
            </a:r>
            <a:endParaRPr lang="en-GB" sz="3600" b="1" dirty="0">
              <a:solidFill>
                <a:srgbClr val="FFFFFF"/>
              </a:solidFill>
              <a:latin typeface="Arial"/>
            </a:endParaRPr>
          </a:p>
        </p:txBody>
      </p:sp>
      <p:sp>
        <p:nvSpPr>
          <p:cNvPr id="15" name="Rectangle 14"/>
          <p:cNvSpPr/>
          <p:nvPr userDrawn="1"/>
        </p:nvSpPr>
        <p:spPr>
          <a:xfrm>
            <a:off x="-19874" y="-171400"/>
            <a:ext cx="9163874" cy="3328702"/>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380145164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BI in Brief">
    <p:spTree>
      <p:nvGrpSpPr>
        <p:cNvPr id="1" name=""/>
        <p:cNvGrpSpPr/>
        <p:nvPr/>
      </p:nvGrpSpPr>
      <p:grpSpPr>
        <a:xfrm>
          <a:off x="0" y="0"/>
          <a:ext cx="0" cy="0"/>
          <a:chOff x="0" y="0"/>
          <a:chExt cx="0" cy="0"/>
        </a:xfrm>
      </p:grpSpPr>
      <p:sp>
        <p:nvSpPr>
          <p:cNvPr id="4" name="Rectangle 3"/>
          <p:cNvSpPr/>
          <p:nvPr userDrawn="1"/>
        </p:nvSpPr>
        <p:spPr>
          <a:xfrm>
            <a:off x="3419871" y="1484784"/>
            <a:ext cx="5472607" cy="4401205"/>
          </a:xfrm>
          <a:prstGeom prst="rect">
            <a:avLst/>
          </a:prstGeom>
        </p:spPr>
        <p:txBody>
          <a:bodyPr wrap="square">
            <a:spAutoFit/>
          </a:bodyPr>
          <a:lstStyle/>
          <a:p>
            <a:pPr marL="342900" indent="-342900">
              <a:buClr>
                <a:srgbClr val="78BE20"/>
              </a:buClr>
              <a:buFont typeface="Arial" panose="020B0604020202020204" pitchFamily="34" charset="0"/>
              <a:buChar char="●"/>
            </a:pPr>
            <a:r>
              <a:rPr lang="en-GB" sz="2000" b="1" dirty="0" smtClean="0">
                <a:solidFill>
                  <a:srgbClr val="78BE20"/>
                </a:solidFill>
              </a:rPr>
              <a:t>Not-for-profit</a:t>
            </a:r>
            <a:r>
              <a:rPr lang="en-GB" sz="2000" dirty="0" smtClean="0">
                <a:solidFill>
                  <a:srgbClr val="5C5C5C"/>
                </a:solidFill>
              </a:rPr>
              <a:t> </a:t>
            </a:r>
            <a:r>
              <a:rPr lang="en-GB" sz="2000" dirty="0" smtClean="0">
                <a:solidFill>
                  <a:srgbClr val="000000"/>
                </a:solidFill>
              </a:rPr>
              <a:t>intergovernmental organisation established in </a:t>
            </a:r>
            <a:r>
              <a:rPr lang="en-GB" sz="2000" b="1" dirty="0" smtClean="0">
                <a:solidFill>
                  <a:srgbClr val="78BE20"/>
                </a:solidFill>
              </a:rPr>
              <a:t>1910</a:t>
            </a:r>
            <a:r>
              <a:rPr lang="en-GB" sz="2000" dirty="0" smtClean="0">
                <a:solidFill>
                  <a:srgbClr val="5C5C5C"/>
                </a:solidFill>
              </a:rPr>
              <a:t> </a:t>
            </a:r>
            <a:r>
              <a:rPr lang="en-GB" sz="2000" dirty="0" smtClean="0">
                <a:solidFill>
                  <a:srgbClr val="000000"/>
                </a:solidFill>
              </a:rPr>
              <a:t>by a UN treaty</a:t>
            </a:r>
          </a:p>
          <a:p>
            <a:pPr marL="342900" indent="-342900">
              <a:buClr>
                <a:srgbClr val="78BE20"/>
              </a:buClr>
              <a:buFont typeface="Arial" panose="020B0604020202020204" pitchFamily="34" charset="0"/>
              <a:buChar char="●"/>
            </a:pPr>
            <a:r>
              <a:rPr lang="en-GB" sz="2000" dirty="0" smtClean="0">
                <a:solidFill>
                  <a:srgbClr val="000000"/>
                </a:solidFill>
              </a:rPr>
              <a:t>Provides scientific expertise and information about </a:t>
            </a:r>
            <a:r>
              <a:rPr lang="en-GB" sz="2000" b="1" dirty="0" smtClean="0">
                <a:solidFill>
                  <a:srgbClr val="78BE20"/>
                </a:solidFill>
              </a:rPr>
              <a:t>agriculture</a:t>
            </a:r>
            <a:r>
              <a:rPr lang="en-GB" sz="2000" dirty="0" smtClean="0">
                <a:solidFill>
                  <a:srgbClr val="5C5C5C"/>
                </a:solidFill>
              </a:rPr>
              <a:t> </a:t>
            </a:r>
            <a:r>
              <a:rPr lang="en-GB" sz="2000" dirty="0" smtClean="0">
                <a:solidFill>
                  <a:srgbClr val="000000"/>
                </a:solidFill>
              </a:rPr>
              <a:t>and the </a:t>
            </a:r>
            <a:r>
              <a:rPr lang="en-GB" sz="2000" b="1" dirty="0" smtClean="0">
                <a:solidFill>
                  <a:srgbClr val="78BE20"/>
                </a:solidFill>
              </a:rPr>
              <a:t>environment</a:t>
            </a:r>
          </a:p>
          <a:p>
            <a:pPr marL="342900" indent="-342900">
              <a:buClr>
                <a:srgbClr val="78BE20"/>
              </a:buClr>
              <a:buFont typeface="Arial" panose="020B0604020202020204" pitchFamily="34" charset="0"/>
              <a:buChar char="●"/>
            </a:pPr>
            <a:r>
              <a:rPr lang="en-GB" sz="2000" dirty="0" smtClean="0">
                <a:solidFill>
                  <a:srgbClr val="000000"/>
                </a:solidFill>
              </a:rPr>
              <a:t>Expertise in: scientific publishing and international development</a:t>
            </a:r>
          </a:p>
          <a:p>
            <a:pPr marL="342900" indent="-342900">
              <a:buClr>
                <a:srgbClr val="78BE20"/>
              </a:buClr>
              <a:buFont typeface="Arial" panose="020B0604020202020204" pitchFamily="34" charset="0"/>
              <a:buChar char="●"/>
            </a:pPr>
            <a:r>
              <a:rPr lang="en-GB" sz="2000" dirty="0" smtClean="0">
                <a:solidFill>
                  <a:srgbClr val="000000"/>
                </a:solidFill>
              </a:rPr>
              <a:t>Owned by</a:t>
            </a:r>
            <a:r>
              <a:rPr lang="en-GB" sz="2000" dirty="0" smtClean="0">
                <a:solidFill>
                  <a:srgbClr val="5C5C5C"/>
                </a:solidFill>
              </a:rPr>
              <a:t> </a:t>
            </a:r>
            <a:r>
              <a:rPr lang="en-GB" sz="2000" b="1" dirty="0" smtClean="0">
                <a:solidFill>
                  <a:srgbClr val="78BE20"/>
                </a:solidFill>
              </a:rPr>
              <a:t>48 member countries</a:t>
            </a:r>
          </a:p>
          <a:p>
            <a:pPr marL="342900" indent="-342900">
              <a:buClr>
                <a:srgbClr val="78BE20"/>
              </a:buClr>
              <a:buFont typeface="Arial" panose="020B0604020202020204" pitchFamily="34" charset="0"/>
              <a:buChar char="●"/>
            </a:pPr>
            <a:r>
              <a:rPr lang="en-GB" sz="2000" b="1" dirty="0" smtClean="0">
                <a:solidFill>
                  <a:srgbClr val="78BE20"/>
                </a:solidFill>
              </a:rPr>
              <a:t>400 staff worldwide </a:t>
            </a:r>
            <a:r>
              <a:rPr lang="en-GB" sz="2000" dirty="0" smtClean="0">
                <a:solidFill>
                  <a:srgbClr val="000000"/>
                </a:solidFill>
              </a:rPr>
              <a:t>in 21 locations</a:t>
            </a:r>
          </a:p>
          <a:p>
            <a:pPr marL="342900" indent="-342900">
              <a:buClr>
                <a:srgbClr val="78BE20"/>
              </a:buClr>
              <a:buFont typeface="Arial" panose="020B0604020202020204" pitchFamily="34" charset="0"/>
              <a:buChar char="●"/>
            </a:pPr>
            <a:r>
              <a:rPr lang="en-GB" sz="2000" dirty="0" smtClean="0">
                <a:solidFill>
                  <a:srgbClr val="000000"/>
                </a:solidFill>
              </a:rPr>
              <a:t>Annual turn-over</a:t>
            </a:r>
            <a:r>
              <a:rPr lang="en-GB" sz="2000" dirty="0" smtClean="0">
                <a:solidFill>
                  <a:srgbClr val="5C5C5C"/>
                </a:solidFill>
              </a:rPr>
              <a:t> </a:t>
            </a:r>
            <a:r>
              <a:rPr lang="en-GB" sz="2000" b="1" dirty="0" smtClean="0">
                <a:solidFill>
                  <a:srgbClr val="78BE20"/>
                </a:solidFill>
              </a:rPr>
              <a:t>£28m </a:t>
            </a:r>
            <a:r>
              <a:rPr lang="en-GB" sz="2000" dirty="0" smtClean="0">
                <a:solidFill>
                  <a:srgbClr val="000000"/>
                </a:solidFill>
              </a:rPr>
              <a:t>(2013)</a:t>
            </a:r>
          </a:p>
          <a:p>
            <a:pPr marL="342900" indent="-342900">
              <a:buClr>
                <a:srgbClr val="78BE20"/>
              </a:buClr>
              <a:buFont typeface="Arial" panose="020B0604020202020204" pitchFamily="34" charset="0"/>
              <a:buChar char="●"/>
            </a:pPr>
            <a:r>
              <a:rPr lang="en-GB" sz="2000" dirty="0" smtClean="0">
                <a:solidFill>
                  <a:srgbClr val="000000"/>
                </a:solidFill>
              </a:rPr>
              <a:t>Compliant with requirements for</a:t>
            </a:r>
            <a:r>
              <a:rPr lang="en-GB" sz="2000" dirty="0" smtClean="0">
                <a:solidFill>
                  <a:srgbClr val="5C5C5C"/>
                </a:solidFill>
              </a:rPr>
              <a:t> </a:t>
            </a:r>
            <a:r>
              <a:rPr lang="en-GB" sz="2000" b="1" dirty="0" smtClean="0">
                <a:solidFill>
                  <a:srgbClr val="78BE20"/>
                </a:solidFill>
              </a:rPr>
              <a:t>Joint Management</a:t>
            </a:r>
            <a:r>
              <a:rPr lang="en-GB" sz="2000" dirty="0" smtClean="0">
                <a:solidFill>
                  <a:srgbClr val="5C5C5C"/>
                </a:solidFill>
              </a:rPr>
              <a:t> </a:t>
            </a:r>
            <a:r>
              <a:rPr lang="en-GB" sz="2000" dirty="0" smtClean="0">
                <a:solidFill>
                  <a:srgbClr val="000000"/>
                </a:solidFill>
              </a:rPr>
              <a:t>of strategic EC programmes, following successful 4-pillar audit in 2011</a:t>
            </a:r>
          </a:p>
        </p:txBody>
      </p:sp>
      <p:sp>
        <p:nvSpPr>
          <p:cNvPr id="5" name="Rectangle 4"/>
          <p:cNvSpPr/>
          <p:nvPr userDrawn="1"/>
        </p:nvSpPr>
        <p:spPr>
          <a:xfrm>
            <a:off x="3419871" y="450850"/>
            <a:ext cx="2400016" cy="523220"/>
          </a:xfrm>
          <a:prstGeom prst="rect">
            <a:avLst/>
          </a:prstGeom>
        </p:spPr>
        <p:txBody>
          <a:bodyPr wrap="none">
            <a:spAutoFit/>
          </a:bodyPr>
          <a:lstStyle/>
          <a:p>
            <a:r>
              <a:rPr lang="en-GB" sz="2800" b="1" dirty="0" smtClean="0">
                <a:solidFill>
                  <a:srgbClr val="5C5C5C"/>
                </a:solidFill>
              </a:rPr>
              <a:t>CABI in Brief</a:t>
            </a:r>
            <a:endParaRPr lang="en-GB" sz="2800" b="1" dirty="0">
              <a:solidFill>
                <a:srgbClr val="5C5C5C"/>
              </a:solidFill>
            </a:endParaRPr>
          </a:p>
        </p:txBody>
      </p:sp>
      <p:sp>
        <p:nvSpPr>
          <p:cNvPr id="6" name="Rectangle 5"/>
          <p:cNvSpPr/>
          <p:nvPr userDrawn="1"/>
        </p:nvSpPr>
        <p:spPr>
          <a:xfrm>
            <a:off x="0" y="-12184"/>
            <a:ext cx="3132138" cy="6142051"/>
          </a:xfrm>
          <a:prstGeom prst="rect">
            <a:avLst/>
          </a:prstGeom>
          <a:blipFill>
            <a:blip r:embed="rId2" cstate="email">
              <a:extLst>
                <a:ext uri="{28A0092B-C50C-407E-A947-70E740481C1C}">
                  <a14:useLocalDpi xmlns:a14="http://schemas.microsoft.com/office/drawing/2010/main"/>
                </a:ext>
              </a:extLst>
            </a:blip>
            <a:srcRect/>
            <a:stretch>
              <a:fillRect t="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389828611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ember Countries">
    <p:spTree>
      <p:nvGrpSpPr>
        <p:cNvPr id="1" name=""/>
        <p:cNvGrpSpPr/>
        <p:nvPr/>
      </p:nvGrpSpPr>
      <p:grpSpPr>
        <a:xfrm>
          <a:off x="0" y="0"/>
          <a:ext cx="0" cy="0"/>
          <a:chOff x="0" y="0"/>
          <a:chExt cx="0" cy="0"/>
        </a:xfrm>
      </p:grpSpPr>
      <p:sp>
        <p:nvSpPr>
          <p:cNvPr id="3" name="TextBox 2"/>
          <p:cNvSpPr txBox="1"/>
          <p:nvPr userDrawn="1"/>
        </p:nvSpPr>
        <p:spPr>
          <a:xfrm>
            <a:off x="179512" y="5503234"/>
            <a:ext cx="3708066" cy="492443"/>
          </a:xfrm>
          <a:prstGeom prst="rect">
            <a:avLst/>
          </a:prstGeom>
          <a:noFill/>
        </p:spPr>
        <p:txBody>
          <a:bodyPr wrap="none" rtlCol="0">
            <a:spAutoFit/>
          </a:bodyPr>
          <a:lstStyle/>
          <a:p>
            <a:r>
              <a:rPr lang="en-GB" sz="2600" b="1" dirty="0" smtClean="0">
                <a:solidFill>
                  <a:srgbClr val="4C4C4C"/>
                </a:solidFill>
              </a:rPr>
              <a:t>our member countries</a:t>
            </a:r>
            <a:endParaRPr lang="en-GB" sz="2600" b="1" dirty="0">
              <a:solidFill>
                <a:srgbClr val="4C4C4C"/>
              </a:solidFill>
            </a:endParaRPr>
          </a:p>
        </p:txBody>
      </p:sp>
      <p:grpSp>
        <p:nvGrpSpPr>
          <p:cNvPr id="6" name="Group 5"/>
          <p:cNvGrpSpPr>
            <a:grpSpLocks/>
          </p:cNvGrpSpPr>
          <p:nvPr userDrawn="1"/>
        </p:nvGrpSpPr>
        <p:grpSpPr bwMode="auto">
          <a:xfrm>
            <a:off x="295262" y="366620"/>
            <a:ext cx="8559106" cy="4999038"/>
            <a:chOff x="341530" y="1583795"/>
            <a:chExt cx="8439487" cy="5000170"/>
          </a:xfrm>
        </p:grpSpPr>
        <p:grpSp>
          <p:nvGrpSpPr>
            <p:cNvPr id="7" name="Group 88"/>
            <p:cNvGrpSpPr>
              <a:grpSpLocks/>
            </p:cNvGrpSpPr>
            <p:nvPr/>
          </p:nvGrpSpPr>
          <p:grpSpPr bwMode="auto">
            <a:xfrm>
              <a:off x="341531" y="1583795"/>
              <a:ext cx="8429306" cy="720781"/>
              <a:chOff x="335436" y="1455048"/>
              <a:chExt cx="8429306" cy="720781"/>
            </a:xfrm>
          </p:grpSpPr>
          <p:sp>
            <p:nvSpPr>
              <p:cNvPr id="58" name="TextBox 138"/>
              <p:cNvSpPr txBox="1">
                <a:spLocks noChangeArrowheads="1"/>
              </p:cNvSpPr>
              <p:nvPr/>
            </p:nvSpPr>
            <p:spPr bwMode="auto">
              <a:xfrm>
                <a:off x="335436" y="1898830"/>
                <a:ext cx="84293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dirty="0">
                    <a:solidFill>
                      <a:srgbClr val="262626"/>
                    </a:solidFill>
                  </a:rPr>
                  <a:t>       Anguilla                      Australia               The Bahamas              Bangladesh                Bermuda                   Botswana                British Virgin                   Brunei</a:t>
                </a:r>
                <a:br>
                  <a:rPr lang="en-GB" altLang="en-US" sz="900" dirty="0">
                    <a:solidFill>
                      <a:srgbClr val="262626"/>
                    </a:solidFill>
                  </a:rPr>
                </a:br>
                <a:r>
                  <a:rPr lang="en-GB" altLang="en-US" sz="900" dirty="0">
                    <a:solidFill>
                      <a:srgbClr val="262626"/>
                    </a:solidFill>
                  </a:rPr>
                  <a:t>                                                                                                                                                                                                                   Islands                     Darussalam</a:t>
                </a:r>
              </a:p>
            </p:txBody>
          </p:sp>
          <p:pic>
            <p:nvPicPr>
              <p:cNvPr id="59" name="Picture 5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435" y="1458224"/>
                <a:ext cx="884272" cy="433486"/>
              </a:xfrm>
              <a:prstGeom prst="rect">
                <a:avLst/>
              </a:prstGeom>
              <a:ln w="9525">
                <a:solidFill>
                  <a:schemeClr val="tx1">
                    <a:lumMod val="75000"/>
                    <a:lumOff val="25000"/>
                  </a:schemeClr>
                </a:solidFill>
              </a:ln>
            </p:spPr>
          </p:pic>
          <p:pic>
            <p:nvPicPr>
              <p:cNvPr id="60" name="Picture 5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1328" y="1458224"/>
                <a:ext cx="884272" cy="433486"/>
              </a:xfrm>
              <a:prstGeom prst="rect">
                <a:avLst/>
              </a:prstGeom>
              <a:ln w="9525">
                <a:solidFill>
                  <a:schemeClr val="tx1">
                    <a:lumMod val="75000"/>
                    <a:lumOff val="25000"/>
                  </a:schemeClr>
                </a:solidFill>
              </a:ln>
            </p:spPr>
          </p:pic>
          <p:pic>
            <p:nvPicPr>
              <p:cNvPr id="61" name="Picture 6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9284" y="1458224"/>
                <a:ext cx="877923" cy="433486"/>
              </a:xfrm>
              <a:prstGeom prst="rect">
                <a:avLst/>
              </a:prstGeom>
              <a:ln w="9525">
                <a:solidFill>
                  <a:schemeClr val="tx1">
                    <a:lumMod val="75000"/>
                    <a:lumOff val="25000"/>
                  </a:schemeClr>
                </a:solidFill>
              </a:ln>
            </p:spPr>
          </p:pic>
          <p:pic>
            <p:nvPicPr>
              <p:cNvPr id="62" name="Picture 6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1053" y="1455048"/>
                <a:ext cx="877923" cy="433486"/>
              </a:xfrm>
              <a:prstGeom prst="rect">
                <a:avLst/>
              </a:prstGeom>
              <a:ln w="9525">
                <a:solidFill>
                  <a:schemeClr val="tx1">
                    <a:lumMod val="75000"/>
                    <a:lumOff val="25000"/>
                  </a:schemeClr>
                </a:solidFill>
              </a:ln>
            </p:spPr>
          </p:pic>
          <p:pic>
            <p:nvPicPr>
              <p:cNvPr id="63" name="Picture 6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58370" y="1458224"/>
                <a:ext cx="876335" cy="433486"/>
              </a:xfrm>
              <a:prstGeom prst="rect">
                <a:avLst/>
              </a:prstGeom>
              <a:ln w="9525">
                <a:solidFill>
                  <a:schemeClr val="tx1">
                    <a:lumMod val="75000"/>
                    <a:lumOff val="25000"/>
                  </a:schemeClr>
                </a:solidFill>
              </a:ln>
            </p:spPr>
          </p:pic>
          <p:pic>
            <p:nvPicPr>
              <p:cNvPr id="64" name="Picture 6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42676" y="1458224"/>
                <a:ext cx="884272" cy="433486"/>
              </a:xfrm>
              <a:prstGeom prst="rect">
                <a:avLst/>
              </a:prstGeom>
              <a:ln w="9525">
                <a:solidFill>
                  <a:schemeClr val="tx1">
                    <a:lumMod val="75000"/>
                    <a:lumOff val="25000"/>
                  </a:schemeClr>
                </a:solidFill>
              </a:ln>
            </p:spPr>
          </p:pic>
          <p:pic>
            <p:nvPicPr>
              <p:cNvPr id="65" name="Picture 6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14281" y="1458224"/>
                <a:ext cx="877923" cy="427135"/>
              </a:xfrm>
              <a:prstGeom prst="rect">
                <a:avLst/>
              </a:prstGeom>
              <a:ln w="9525">
                <a:solidFill>
                  <a:schemeClr val="tx1">
                    <a:lumMod val="75000"/>
                    <a:lumOff val="25000"/>
                  </a:schemeClr>
                </a:solidFill>
              </a:ln>
            </p:spPr>
          </p:pic>
          <p:pic>
            <p:nvPicPr>
              <p:cNvPr id="66" name="Picture 6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81124" y="1458224"/>
                <a:ext cx="884273" cy="433486"/>
              </a:xfrm>
              <a:prstGeom prst="rect">
                <a:avLst/>
              </a:prstGeom>
              <a:ln w="9525">
                <a:solidFill>
                  <a:schemeClr val="tx1">
                    <a:lumMod val="75000"/>
                    <a:lumOff val="25000"/>
                  </a:schemeClr>
                </a:solidFill>
              </a:ln>
            </p:spPr>
          </p:pic>
        </p:grpSp>
        <p:grpSp>
          <p:nvGrpSpPr>
            <p:cNvPr id="8" name="Group 90"/>
            <p:cNvGrpSpPr>
              <a:grpSpLocks/>
            </p:cNvGrpSpPr>
            <p:nvPr/>
          </p:nvGrpSpPr>
          <p:grpSpPr bwMode="auto">
            <a:xfrm>
              <a:off x="347625" y="4156342"/>
              <a:ext cx="8433392" cy="713519"/>
              <a:chOff x="341530" y="4027595"/>
              <a:chExt cx="8433392" cy="713519"/>
            </a:xfrm>
          </p:grpSpPr>
          <p:sp>
            <p:nvSpPr>
              <p:cNvPr id="49" name="TextBox 120"/>
              <p:cNvSpPr txBox="1">
                <a:spLocks noChangeArrowheads="1"/>
              </p:cNvSpPr>
              <p:nvPr/>
            </p:nvSpPr>
            <p:spPr bwMode="auto">
              <a:xfrm>
                <a:off x="341530" y="4464115"/>
                <a:ext cx="84333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       Malaysia                    Mauritius                  Montserrat                  Myanmar            The Netherlands*              Nigeria                     Pakistan                  Papua New</a:t>
                </a:r>
                <a:br>
                  <a:rPr lang="en-GB" altLang="en-US" sz="900">
                    <a:solidFill>
                      <a:srgbClr val="262626"/>
                    </a:solidFill>
                  </a:rPr>
                </a:br>
                <a:r>
                  <a:rPr lang="en-GB" altLang="en-US" sz="900">
                    <a:solidFill>
                      <a:srgbClr val="262626"/>
                    </a:solidFill>
                  </a:rPr>
                  <a:t>                                                                                                                                                                                                                                                     Guinea</a:t>
                </a:r>
              </a:p>
            </p:txBody>
          </p:sp>
          <p:pic>
            <p:nvPicPr>
              <p:cNvPr id="50" name="Picture 4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41785" y="4027380"/>
                <a:ext cx="884272" cy="431898"/>
              </a:xfrm>
              <a:prstGeom prst="rect">
                <a:avLst/>
              </a:prstGeom>
              <a:ln w="9525">
                <a:solidFill>
                  <a:schemeClr val="tx1">
                    <a:lumMod val="75000"/>
                    <a:lumOff val="25000"/>
                  </a:schemeClr>
                </a:solidFill>
              </a:ln>
            </p:spPr>
          </p:pic>
          <p:pic>
            <p:nvPicPr>
              <p:cNvPr id="51" name="Picture 5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27678" y="4027380"/>
                <a:ext cx="877922" cy="431898"/>
              </a:xfrm>
              <a:prstGeom prst="rect">
                <a:avLst/>
              </a:prstGeom>
              <a:ln w="9525">
                <a:solidFill>
                  <a:schemeClr val="tx1">
                    <a:lumMod val="75000"/>
                    <a:lumOff val="25000"/>
                  </a:schemeClr>
                </a:solidFill>
              </a:ln>
            </p:spPr>
          </p:pic>
          <p:pic>
            <p:nvPicPr>
              <p:cNvPr id="52" name="Picture 5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502458" y="4027380"/>
                <a:ext cx="882685" cy="431898"/>
              </a:xfrm>
              <a:prstGeom prst="rect">
                <a:avLst/>
              </a:prstGeom>
              <a:ln w="9525">
                <a:solidFill>
                  <a:schemeClr val="tx1">
                    <a:lumMod val="75000"/>
                    <a:lumOff val="25000"/>
                  </a:schemeClr>
                </a:solidFill>
              </a:ln>
            </p:spPr>
          </p:pic>
          <p:pic>
            <p:nvPicPr>
              <p:cNvPr id="53" name="Picture 5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601052" y="4027380"/>
                <a:ext cx="877923" cy="431898"/>
              </a:xfrm>
              <a:prstGeom prst="rect">
                <a:avLst/>
              </a:prstGeom>
              <a:ln w="9525">
                <a:solidFill>
                  <a:schemeClr val="tx1">
                    <a:lumMod val="75000"/>
                    <a:lumOff val="25000"/>
                  </a:schemeClr>
                </a:solidFill>
              </a:ln>
            </p:spPr>
          </p:pic>
          <p:pic>
            <p:nvPicPr>
              <p:cNvPr id="54" name="Picture 5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664720" y="4027380"/>
                <a:ext cx="884273" cy="431898"/>
              </a:xfrm>
              <a:prstGeom prst="rect">
                <a:avLst/>
              </a:prstGeom>
              <a:ln w="9525">
                <a:solidFill>
                  <a:schemeClr val="tx1">
                    <a:lumMod val="75000"/>
                    <a:lumOff val="25000"/>
                  </a:schemeClr>
                </a:solidFill>
              </a:ln>
            </p:spPr>
          </p:pic>
          <p:pic>
            <p:nvPicPr>
              <p:cNvPr id="55" name="Picture 5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742676" y="4027380"/>
                <a:ext cx="882685" cy="431898"/>
              </a:xfrm>
              <a:prstGeom prst="rect">
                <a:avLst/>
              </a:prstGeom>
              <a:ln w="9525">
                <a:solidFill>
                  <a:schemeClr val="tx1">
                    <a:lumMod val="75000"/>
                    <a:lumOff val="25000"/>
                  </a:schemeClr>
                </a:solidFill>
              </a:ln>
            </p:spPr>
          </p:pic>
          <p:pic>
            <p:nvPicPr>
              <p:cNvPr id="56" name="Picture 5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814281" y="4027380"/>
                <a:ext cx="877923" cy="431898"/>
              </a:xfrm>
              <a:prstGeom prst="rect">
                <a:avLst/>
              </a:prstGeom>
              <a:ln w="9525">
                <a:solidFill>
                  <a:schemeClr val="tx1">
                    <a:lumMod val="75000"/>
                    <a:lumOff val="25000"/>
                  </a:schemeClr>
                </a:solidFill>
              </a:ln>
            </p:spPr>
          </p:pic>
          <p:pic>
            <p:nvPicPr>
              <p:cNvPr id="57" name="Picture 5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884298" y="4027380"/>
                <a:ext cx="877923" cy="431898"/>
              </a:xfrm>
              <a:prstGeom prst="rect">
                <a:avLst/>
              </a:prstGeom>
              <a:ln w="9525">
                <a:solidFill>
                  <a:schemeClr val="tx1">
                    <a:lumMod val="75000"/>
                    <a:lumOff val="25000"/>
                  </a:schemeClr>
                </a:solidFill>
              </a:ln>
            </p:spPr>
          </p:pic>
        </p:grpSp>
        <p:grpSp>
          <p:nvGrpSpPr>
            <p:cNvPr id="9" name="Group 91"/>
            <p:cNvGrpSpPr>
              <a:grpSpLocks/>
            </p:cNvGrpSpPr>
            <p:nvPr/>
          </p:nvGrpSpPr>
          <p:grpSpPr bwMode="auto">
            <a:xfrm>
              <a:off x="347625" y="4997907"/>
              <a:ext cx="8420271" cy="720080"/>
              <a:chOff x="341530" y="4869160"/>
              <a:chExt cx="8420271" cy="720080"/>
            </a:xfrm>
          </p:grpSpPr>
          <p:sp>
            <p:nvSpPr>
              <p:cNvPr id="40" name="TextBox 111"/>
              <p:cNvSpPr txBox="1">
                <a:spLocks noChangeArrowheads="1"/>
              </p:cNvSpPr>
              <p:nvPr/>
            </p:nvSpPr>
            <p:spPr bwMode="auto">
              <a:xfrm>
                <a:off x="341531" y="5312241"/>
                <a:ext cx="84202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The Philippines                Rwanda                 Sierra Leone                  Solomon                South Africa                Sri Lanka                   St Helena                 Switzerland </a:t>
                </a:r>
                <a:br>
                  <a:rPr lang="en-GB" altLang="en-US" sz="900">
                    <a:solidFill>
                      <a:srgbClr val="262626"/>
                    </a:solidFill>
                  </a:rPr>
                </a:br>
                <a:r>
                  <a:rPr lang="en-GB" altLang="en-US" sz="900">
                    <a:solidFill>
                      <a:srgbClr val="262626"/>
                    </a:solidFill>
                  </a:rPr>
                  <a:t>                                                                                                               Islands</a:t>
                </a:r>
              </a:p>
            </p:txBody>
          </p:sp>
          <p:pic>
            <p:nvPicPr>
              <p:cNvPr id="41" name="Picture 40"/>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41785" y="4868946"/>
                <a:ext cx="884272" cy="433486"/>
              </a:xfrm>
              <a:prstGeom prst="rect">
                <a:avLst/>
              </a:prstGeom>
              <a:ln w="9525">
                <a:solidFill>
                  <a:schemeClr val="tx1">
                    <a:lumMod val="75000"/>
                    <a:lumOff val="25000"/>
                  </a:schemeClr>
                </a:solidFill>
              </a:ln>
            </p:spPr>
          </p:pic>
          <p:pic>
            <p:nvPicPr>
              <p:cNvPr id="42" name="Picture 41"/>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421328" y="4868946"/>
                <a:ext cx="884272" cy="433486"/>
              </a:xfrm>
              <a:prstGeom prst="rect">
                <a:avLst/>
              </a:prstGeom>
              <a:ln w="9525">
                <a:solidFill>
                  <a:schemeClr val="tx1">
                    <a:lumMod val="75000"/>
                    <a:lumOff val="25000"/>
                  </a:schemeClr>
                </a:solidFill>
              </a:ln>
            </p:spPr>
          </p:pic>
          <p:pic>
            <p:nvPicPr>
              <p:cNvPr id="43" name="Picture 4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502458" y="4868946"/>
                <a:ext cx="882685" cy="433486"/>
              </a:xfrm>
              <a:prstGeom prst="rect">
                <a:avLst/>
              </a:prstGeom>
              <a:ln w="9525">
                <a:solidFill>
                  <a:schemeClr val="tx1">
                    <a:lumMod val="75000"/>
                    <a:lumOff val="25000"/>
                  </a:schemeClr>
                </a:solidFill>
              </a:ln>
            </p:spPr>
          </p:pic>
          <p:pic>
            <p:nvPicPr>
              <p:cNvPr id="44" name="Picture 43"/>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601052" y="4868946"/>
                <a:ext cx="877923" cy="433486"/>
              </a:xfrm>
              <a:prstGeom prst="rect">
                <a:avLst/>
              </a:prstGeom>
              <a:ln w="9525">
                <a:solidFill>
                  <a:schemeClr val="tx1">
                    <a:lumMod val="75000"/>
                    <a:lumOff val="25000"/>
                  </a:schemeClr>
                </a:solidFill>
              </a:ln>
            </p:spPr>
          </p:pic>
          <p:pic>
            <p:nvPicPr>
              <p:cNvPr id="45" name="Picture 44"/>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4664720" y="4868946"/>
                <a:ext cx="884273" cy="433486"/>
              </a:xfrm>
              <a:prstGeom prst="rect">
                <a:avLst/>
              </a:prstGeom>
              <a:ln w="9525">
                <a:solidFill>
                  <a:schemeClr val="tx1">
                    <a:lumMod val="75000"/>
                    <a:lumOff val="25000"/>
                  </a:schemeClr>
                </a:solidFill>
              </a:ln>
            </p:spPr>
          </p:pic>
          <p:pic>
            <p:nvPicPr>
              <p:cNvPr id="46" name="Picture 45"/>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5742676" y="4868946"/>
                <a:ext cx="884272" cy="433486"/>
              </a:xfrm>
              <a:prstGeom prst="rect">
                <a:avLst/>
              </a:prstGeom>
              <a:ln w="9525">
                <a:solidFill>
                  <a:schemeClr val="tx1">
                    <a:lumMod val="75000"/>
                    <a:lumOff val="25000"/>
                  </a:schemeClr>
                </a:solidFill>
              </a:ln>
            </p:spPr>
          </p:pic>
          <p:pic>
            <p:nvPicPr>
              <p:cNvPr id="47" name="Picture 46"/>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6814280" y="4868946"/>
                <a:ext cx="877923" cy="433486"/>
              </a:xfrm>
              <a:prstGeom prst="rect">
                <a:avLst/>
              </a:prstGeom>
              <a:ln w="9525">
                <a:solidFill>
                  <a:schemeClr val="tx1">
                    <a:lumMod val="75000"/>
                    <a:lumOff val="25000"/>
                  </a:schemeClr>
                </a:solidFill>
              </a:ln>
            </p:spPr>
          </p:pic>
          <p:pic>
            <p:nvPicPr>
              <p:cNvPr id="48" name="Picture 47"/>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7879536" y="4868946"/>
                <a:ext cx="877922" cy="433486"/>
              </a:xfrm>
              <a:prstGeom prst="rect">
                <a:avLst/>
              </a:prstGeom>
              <a:ln w="9525">
                <a:solidFill>
                  <a:schemeClr val="tx1">
                    <a:lumMod val="75000"/>
                    <a:lumOff val="25000"/>
                  </a:schemeClr>
                </a:solidFill>
              </a:ln>
            </p:spPr>
          </p:pic>
        </p:grpSp>
        <p:grpSp>
          <p:nvGrpSpPr>
            <p:cNvPr id="10" name="Group 92"/>
            <p:cNvGrpSpPr>
              <a:grpSpLocks/>
            </p:cNvGrpSpPr>
            <p:nvPr/>
          </p:nvGrpSpPr>
          <p:grpSpPr bwMode="auto">
            <a:xfrm>
              <a:off x="858932" y="5862153"/>
              <a:ext cx="7418478" cy="721812"/>
              <a:chOff x="852837" y="5733406"/>
              <a:chExt cx="7418478" cy="721812"/>
            </a:xfrm>
          </p:grpSpPr>
          <p:sp>
            <p:nvSpPr>
              <p:cNvPr id="32" name="TextBox 103"/>
              <p:cNvSpPr txBox="1">
                <a:spLocks noChangeArrowheads="1"/>
              </p:cNvSpPr>
              <p:nvPr/>
            </p:nvSpPr>
            <p:spPr bwMode="auto">
              <a:xfrm>
                <a:off x="852837" y="6178219"/>
                <a:ext cx="74184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dirty="0">
                    <a:solidFill>
                      <a:srgbClr val="262626"/>
                    </a:solidFill>
                  </a:rPr>
                  <a:t>      Tanzania                    Trinidad &amp;                   Uganda                       United                      Vietnam                      Zambia                     Zimbabwe</a:t>
                </a:r>
                <a:br>
                  <a:rPr lang="en-GB" altLang="en-US" sz="900" dirty="0">
                    <a:solidFill>
                      <a:srgbClr val="262626"/>
                    </a:solidFill>
                  </a:rPr>
                </a:br>
                <a:r>
                  <a:rPr lang="en-GB" altLang="en-US" sz="900" dirty="0">
                    <a:solidFill>
                      <a:srgbClr val="262626"/>
                    </a:solidFill>
                  </a:rPr>
                  <a:t>                                           Tobago                                                       Kingdom</a:t>
                </a:r>
              </a:p>
              <a:p>
                <a:pPr eaLnBrk="1" hangingPunct="1">
                  <a:spcBef>
                    <a:spcPct val="0"/>
                  </a:spcBef>
                </a:pPr>
                <a:r>
                  <a:rPr lang="en-GB" altLang="en-US" sz="900" dirty="0">
                    <a:solidFill>
                      <a:srgbClr val="262626"/>
                    </a:solidFill>
                  </a:rPr>
                  <a:t>							* Associate Member</a:t>
                </a:r>
              </a:p>
            </p:txBody>
          </p:sp>
          <p:pic>
            <p:nvPicPr>
              <p:cNvPr id="33" name="Picture 32"/>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852981" y="5732742"/>
                <a:ext cx="884272" cy="433486"/>
              </a:xfrm>
              <a:prstGeom prst="rect">
                <a:avLst/>
              </a:prstGeom>
              <a:ln w="9525">
                <a:solidFill>
                  <a:schemeClr val="tx1">
                    <a:lumMod val="75000"/>
                    <a:lumOff val="25000"/>
                  </a:schemeClr>
                </a:solidFill>
              </a:ln>
            </p:spPr>
          </p:pic>
          <p:pic>
            <p:nvPicPr>
              <p:cNvPr id="34" name="Picture 33"/>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961100" y="5732742"/>
                <a:ext cx="877922" cy="433486"/>
              </a:xfrm>
              <a:prstGeom prst="rect">
                <a:avLst/>
              </a:prstGeom>
              <a:ln w="9525">
                <a:solidFill>
                  <a:schemeClr val="tx1">
                    <a:lumMod val="75000"/>
                    <a:lumOff val="25000"/>
                  </a:schemeClr>
                </a:solidFill>
              </a:ln>
            </p:spPr>
          </p:pic>
          <p:pic>
            <p:nvPicPr>
              <p:cNvPr id="35" name="Picture 34"/>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3042230" y="5732742"/>
                <a:ext cx="884273" cy="433486"/>
              </a:xfrm>
              <a:prstGeom prst="rect">
                <a:avLst/>
              </a:prstGeom>
              <a:ln w="9525">
                <a:solidFill>
                  <a:schemeClr val="tx1">
                    <a:lumMod val="75000"/>
                    <a:lumOff val="25000"/>
                  </a:schemeClr>
                </a:solidFill>
              </a:ln>
            </p:spPr>
          </p:pic>
          <p:pic>
            <p:nvPicPr>
              <p:cNvPr id="36" name="Picture 35"/>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4129712" y="5732742"/>
                <a:ext cx="884272" cy="433486"/>
              </a:xfrm>
              <a:prstGeom prst="rect">
                <a:avLst/>
              </a:prstGeom>
              <a:ln w="9525">
                <a:solidFill>
                  <a:schemeClr val="tx1">
                    <a:lumMod val="75000"/>
                    <a:lumOff val="25000"/>
                  </a:schemeClr>
                </a:solidFill>
              </a:ln>
            </p:spPr>
          </p:pic>
          <p:pic>
            <p:nvPicPr>
              <p:cNvPr id="37" name="Picture 36"/>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5202905" y="5732742"/>
                <a:ext cx="877922" cy="433486"/>
              </a:xfrm>
              <a:prstGeom prst="rect">
                <a:avLst/>
              </a:prstGeom>
              <a:ln w="9525">
                <a:solidFill>
                  <a:schemeClr val="tx1">
                    <a:lumMod val="75000"/>
                    <a:lumOff val="25000"/>
                  </a:schemeClr>
                </a:solidFill>
              </a:ln>
            </p:spPr>
          </p:pic>
          <p:pic>
            <p:nvPicPr>
              <p:cNvPr id="38" name="Picture 37"/>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6298323" y="5732742"/>
                <a:ext cx="884272" cy="433486"/>
              </a:xfrm>
              <a:prstGeom prst="rect">
                <a:avLst/>
              </a:prstGeom>
              <a:ln w="9525">
                <a:solidFill>
                  <a:schemeClr val="tx1">
                    <a:lumMod val="75000"/>
                    <a:lumOff val="25000"/>
                  </a:schemeClr>
                </a:solidFill>
              </a:ln>
            </p:spPr>
          </p:pic>
          <p:pic>
            <p:nvPicPr>
              <p:cNvPr id="39" name="Picture 2"/>
              <p:cNvPicPr>
                <a:picLocks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7408030" y="5732742"/>
                <a:ext cx="863634" cy="431898"/>
              </a:xfrm>
              <a:prstGeom prst="rect">
                <a:avLst/>
              </a:prstGeom>
              <a:noFill/>
              <a:ln w="9525">
                <a:solidFill>
                  <a:schemeClr val="tx1">
                    <a:lumMod val="75000"/>
                    <a:lumOff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93"/>
            <p:cNvGrpSpPr>
              <a:grpSpLocks/>
            </p:cNvGrpSpPr>
            <p:nvPr/>
          </p:nvGrpSpPr>
          <p:grpSpPr bwMode="auto">
            <a:xfrm>
              <a:off x="347626" y="3287717"/>
              <a:ext cx="8428733" cy="727049"/>
              <a:chOff x="341531" y="3158970"/>
              <a:chExt cx="8428733" cy="727049"/>
            </a:xfrm>
          </p:grpSpPr>
          <p:sp>
            <p:nvSpPr>
              <p:cNvPr id="23" name="TextBox 94"/>
              <p:cNvSpPr txBox="1">
                <a:spLocks noChangeArrowheads="1"/>
              </p:cNvSpPr>
              <p:nvPr/>
            </p:nvSpPr>
            <p:spPr bwMode="auto">
              <a:xfrm>
                <a:off x="341532" y="3609020"/>
                <a:ext cx="84287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   The Gambia                  Ghana                       Grenada                    Guyana                        India                       Jamaica                      Kenya                        Malawi</a:t>
                </a:r>
              </a:p>
            </p:txBody>
          </p:sp>
          <p:pic>
            <p:nvPicPr>
              <p:cNvPr id="24" name="Picture 23"/>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341785" y="3169936"/>
                <a:ext cx="877922" cy="433486"/>
              </a:xfrm>
              <a:prstGeom prst="rect">
                <a:avLst/>
              </a:prstGeom>
              <a:ln w="9525">
                <a:solidFill>
                  <a:schemeClr val="tx1">
                    <a:lumMod val="75000"/>
                    <a:lumOff val="25000"/>
                  </a:schemeClr>
                </a:solidFill>
              </a:ln>
            </p:spPr>
          </p:pic>
          <p:pic>
            <p:nvPicPr>
              <p:cNvPr id="25" name="Picture 24"/>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1421328" y="3158822"/>
                <a:ext cx="877922" cy="433485"/>
              </a:xfrm>
              <a:prstGeom prst="rect">
                <a:avLst/>
              </a:prstGeom>
              <a:ln w="9525">
                <a:solidFill>
                  <a:schemeClr val="tx1">
                    <a:lumMod val="75000"/>
                    <a:lumOff val="25000"/>
                  </a:schemeClr>
                </a:solidFill>
              </a:ln>
            </p:spPr>
          </p:pic>
          <p:pic>
            <p:nvPicPr>
              <p:cNvPr id="26" name="Picture 25"/>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3604227" y="3158822"/>
                <a:ext cx="876335" cy="433485"/>
              </a:xfrm>
              <a:prstGeom prst="rect">
                <a:avLst/>
              </a:prstGeom>
              <a:ln w="9525">
                <a:solidFill>
                  <a:schemeClr val="tx1">
                    <a:lumMod val="75000"/>
                    <a:lumOff val="25000"/>
                  </a:schemeClr>
                </a:solidFill>
              </a:ln>
            </p:spPr>
          </p:pic>
          <p:pic>
            <p:nvPicPr>
              <p:cNvPr id="27" name="Picture 26"/>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5742676" y="3171525"/>
                <a:ext cx="882685" cy="427134"/>
              </a:xfrm>
              <a:prstGeom prst="rect">
                <a:avLst/>
              </a:prstGeom>
              <a:ln w="9525">
                <a:solidFill>
                  <a:schemeClr val="tx1">
                    <a:lumMod val="75000"/>
                    <a:lumOff val="25000"/>
                  </a:schemeClr>
                </a:solidFill>
              </a:ln>
            </p:spPr>
          </p:pic>
          <p:pic>
            <p:nvPicPr>
              <p:cNvPr id="28" name="Picture 27"/>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6814281" y="3168349"/>
                <a:ext cx="877923" cy="433485"/>
              </a:xfrm>
              <a:prstGeom prst="rect">
                <a:avLst/>
              </a:prstGeom>
              <a:ln w="9525">
                <a:solidFill>
                  <a:schemeClr val="tx1">
                    <a:lumMod val="75000"/>
                    <a:lumOff val="25000"/>
                  </a:schemeClr>
                </a:solidFill>
              </a:ln>
            </p:spPr>
          </p:pic>
          <p:pic>
            <p:nvPicPr>
              <p:cNvPr id="29" name="Picture 28"/>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7884299" y="3168349"/>
                <a:ext cx="877923" cy="433485"/>
              </a:xfrm>
              <a:prstGeom prst="rect">
                <a:avLst/>
              </a:prstGeom>
              <a:ln w="9525">
                <a:solidFill>
                  <a:schemeClr val="tx1">
                    <a:lumMod val="75000"/>
                    <a:lumOff val="25000"/>
                  </a:schemeClr>
                </a:solidFill>
              </a:ln>
            </p:spPr>
          </p:pic>
          <p:pic>
            <p:nvPicPr>
              <p:cNvPr id="30" name="Picture 29"/>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2510397" y="3158822"/>
                <a:ext cx="866810" cy="433485"/>
              </a:xfrm>
              <a:prstGeom prst="rect">
                <a:avLst/>
              </a:prstGeom>
              <a:ln w="9525">
                <a:solidFill>
                  <a:schemeClr val="tx1">
                    <a:lumMod val="75000"/>
                    <a:lumOff val="25000"/>
                  </a:schemeClr>
                </a:solidFill>
              </a:ln>
            </p:spPr>
          </p:pic>
          <p:pic>
            <p:nvPicPr>
              <p:cNvPr id="31" name="Picture 3"/>
              <p:cNvPicPr>
                <a:picLocks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4675833" y="3171525"/>
                <a:ext cx="863635" cy="431898"/>
              </a:xfrm>
              <a:prstGeom prst="rect">
                <a:avLst/>
              </a:prstGeom>
              <a:noFill/>
              <a:ln w="9525">
                <a:solidFill>
                  <a:schemeClr val="tx1">
                    <a:lumMod val="75000"/>
                    <a:lumOff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46"/>
            <p:cNvGrpSpPr>
              <a:grpSpLocks/>
            </p:cNvGrpSpPr>
            <p:nvPr/>
          </p:nvGrpSpPr>
          <p:grpSpPr bwMode="auto">
            <a:xfrm>
              <a:off x="341530" y="2443902"/>
              <a:ext cx="8436791" cy="715769"/>
              <a:chOff x="341530" y="2443902"/>
              <a:chExt cx="8436791" cy="715769"/>
            </a:xfrm>
          </p:grpSpPr>
          <p:grpSp>
            <p:nvGrpSpPr>
              <p:cNvPr id="13" name="Group 89"/>
              <p:cNvGrpSpPr>
                <a:grpSpLocks/>
              </p:cNvGrpSpPr>
              <p:nvPr/>
            </p:nvGrpSpPr>
            <p:grpSpPr bwMode="auto">
              <a:xfrm>
                <a:off x="341530" y="2443902"/>
                <a:ext cx="8436791" cy="715769"/>
                <a:chOff x="335435" y="2315155"/>
                <a:chExt cx="8436791" cy="715769"/>
              </a:xfrm>
            </p:grpSpPr>
            <p:sp>
              <p:nvSpPr>
                <p:cNvPr id="15" name="TextBox 129"/>
                <p:cNvSpPr txBox="1">
                  <a:spLocks noChangeArrowheads="1"/>
                </p:cNvSpPr>
                <p:nvPr/>
              </p:nvSpPr>
              <p:spPr bwMode="auto">
                <a:xfrm>
                  <a:off x="335436" y="2753925"/>
                  <a:ext cx="84367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        Burundi                     Canada                       Chile                           China                     Colombia                Cote d’Ivoire                  Cyprus                   DPR Korea  </a:t>
                  </a:r>
                </a:p>
              </p:txBody>
            </p:sp>
            <p:pic>
              <p:nvPicPr>
                <p:cNvPr id="16" name="Picture 15"/>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335435" y="2317256"/>
                  <a:ext cx="884272" cy="431898"/>
                </a:xfrm>
                <a:prstGeom prst="rect">
                  <a:avLst/>
                </a:prstGeom>
                <a:ln w="9525">
                  <a:solidFill>
                    <a:schemeClr val="tx1">
                      <a:lumMod val="75000"/>
                      <a:lumOff val="25000"/>
                    </a:schemeClr>
                  </a:solidFill>
                </a:ln>
              </p:spPr>
            </p:pic>
            <p:pic>
              <p:nvPicPr>
                <p:cNvPr id="17" name="Picture 16"/>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1427679" y="2315668"/>
                  <a:ext cx="877922" cy="431898"/>
                </a:xfrm>
                <a:prstGeom prst="rect">
                  <a:avLst/>
                </a:prstGeom>
                <a:ln w="9525">
                  <a:solidFill>
                    <a:schemeClr val="tx1">
                      <a:lumMod val="75000"/>
                      <a:lumOff val="25000"/>
                    </a:schemeClr>
                  </a:solidFill>
                </a:ln>
              </p:spPr>
            </p:pic>
            <p:pic>
              <p:nvPicPr>
                <p:cNvPr id="18" name="Picture 17"/>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2499283" y="2315668"/>
                  <a:ext cx="876335" cy="431898"/>
                </a:xfrm>
                <a:prstGeom prst="rect">
                  <a:avLst/>
                </a:prstGeom>
                <a:ln w="9525">
                  <a:solidFill>
                    <a:schemeClr val="tx1">
                      <a:lumMod val="75000"/>
                      <a:lumOff val="25000"/>
                    </a:schemeClr>
                  </a:solidFill>
                </a:ln>
              </p:spPr>
            </p:pic>
            <p:pic>
              <p:nvPicPr>
                <p:cNvPr id="19" name="Picture 18"/>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3601052" y="2315668"/>
                  <a:ext cx="882685" cy="431898"/>
                </a:xfrm>
                <a:prstGeom prst="rect">
                  <a:avLst/>
                </a:prstGeom>
                <a:ln w="9525">
                  <a:solidFill>
                    <a:schemeClr val="tx1">
                      <a:lumMod val="75000"/>
                      <a:lumOff val="25000"/>
                    </a:schemeClr>
                  </a:solidFill>
                </a:ln>
              </p:spPr>
            </p:pic>
            <p:pic>
              <p:nvPicPr>
                <p:cNvPr id="20" name="Picture 19"/>
                <p:cNvPicPr>
                  <a:picLocks noChangeAspect="1"/>
                </p:cNvPicPr>
                <p:nvPr/>
              </p:nvPicPr>
              <p:blipFill>
                <a:blip r:embed="rId45" cstate="email">
                  <a:extLst>
                    <a:ext uri="{28A0092B-C50C-407E-A947-70E740481C1C}">
                      <a14:useLocalDpi xmlns:a14="http://schemas.microsoft.com/office/drawing/2010/main"/>
                    </a:ext>
                  </a:extLst>
                </a:blip>
                <a:stretch>
                  <a:fillRect/>
                </a:stretch>
              </p:blipFill>
              <p:spPr>
                <a:xfrm>
                  <a:off x="4655195" y="2315668"/>
                  <a:ext cx="884273" cy="431898"/>
                </a:xfrm>
                <a:prstGeom prst="rect">
                  <a:avLst/>
                </a:prstGeom>
                <a:ln w="9525">
                  <a:solidFill>
                    <a:schemeClr val="tx1">
                      <a:lumMod val="75000"/>
                      <a:lumOff val="25000"/>
                    </a:schemeClr>
                  </a:solidFill>
                </a:ln>
              </p:spPr>
            </p:pic>
            <p:pic>
              <p:nvPicPr>
                <p:cNvPr id="21" name="Picture 20"/>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5747438" y="2315668"/>
                  <a:ext cx="877923" cy="431898"/>
                </a:xfrm>
                <a:prstGeom prst="rect">
                  <a:avLst/>
                </a:prstGeom>
                <a:ln w="9525">
                  <a:solidFill>
                    <a:schemeClr val="tx1">
                      <a:lumMod val="75000"/>
                      <a:lumOff val="25000"/>
                    </a:schemeClr>
                  </a:solidFill>
                </a:ln>
              </p:spPr>
            </p:pic>
            <p:pic>
              <p:nvPicPr>
                <p:cNvPr id="22" name="Picture 21"/>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a:xfrm>
                  <a:off x="7885887" y="2315668"/>
                  <a:ext cx="884272" cy="431898"/>
                </a:xfrm>
                <a:prstGeom prst="rect">
                  <a:avLst/>
                </a:prstGeom>
                <a:ln w="9525">
                  <a:solidFill>
                    <a:schemeClr val="tx1">
                      <a:lumMod val="75000"/>
                      <a:lumOff val="25000"/>
                    </a:schemeClr>
                  </a:solidFill>
                </a:ln>
              </p:spPr>
            </p:pic>
          </p:grpSp>
          <p:pic>
            <p:nvPicPr>
              <p:cNvPr id="14" name="Picture 13"/>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6820376" y="2450767"/>
                <a:ext cx="858872" cy="431898"/>
              </a:xfrm>
              <a:prstGeom prst="rect">
                <a:avLst/>
              </a:prstGeom>
              <a:ln>
                <a:solidFill>
                  <a:schemeClr val="tx1">
                    <a:lumMod val="75000"/>
                    <a:lumOff val="25000"/>
                  </a:schemeClr>
                </a:solidFill>
              </a:ln>
            </p:spPr>
          </p:pic>
        </p:grpSp>
      </p:grpSp>
    </p:spTree>
    <p:extLst>
      <p:ext uri="{BB962C8B-B14F-4D97-AF65-F5344CB8AC3E}">
        <p14:creationId xmlns:p14="http://schemas.microsoft.com/office/powerpoint/2010/main" val="90980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6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at does CABI do Slide">
    <p:spTree>
      <p:nvGrpSpPr>
        <p:cNvPr id="1" name=""/>
        <p:cNvGrpSpPr/>
        <p:nvPr/>
      </p:nvGrpSpPr>
      <p:grpSpPr>
        <a:xfrm>
          <a:off x="0" y="0"/>
          <a:ext cx="0" cy="0"/>
          <a:chOff x="0" y="0"/>
          <a:chExt cx="0" cy="0"/>
        </a:xfrm>
      </p:grpSpPr>
      <p:sp>
        <p:nvSpPr>
          <p:cNvPr id="7" name="Rectangle 6"/>
          <p:cNvSpPr/>
          <p:nvPr userDrawn="1"/>
        </p:nvSpPr>
        <p:spPr>
          <a:xfrm>
            <a:off x="-19874" y="2684435"/>
            <a:ext cx="9163873" cy="4173565"/>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chemeClr val="bg1"/>
                </a:solidFill>
              </a:rPr>
              <a:t>KNOWLEDGE FOR LIFE</a:t>
            </a:r>
            <a:endParaRPr lang="en-GB" sz="1200" b="1" dirty="0">
              <a:solidFill>
                <a:schemeClr val="bg1"/>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
        <p:nvSpPr>
          <p:cNvPr id="12" name="TextBox 11"/>
          <p:cNvSpPr txBox="1"/>
          <p:nvPr userDrawn="1"/>
        </p:nvSpPr>
        <p:spPr>
          <a:xfrm>
            <a:off x="380442" y="3580643"/>
            <a:ext cx="6685129" cy="3108543"/>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GB" sz="2800" b="1" dirty="0" smtClean="0">
              <a:solidFill>
                <a:schemeClr val="bg1"/>
              </a:solidFill>
              <a:latin typeface="+mn-lt"/>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sz="2800" b="1" dirty="0" smtClean="0">
              <a:solidFill>
                <a:schemeClr val="bg1"/>
              </a:solidFill>
              <a:latin typeface="+mn-lt"/>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2800" b="1" dirty="0" smtClean="0">
                <a:solidFill>
                  <a:schemeClr val="bg1"/>
                </a:solidFill>
                <a:latin typeface="+mn-lt"/>
              </a:rPr>
              <a:t>CABI addresses issues of global concern such as food security, through science, information and communication</a:t>
            </a:r>
          </a:p>
          <a:p>
            <a:r>
              <a:rPr lang="en-GB" sz="2800" dirty="0" smtClean="0">
                <a:solidFill>
                  <a:schemeClr val="bg1"/>
                </a:solidFill>
                <a:latin typeface="+mn-lt"/>
              </a:rPr>
              <a:t> </a:t>
            </a:r>
            <a:endParaRPr lang="en-GB" sz="2800" dirty="0">
              <a:solidFill>
                <a:schemeClr val="bg1"/>
              </a:solidFill>
              <a:latin typeface="+mn-lt"/>
            </a:endParaRPr>
          </a:p>
        </p:txBody>
      </p:sp>
      <p:sp>
        <p:nvSpPr>
          <p:cNvPr id="13" name="TextBox 12"/>
          <p:cNvSpPr txBox="1"/>
          <p:nvPr userDrawn="1"/>
        </p:nvSpPr>
        <p:spPr>
          <a:xfrm>
            <a:off x="386494" y="2924944"/>
            <a:ext cx="4673074" cy="1200329"/>
          </a:xfrm>
          <a:prstGeom prst="rect">
            <a:avLst/>
          </a:prstGeom>
          <a:noFill/>
        </p:spPr>
        <p:txBody>
          <a:bodyPr wrap="none" rtlCol="0">
            <a:spAutoFit/>
          </a:bodyPr>
          <a:lstStyle/>
          <a:p>
            <a:endParaRPr lang="en-GB" sz="3600" b="1" dirty="0" smtClean="0">
              <a:solidFill>
                <a:schemeClr val="bg1"/>
              </a:solidFill>
              <a:latin typeface="+mj-lt"/>
            </a:endParaRPr>
          </a:p>
          <a:p>
            <a:r>
              <a:rPr lang="en-GB" sz="3600" b="1" dirty="0" smtClean="0">
                <a:solidFill>
                  <a:schemeClr val="bg1"/>
                </a:solidFill>
                <a:latin typeface="+mj-lt"/>
              </a:rPr>
              <a:t>what does CABI do?</a:t>
            </a:r>
            <a:endParaRPr lang="en-GB" sz="3600" b="1" dirty="0">
              <a:solidFill>
                <a:schemeClr val="bg1"/>
              </a:solidFill>
              <a:latin typeface="+mj-lt"/>
            </a:endParaRPr>
          </a:p>
        </p:txBody>
      </p:sp>
      <p:sp>
        <p:nvSpPr>
          <p:cNvPr id="15" name="Rectangle 14"/>
          <p:cNvSpPr/>
          <p:nvPr userDrawn="1"/>
        </p:nvSpPr>
        <p:spPr>
          <a:xfrm>
            <a:off x="-19874" y="-171400"/>
            <a:ext cx="9163874" cy="3328702"/>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27618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lobal Reach">
    <p:spTree>
      <p:nvGrpSpPr>
        <p:cNvPr id="1" name=""/>
        <p:cNvGrpSpPr/>
        <p:nvPr/>
      </p:nvGrpSpPr>
      <p:grpSpPr>
        <a:xfrm>
          <a:off x="0" y="0"/>
          <a:ext cx="0" cy="0"/>
          <a:chOff x="0" y="0"/>
          <a:chExt cx="0" cy="0"/>
        </a:xfrm>
      </p:grpSpPr>
      <p:pic>
        <p:nvPicPr>
          <p:cNvPr id="27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1056" y="1427903"/>
            <a:ext cx="7857490" cy="404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0" name="Oval 279"/>
          <p:cNvSpPr/>
          <p:nvPr userDrawn="1"/>
        </p:nvSpPr>
        <p:spPr>
          <a:xfrm>
            <a:off x="3247983" y="3691583"/>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1" name="Oval 280"/>
          <p:cNvSpPr/>
          <p:nvPr userDrawn="1"/>
        </p:nvSpPr>
        <p:spPr>
          <a:xfrm>
            <a:off x="3031952" y="2850322"/>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2" name="Oval 281"/>
          <p:cNvSpPr/>
          <p:nvPr userDrawn="1"/>
        </p:nvSpPr>
        <p:spPr>
          <a:xfrm>
            <a:off x="2793063" y="3693506"/>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3" name="Oval 282"/>
          <p:cNvSpPr/>
          <p:nvPr userDrawn="1"/>
        </p:nvSpPr>
        <p:spPr>
          <a:xfrm>
            <a:off x="3376316" y="4159368"/>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4" name="Oval 283"/>
          <p:cNvSpPr/>
          <p:nvPr userDrawn="1"/>
        </p:nvSpPr>
        <p:spPr>
          <a:xfrm>
            <a:off x="5796657" y="3273670"/>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5" name="Oval 284"/>
          <p:cNvSpPr/>
          <p:nvPr userDrawn="1"/>
        </p:nvSpPr>
        <p:spPr>
          <a:xfrm>
            <a:off x="4570454" y="2592492"/>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6" name="Oval 285"/>
          <p:cNvSpPr/>
          <p:nvPr userDrawn="1"/>
        </p:nvSpPr>
        <p:spPr>
          <a:xfrm>
            <a:off x="6054553" y="3484350"/>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7" name="Oval 286"/>
          <p:cNvSpPr/>
          <p:nvPr userDrawn="1"/>
        </p:nvSpPr>
        <p:spPr>
          <a:xfrm>
            <a:off x="4642464" y="2729162"/>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8" name="Oval 287"/>
          <p:cNvSpPr/>
          <p:nvPr userDrawn="1"/>
        </p:nvSpPr>
        <p:spPr>
          <a:xfrm>
            <a:off x="5209018" y="3974860"/>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9" name="Oval 288"/>
          <p:cNvSpPr/>
          <p:nvPr userDrawn="1"/>
        </p:nvSpPr>
        <p:spPr>
          <a:xfrm>
            <a:off x="4449292" y="2585141"/>
            <a:ext cx="50400" cy="50400"/>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0" name="Oval 289"/>
          <p:cNvSpPr/>
          <p:nvPr userDrawn="1"/>
        </p:nvSpPr>
        <p:spPr>
          <a:xfrm>
            <a:off x="4976223" y="2851490"/>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1" name="Oval 290"/>
          <p:cNvSpPr/>
          <p:nvPr userDrawn="1"/>
        </p:nvSpPr>
        <p:spPr>
          <a:xfrm>
            <a:off x="6514723" y="3842985"/>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2" name="Oval 291"/>
          <p:cNvSpPr/>
          <p:nvPr userDrawn="1"/>
        </p:nvSpPr>
        <p:spPr>
          <a:xfrm>
            <a:off x="6802764" y="2899473"/>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3" name="Oval 292"/>
          <p:cNvSpPr/>
          <p:nvPr userDrawn="1"/>
        </p:nvSpPr>
        <p:spPr>
          <a:xfrm>
            <a:off x="7386463" y="4686008"/>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294" name="Group 293"/>
          <p:cNvGrpSpPr/>
          <p:nvPr userDrawn="1"/>
        </p:nvGrpSpPr>
        <p:grpSpPr>
          <a:xfrm>
            <a:off x="1582846" y="976042"/>
            <a:ext cx="996049" cy="673346"/>
            <a:chOff x="1877735" y="1691634"/>
            <a:chExt cx="996049" cy="673346"/>
          </a:xfrm>
        </p:grpSpPr>
        <p:pic>
          <p:nvPicPr>
            <p:cNvPr id="295" name="Picture 3" descr="\\CABIUK-APPS04\Portfolio\Assets\MarketingImageLibrary\Flags\Flags for Web - GIF\United Kingdom - Flag.gif"/>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7760" y="1691634"/>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296" name="TextBox 295"/>
            <p:cNvSpPr txBox="1"/>
            <p:nvPr/>
          </p:nvSpPr>
          <p:spPr>
            <a:xfrm>
              <a:off x="1907760" y="2195703"/>
              <a:ext cx="912907" cy="169277"/>
            </a:xfrm>
            <a:prstGeom prst="rect">
              <a:avLst/>
            </a:prstGeom>
            <a:noFill/>
          </p:spPr>
          <p:txBody>
            <a:bodyPr wrap="square" lIns="0" tIns="0" rIns="0" bIns="0" rtlCol="0">
              <a:spAutoFit/>
            </a:bodyPr>
            <a:lstStyle/>
            <a:p>
              <a:r>
                <a:rPr lang="en-GB" sz="1100" b="1" dirty="0" smtClean="0">
                  <a:solidFill>
                    <a:srgbClr val="5C5C5C"/>
                  </a:solidFill>
                </a:rPr>
                <a:t>UK  </a:t>
              </a:r>
              <a:r>
                <a:rPr lang="en-GB" sz="1100" dirty="0" smtClean="0">
                  <a:solidFill>
                    <a:srgbClr val="5C5C5C"/>
                  </a:solidFill>
                </a:rPr>
                <a:t>215</a:t>
              </a:r>
              <a:endParaRPr lang="en-GB" sz="1100" dirty="0">
                <a:solidFill>
                  <a:srgbClr val="5C5C5C"/>
                </a:solidFill>
              </a:endParaRPr>
            </a:p>
          </p:txBody>
        </p:sp>
        <p:cxnSp>
          <p:nvCxnSpPr>
            <p:cNvPr id="297" name="Straight Connector 296"/>
            <p:cNvCxnSpPr/>
            <p:nvPr/>
          </p:nvCxnSpPr>
          <p:spPr>
            <a:xfrm>
              <a:off x="1877735" y="2364980"/>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8" name="Group 297"/>
          <p:cNvGrpSpPr/>
          <p:nvPr userDrawn="1"/>
        </p:nvGrpSpPr>
        <p:grpSpPr>
          <a:xfrm>
            <a:off x="2838782" y="985567"/>
            <a:ext cx="996049" cy="672242"/>
            <a:chOff x="3348837" y="1699008"/>
            <a:chExt cx="996049" cy="672242"/>
          </a:xfrm>
        </p:grpSpPr>
        <p:pic>
          <p:nvPicPr>
            <p:cNvPr id="299" name="Picture 298"/>
            <p:cNvPicPr>
              <a:picLocks/>
            </p:cNvPicPr>
            <p:nvPr/>
          </p:nvPicPr>
          <p:blipFill>
            <a:blip r:embed="rId4" cstate="email">
              <a:extLst>
                <a:ext uri="{28A0092B-C50C-407E-A947-70E740481C1C}">
                  <a14:useLocalDpi xmlns:a14="http://schemas.microsoft.com/office/drawing/2010/main"/>
                </a:ext>
              </a:extLst>
            </a:blip>
            <a:stretch>
              <a:fillRect/>
            </a:stretch>
          </p:blipFill>
          <p:spPr>
            <a:xfrm>
              <a:off x="3378862" y="1699008"/>
              <a:ext cx="900000" cy="432000"/>
            </a:xfrm>
            <a:prstGeom prst="rect">
              <a:avLst/>
            </a:prstGeom>
            <a:ln w="12700">
              <a:solidFill>
                <a:schemeClr val="tx1"/>
              </a:solidFill>
            </a:ln>
          </p:spPr>
        </p:pic>
        <p:sp>
          <p:nvSpPr>
            <p:cNvPr id="300" name="TextBox 299"/>
            <p:cNvSpPr txBox="1"/>
            <p:nvPr/>
          </p:nvSpPr>
          <p:spPr>
            <a:xfrm>
              <a:off x="3378862" y="2201973"/>
              <a:ext cx="936000" cy="169277"/>
            </a:xfrm>
            <a:prstGeom prst="rect">
              <a:avLst/>
            </a:prstGeom>
            <a:noFill/>
          </p:spPr>
          <p:txBody>
            <a:bodyPr wrap="square" lIns="0" tIns="0" rIns="0" bIns="0" rtlCol="0">
              <a:spAutoFit/>
            </a:bodyPr>
            <a:lstStyle/>
            <a:p>
              <a:r>
                <a:rPr lang="en-GB" sz="1100" b="1" dirty="0" smtClean="0">
                  <a:solidFill>
                    <a:srgbClr val="5C5C5C"/>
                  </a:solidFill>
                </a:rPr>
                <a:t>Netherlands </a:t>
              </a:r>
              <a:r>
                <a:rPr lang="en-GB" sz="1100" dirty="0" smtClean="0">
                  <a:solidFill>
                    <a:srgbClr val="5C5C5C"/>
                  </a:solidFill>
                </a:rPr>
                <a:t>3</a:t>
              </a:r>
              <a:endParaRPr lang="en-GB" sz="1100" dirty="0">
                <a:solidFill>
                  <a:srgbClr val="5C5C5C"/>
                </a:solidFill>
              </a:endParaRPr>
            </a:p>
          </p:txBody>
        </p:sp>
        <p:cxnSp>
          <p:nvCxnSpPr>
            <p:cNvPr id="301" name="Straight Connector 300"/>
            <p:cNvCxnSpPr/>
            <p:nvPr/>
          </p:nvCxnSpPr>
          <p:spPr>
            <a:xfrm>
              <a:off x="3348837" y="2371250"/>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2" name="Group 301"/>
          <p:cNvGrpSpPr/>
          <p:nvPr userDrawn="1"/>
        </p:nvGrpSpPr>
        <p:grpSpPr>
          <a:xfrm>
            <a:off x="4108105" y="976042"/>
            <a:ext cx="1032657" cy="675497"/>
            <a:chOff x="4758005" y="1699008"/>
            <a:chExt cx="1032657" cy="675497"/>
          </a:xfrm>
        </p:grpSpPr>
        <p:pic>
          <p:nvPicPr>
            <p:cNvPr id="303" name="Picture 4" descr="\\CABIUK-APPS04\Portfolio\Assets\MarketingImageLibrary\Flags\Flags for Web - GIF\Switzerland - Flag copy.gif"/>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88030" y="1699008"/>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304" name="TextBox 303"/>
            <p:cNvSpPr txBox="1"/>
            <p:nvPr/>
          </p:nvSpPr>
          <p:spPr>
            <a:xfrm>
              <a:off x="4788030" y="2187174"/>
              <a:ext cx="1002632" cy="169277"/>
            </a:xfrm>
            <a:prstGeom prst="rect">
              <a:avLst/>
            </a:prstGeom>
            <a:noFill/>
          </p:spPr>
          <p:txBody>
            <a:bodyPr wrap="square" lIns="0" tIns="0" rIns="0" bIns="0" rtlCol="0">
              <a:spAutoFit/>
            </a:bodyPr>
            <a:lstStyle/>
            <a:p>
              <a:r>
                <a:rPr lang="en-GB" sz="1100" b="1" dirty="0" smtClean="0">
                  <a:solidFill>
                    <a:srgbClr val="5C5C5C"/>
                  </a:solidFill>
                </a:rPr>
                <a:t>Switzerland </a:t>
              </a:r>
              <a:r>
                <a:rPr lang="en-GB" sz="1100" dirty="0" smtClean="0">
                  <a:solidFill>
                    <a:srgbClr val="5C5C5C"/>
                  </a:solidFill>
                </a:rPr>
                <a:t>27</a:t>
              </a:r>
              <a:endParaRPr lang="en-GB" sz="1100" dirty="0">
                <a:solidFill>
                  <a:srgbClr val="5C5C5C"/>
                </a:solidFill>
              </a:endParaRPr>
            </a:p>
          </p:txBody>
        </p:sp>
        <p:cxnSp>
          <p:nvCxnSpPr>
            <p:cNvPr id="305" name="Straight Connector 304"/>
            <p:cNvCxnSpPr/>
            <p:nvPr/>
          </p:nvCxnSpPr>
          <p:spPr>
            <a:xfrm>
              <a:off x="4758005" y="2374505"/>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6" name="Group 305"/>
          <p:cNvGrpSpPr/>
          <p:nvPr userDrawn="1"/>
        </p:nvGrpSpPr>
        <p:grpSpPr>
          <a:xfrm>
            <a:off x="6730371" y="965999"/>
            <a:ext cx="1016639" cy="665924"/>
            <a:chOff x="7696357" y="2752915"/>
            <a:chExt cx="1016639" cy="665924"/>
          </a:xfrm>
        </p:grpSpPr>
        <p:sp>
          <p:nvSpPr>
            <p:cNvPr id="307" name="TextBox 306"/>
            <p:cNvSpPr txBox="1"/>
            <p:nvPr/>
          </p:nvSpPr>
          <p:spPr>
            <a:xfrm>
              <a:off x="7800089" y="3227305"/>
              <a:ext cx="912907" cy="169277"/>
            </a:xfrm>
            <a:prstGeom prst="rect">
              <a:avLst/>
            </a:prstGeom>
            <a:noFill/>
          </p:spPr>
          <p:txBody>
            <a:bodyPr wrap="square" lIns="0" tIns="0" rIns="0" bIns="0" rtlCol="0">
              <a:spAutoFit/>
            </a:bodyPr>
            <a:lstStyle/>
            <a:p>
              <a:r>
                <a:rPr lang="en-GB" sz="1100" b="1" dirty="0" smtClean="0">
                  <a:solidFill>
                    <a:srgbClr val="5C5C5C"/>
                  </a:solidFill>
                </a:rPr>
                <a:t>Bulgaria  </a:t>
              </a:r>
              <a:r>
                <a:rPr lang="en-GB" sz="1100" dirty="0" smtClean="0">
                  <a:solidFill>
                    <a:srgbClr val="5C5C5C"/>
                  </a:solidFill>
                </a:rPr>
                <a:t>1</a:t>
              </a:r>
              <a:endParaRPr lang="en-GB" sz="1100" dirty="0">
                <a:solidFill>
                  <a:srgbClr val="5C5C5C"/>
                </a:solidFill>
              </a:endParaRPr>
            </a:p>
          </p:txBody>
        </p:sp>
        <p:pic>
          <p:nvPicPr>
            <p:cNvPr id="308" name="Picture 307"/>
            <p:cNvPicPr>
              <a:picLocks/>
            </p:cNvPicPr>
            <p:nvPr/>
          </p:nvPicPr>
          <p:blipFill>
            <a:blip r:embed="rId6" cstate="email">
              <a:extLst>
                <a:ext uri="{28A0092B-C50C-407E-A947-70E740481C1C}">
                  <a14:useLocalDpi xmlns:a14="http://schemas.microsoft.com/office/drawing/2010/main"/>
                </a:ext>
              </a:extLst>
            </a:blip>
            <a:stretch>
              <a:fillRect/>
            </a:stretch>
          </p:blipFill>
          <p:spPr>
            <a:xfrm>
              <a:off x="7793057" y="2752915"/>
              <a:ext cx="900000" cy="432000"/>
            </a:xfrm>
            <a:prstGeom prst="rect">
              <a:avLst/>
            </a:prstGeom>
            <a:ln w="12700">
              <a:solidFill>
                <a:schemeClr val="tx1"/>
              </a:solidFill>
            </a:ln>
          </p:spPr>
        </p:pic>
        <p:cxnSp>
          <p:nvCxnSpPr>
            <p:cNvPr id="309" name="Straight Connector 308"/>
            <p:cNvCxnSpPr/>
            <p:nvPr/>
          </p:nvCxnSpPr>
          <p:spPr>
            <a:xfrm>
              <a:off x="7696357" y="3418839"/>
              <a:ext cx="10082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0" name="Group 309"/>
          <p:cNvGrpSpPr/>
          <p:nvPr userDrawn="1"/>
        </p:nvGrpSpPr>
        <p:grpSpPr>
          <a:xfrm>
            <a:off x="260173" y="976042"/>
            <a:ext cx="1029365" cy="670949"/>
            <a:chOff x="374195" y="1700760"/>
            <a:chExt cx="1029365" cy="670949"/>
          </a:xfrm>
        </p:grpSpPr>
        <p:pic>
          <p:nvPicPr>
            <p:cNvPr id="311" name="Picture 310"/>
            <p:cNvPicPr>
              <a:picLocks/>
            </p:cNvPicPr>
            <p:nvPr/>
          </p:nvPicPr>
          <p:blipFill>
            <a:blip r:embed="rId7" cstate="email">
              <a:extLst>
                <a:ext uri="{28A0092B-C50C-407E-A947-70E740481C1C}">
                  <a14:useLocalDpi xmlns:a14="http://schemas.microsoft.com/office/drawing/2010/main"/>
                </a:ext>
              </a:extLst>
            </a:blip>
            <a:stretch>
              <a:fillRect/>
            </a:stretch>
          </p:blipFill>
          <p:spPr>
            <a:xfrm>
              <a:off x="400928" y="1700760"/>
              <a:ext cx="900000" cy="432000"/>
            </a:xfrm>
            <a:prstGeom prst="rect">
              <a:avLst/>
            </a:prstGeom>
            <a:ln w="12700">
              <a:solidFill>
                <a:schemeClr val="tx1"/>
              </a:solidFill>
            </a:ln>
          </p:spPr>
        </p:pic>
        <p:sp>
          <p:nvSpPr>
            <p:cNvPr id="312" name="TextBox 311"/>
            <p:cNvSpPr txBox="1"/>
            <p:nvPr/>
          </p:nvSpPr>
          <p:spPr>
            <a:xfrm>
              <a:off x="400928" y="2179573"/>
              <a:ext cx="1002632" cy="169277"/>
            </a:xfrm>
            <a:prstGeom prst="rect">
              <a:avLst/>
            </a:prstGeom>
            <a:noFill/>
          </p:spPr>
          <p:txBody>
            <a:bodyPr wrap="square" lIns="0" tIns="0" rIns="0" bIns="0" rtlCol="0">
              <a:spAutoFit/>
            </a:bodyPr>
            <a:lstStyle/>
            <a:p>
              <a:r>
                <a:rPr lang="en-GB" sz="1100" b="1" dirty="0" smtClean="0">
                  <a:solidFill>
                    <a:srgbClr val="5C5C5C"/>
                  </a:solidFill>
                </a:rPr>
                <a:t>USA  </a:t>
              </a:r>
              <a:r>
                <a:rPr lang="en-GB" sz="1100" dirty="0" smtClean="0">
                  <a:solidFill>
                    <a:srgbClr val="5C5C5C"/>
                  </a:solidFill>
                </a:rPr>
                <a:t>3</a:t>
              </a:r>
              <a:endParaRPr lang="en-GB" sz="1100" dirty="0">
                <a:solidFill>
                  <a:srgbClr val="5C5C5C"/>
                </a:solidFill>
              </a:endParaRPr>
            </a:p>
          </p:txBody>
        </p:sp>
        <p:cxnSp>
          <p:nvCxnSpPr>
            <p:cNvPr id="313" name="Straight Connector 312"/>
            <p:cNvCxnSpPr/>
            <p:nvPr/>
          </p:nvCxnSpPr>
          <p:spPr>
            <a:xfrm>
              <a:off x="374195" y="2371709"/>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4" name="Group 313"/>
          <p:cNvGrpSpPr/>
          <p:nvPr userDrawn="1"/>
        </p:nvGrpSpPr>
        <p:grpSpPr>
          <a:xfrm>
            <a:off x="281602" y="1763309"/>
            <a:ext cx="1446550" cy="706377"/>
            <a:chOff x="367845" y="3789050"/>
            <a:chExt cx="1446550" cy="706377"/>
          </a:xfrm>
        </p:grpSpPr>
        <p:pic>
          <p:nvPicPr>
            <p:cNvPr id="315" name="Picture 10" descr="\\CABIUK-APPS04\Portfolio\Assets\MarketingImageLibrary\Flags\Flags for Web - GIF\Trinidad &amp; Tobago - Flag copy.gif"/>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67845" y="3789050"/>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316" name="TextBox 315"/>
            <p:cNvSpPr txBox="1"/>
            <p:nvPr/>
          </p:nvSpPr>
          <p:spPr>
            <a:xfrm>
              <a:off x="374195" y="4297166"/>
              <a:ext cx="1440200" cy="169277"/>
            </a:xfrm>
            <a:prstGeom prst="rect">
              <a:avLst/>
            </a:prstGeom>
            <a:noFill/>
          </p:spPr>
          <p:txBody>
            <a:bodyPr wrap="square" lIns="0" tIns="0" rIns="0" bIns="0" rtlCol="0">
              <a:spAutoFit/>
            </a:bodyPr>
            <a:lstStyle/>
            <a:p>
              <a:r>
                <a:rPr lang="en-GB" sz="1100" b="1" dirty="0" smtClean="0">
                  <a:solidFill>
                    <a:srgbClr val="5C5C5C"/>
                  </a:solidFill>
                </a:rPr>
                <a:t>Trinidad &amp; Tobago </a:t>
              </a:r>
              <a:r>
                <a:rPr lang="en-GB" sz="1100" dirty="0" smtClean="0">
                  <a:solidFill>
                    <a:srgbClr val="5C5C5C"/>
                  </a:solidFill>
                </a:rPr>
                <a:t>4</a:t>
              </a:r>
              <a:endParaRPr lang="en-GB" sz="1100" dirty="0">
                <a:solidFill>
                  <a:srgbClr val="5C5C5C"/>
                </a:solidFill>
              </a:endParaRPr>
            </a:p>
          </p:txBody>
        </p:sp>
        <p:cxnSp>
          <p:nvCxnSpPr>
            <p:cNvPr id="317" name="Straight Connector 316"/>
            <p:cNvCxnSpPr/>
            <p:nvPr/>
          </p:nvCxnSpPr>
          <p:spPr>
            <a:xfrm>
              <a:off x="373476" y="4495427"/>
              <a:ext cx="13609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8" name="Group 317"/>
          <p:cNvGrpSpPr/>
          <p:nvPr userDrawn="1"/>
        </p:nvGrpSpPr>
        <p:grpSpPr>
          <a:xfrm>
            <a:off x="4949932" y="5200325"/>
            <a:ext cx="1161734" cy="711141"/>
            <a:chOff x="3186703" y="5727274"/>
            <a:chExt cx="1161734" cy="711141"/>
          </a:xfrm>
        </p:grpSpPr>
        <p:pic>
          <p:nvPicPr>
            <p:cNvPr id="319" name="Picture 9" descr="\\CABIUK-APPS04\Portfolio\Assets\MarketingImageLibrary\Flags\Flags for Web - GIF\Kenya - Flag copy.gif"/>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345805" y="5727274"/>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320" name="TextBox 319"/>
            <p:cNvSpPr txBox="1"/>
            <p:nvPr/>
          </p:nvSpPr>
          <p:spPr>
            <a:xfrm>
              <a:off x="3345805" y="6257853"/>
              <a:ext cx="1002632" cy="169277"/>
            </a:xfrm>
            <a:prstGeom prst="rect">
              <a:avLst/>
            </a:prstGeom>
            <a:noFill/>
          </p:spPr>
          <p:txBody>
            <a:bodyPr wrap="square" lIns="0" tIns="0" rIns="0" bIns="0" rtlCol="0">
              <a:spAutoFit/>
            </a:bodyPr>
            <a:lstStyle/>
            <a:p>
              <a:r>
                <a:rPr lang="en-GB" sz="1100" b="1" dirty="0" smtClean="0">
                  <a:solidFill>
                    <a:srgbClr val="5C5C5C"/>
                  </a:solidFill>
                </a:rPr>
                <a:t>Kenya  </a:t>
              </a:r>
              <a:r>
                <a:rPr lang="en-GB" sz="1100" dirty="0" smtClean="0">
                  <a:solidFill>
                    <a:srgbClr val="5C5C5C"/>
                  </a:solidFill>
                </a:rPr>
                <a:t>40</a:t>
              </a:r>
              <a:endParaRPr lang="en-GB" sz="1100" dirty="0">
                <a:solidFill>
                  <a:srgbClr val="5C5C5C"/>
                </a:solidFill>
              </a:endParaRPr>
            </a:p>
          </p:txBody>
        </p:sp>
        <p:cxnSp>
          <p:nvCxnSpPr>
            <p:cNvPr id="321" name="Straight Connector 320"/>
            <p:cNvCxnSpPr/>
            <p:nvPr/>
          </p:nvCxnSpPr>
          <p:spPr>
            <a:xfrm>
              <a:off x="3186703" y="6438415"/>
              <a:ext cx="10565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2" name="Straight Connector 321"/>
          <p:cNvCxnSpPr>
            <a:endCxn id="289" idx="1"/>
          </p:cNvCxnSpPr>
          <p:nvPr userDrawn="1"/>
        </p:nvCxnSpPr>
        <p:spPr>
          <a:xfrm>
            <a:off x="2578895" y="1648510"/>
            <a:ext cx="1877778" cy="944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a:endCxn id="285" idx="1"/>
          </p:cNvCxnSpPr>
          <p:nvPr userDrawn="1"/>
        </p:nvCxnSpPr>
        <p:spPr>
          <a:xfrm>
            <a:off x="3834831" y="1651539"/>
            <a:ext cx="742318" cy="9476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a:endCxn id="287" idx="0"/>
          </p:cNvCxnSpPr>
          <p:nvPr userDrawn="1"/>
        </p:nvCxnSpPr>
        <p:spPr>
          <a:xfrm flipH="1">
            <a:off x="4665324" y="1651539"/>
            <a:ext cx="438830" cy="10776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a:endCxn id="290" idx="6"/>
          </p:cNvCxnSpPr>
          <p:nvPr userDrawn="1"/>
        </p:nvCxnSpPr>
        <p:spPr>
          <a:xfrm flipH="1">
            <a:off x="5021942" y="1623955"/>
            <a:ext cx="1708429" cy="12503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a:endCxn id="339" idx="7"/>
          </p:cNvCxnSpPr>
          <p:nvPr userDrawn="1"/>
        </p:nvCxnSpPr>
        <p:spPr>
          <a:xfrm flipH="1">
            <a:off x="4897518" y="1651539"/>
            <a:ext cx="499205" cy="10843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a:endCxn id="291" idx="6"/>
          </p:cNvCxnSpPr>
          <p:nvPr userDrawn="1"/>
        </p:nvCxnSpPr>
        <p:spPr>
          <a:xfrm flipH="1">
            <a:off x="6560442" y="3335486"/>
            <a:ext cx="1401978" cy="5303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a:endCxn id="293" idx="7"/>
          </p:cNvCxnSpPr>
          <p:nvPr userDrawn="1"/>
        </p:nvCxnSpPr>
        <p:spPr>
          <a:xfrm flipH="1">
            <a:off x="7425487" y="4212581"/>
            <a:ext cx="532336" cy="4801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a:endCxn id="286" idx="5"/>
          </p:cNvCxnSpPr>
          <p:nvPr userDrawn="1"/>
        </p:nvCxnSpPr>
        <p:spPr>
          <a:xfrm flipH="1" flipV="1">
            <a:off x="6093577" y="3523374"/>
            <a:ext cx="1528706" cy="1526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endCxn id="284" idx="5"/>
          </p:cNvCxnSpPr>
          <p:nvPr userDrawn="1"/>
        </p:nvCxnSpPr>
        <p:spPr>
          <a:xfrm flipH="1" flipV="1">
            <a:off x="5835681" y="3312694"/>
            <a:ext cx="2165677" cy="2583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a:endCxn id="288" idx="4"/>
          </p:cNvCxnSpPr>
          <p:nvPr userDrawn="1"/>
        </p:nvCxnSpPr>
        <p:spPr>
          <a:xfrm flipV="1">
            <a:off x="4949932" y="4020579"/>
            <a:ext cx="281946" cy="18911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userDrawn="1"/>
        </p:nvCxnSpPr>
        <p:spPr>
          <a:xfrm>
            <a:off x="787581" y="4184133"/>
            <a:ext cx="25887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a:endCxn id="282" idx="2"/>
          </p:cNvCxnSpPr>
          <p:nvPr userDrawn="1"/>
        </p:nvCxnSpPr>
        <p:spPr>
          <a:xfrm>
            <a:off x="1256222" y="3298054"/>
            <a:ext cx="1536841" cy="418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endCxn id="280" idx="2"/>
          </p:cNvCxnSpPr>
          <p:nvPr userDrawn="1"/>
        </p:nvCxnSpPr>
        <p:spPr>
          <a:xfrm>
            <a:off x="1648149" y="2469686"/>
            <a:ext cx="1599834" cy="12447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endCxn id="281" idx="2"/>
          </p:cNvCxnSpPr>
          <p:nvPr userDrawn="1"/>
        </p:nvCxnSpPr>
        <p:spPr>
          <a:xfrm>
            <a:off x="1256222" y="1646991"/>
            <a:ext cx="1775730" cy="12261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userDrawn="1"/>
        </p:nvCxnSpPr>
        <p:spPr>
          <a:xfrm flipH="1">
            <a:off x="3348066" y="3524289"/>
            <a:ext cx="1334958" cy="23883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endCxn id="292" idx="7"/>
          </p:cNvCxnSpPr>
          <p:nvPr userDrawn="1"/>
        </p:nvCxnSpPr>
        <p:spPr>
          <a:xfrm flipH="1">
            <a:off x="6841788" y="2481831"/>
            <a:ext cx="1111106" cy="4243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8" name="Oval 337"/>
          <p:cNvSpPr/>
          <p:nvPr userDrawn="1"/>
        </p:nvSpPr>
        <p:spPr>
          <a:xfrm>
            <a:off x="6241234" y="3342790"/>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39" name="Oval 338"/>
          <p:cNvSpPr/>
          <p:nvPr userDrawn="1"/>
        </p:nvSpPr>
        <p:spPr>
          <a:xfrm>
            <a:off x="4858494" y="2729161"/>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cxnSp>
        <p:nvCxnSpPr>
          <p:cNvPr id="340" name="Straight Connector 339"/>
          <p:cNvCxnSpPr/>
          <p:nvPr userDrawn="1"/>
        </p:nvCxnSpPr>
        <p:spPr>
          <a:xfrm flipH="1">
            <a:off x="6277861" y="1617804"/>
            <a:ext cx="1712482" cy="17426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1" name="Group 340"/>
          <p:cNvGrpSpPr/>
          <p:nvPr userDrawn="1"/>
        </p:nvGrpSpPr>
        <p:grpSpPr>
          <a:xfrm>
            <a:off x="5396723" y="976042"/>
            <a:ext cx="996049" cy="670170"/>
            <a:chOff x="6131916" y="1739750"/>
            <a:chExt cx="996049" cy="670170"/>
          </a:xfrm>
        </p:grpSpPr>
        <p:sp>
          <p:nvSpPr>
            <p:cNvPr id="342" name="TextBox 341"/>
            <p:cNvSpPr txBox="1"/>
            <p:nvPr/>
          </p:nvSpPr>
          <p:spPr>
            <a:xfrm>
              <a:off x="6200723" y="2218386"/>
              <a:ext cx="912907" cy="169277"/>
            </a:xfrm>
            <a:prstGeom prst="rect">
              <a:avLst/>
            </a:prstGeom>
            <a:noFill/>
          </p:spPr>
          <p:txBody>
            <a:bodyPr wrap="square" lIns="0" tIns="0" rIns="0" bIns="0" rtlCol="0">
              <a:spAutoFit/>
            </a:bodyPr>
            <a:lstStyle/>
            <a:p>
              <a:r>
                <a:rPr lang="en-GB" sz="1100" b="1" dirty="0" smtClean="0">
                  <a:solidFill>
                    <a:srgbClr val="5C5C5C"/>
                  </a:solidFill>
                </a:rPr>
                <a:t>Hungary  </a:t>
              </a:r>
              <a:r>
                <a:rPr lang="en-GB" sz="1100" dirty="0" smtClean="0">
                  <a:solidFill>
                    <a:srgbClr val="5C5C5C"/>
                  </a:solidFill>
                </a:rPr>
                <a:t>1</a:t>
              </a:r>
              <a:endParaRPr lang="en-GB" sz="1100" dirty="0">
                <a:solidFill>
                  <a:srgbClr val="5C5C5C"/>
                </a:solidFill>
              </a:endParaRPr>
            </a:p>
          </p:txBody>
        </p:sp>
        <p:cxnSp>
          <p:nvCxnSpPr>
            <p:cNvPr id="343" name="Straight Connector 342"/>
            <p:cNvCxnSpPr/>
            <p:nvPr/>
          </p:nvCxnSpPr>
          <p:spPr>
            <a:xfrm>
              <a:off x="6131916" y="2409920"/>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44" name="Picture 3"/>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189176" y="1739750"/>
              <a:ext cx="900000" cy="432000"/>
            </a:xfrm>
            <a:prstGeom prst="rect">
              <a:avLst/>
            </a:prstGeom>
            <a:ln w="12700">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45" name="TextBox 344"/>
          <p:cNvSpPr txBox="1"/>
          <p:nvPr userDrawn="1"/>
        </p:nvSpPr>
        <p:spPr>
          <a:xfrm>
            <a:off x="8034553" y="1416169"/>
            <a:ext cx="1022601" cy="169277"/>
          </a:xfrm>
          <a:prstGeom prst="rect">
            <a:avLst/>
          </a:prstGeom>
          <a:noFill/>
        </p:spPr>
        <p:txBody>
          <a:bodyPr wrap="square" lIns="0" tIns="0" rIns="0" bIns="0" rtlCol="0">
            <a:spAutoFit/>
          </a:bodyPr>
          <a:lstStyle/>
          <a:p>
            <a:r>
              <a:rPr lang="en-GB" sz="1100" b="1" dirty="0" smtClean="0">
                <a:solidFill>
                  <a:srgbClr val="5C5C5C"/>
                </a:solidFill>
              </a:rPr>
              <a:t>Bangladesh  </a:t>
            </a:r>
            <a:r>
              <a:rPr lang="en-GB" sz="1100" dirty="0" smtClean="0">
                <a:solidFill>
                  <a:srgbClr val="5C5C5C"/>
                </a:solidFill>
              </a:rPr>
              <a:t>1</a:t>
            </a:r>
            <a:endParaRPr lang="en-GB" sz="1100" dirty="0">
              <a:solidFill>
                <a:srgbClr val="5C5C5C"/>
              </a:solidFill>
            </a:endParaRPr>
          </a:p>
        </p:txBody>
      </p:sp>
      <p:cxnSp>
        <p:nvCxnSpPr>
          <p:cNvPr id="346" name="Straight Connector 345"/>
          <p:cNvCxnSpPr/>
          <p:nvPr userDrawn="1"/>
        </p:nvCxnSpPr>
        <p:spPr>
          <a:xfrm>
            <a:off x="7985726" y="1616242"/>
            <a:ext cx="964971" cy="15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47" name="Picture 4"/>
          <p:cNvPicPr>
            <a:picLocks noChangeArrowheads="1"/>
          </p:cNvPicPr>
          <p:nvPr userDrawn="1"/>
        </p:nvPicPr>
        <p:blipFill>
          <a:blip r:embed="rId11" cstate="email">
            <a:extLst>
              <a:ext uri="{28A0092B-C50C-407E-A947-70E740481C1C}">
                <a14:useLocalDpi xmlns:a14="http://schemas.microsoft.com/office/drawing/2010/main"/>
              </a:ext>
            </a:extLst>
          </a:blip>
          <a:stretch>
            <a:fillRect/>
          </a:stretch>
        </p:blipFill>
        <p:spPr bwMode="auto">
          <a:xfrm>
            <a:off x="8018918" y="965999"/>
            <a:ext cx="864000" cy="432000"/>
          </a:xfrm>
          <a:prstGeom prst="rect">
            <a:avLst/>
          </a:prstGeom>
          <a:ln w="12700">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8" name="Group 347"/>
          <p:cNvGrpSpPr/>
          <p:nvPr userDrawn="1"/>
        </p:nvGrpSpPr>
        <p:grpSpPr>
          <a:xfrm>
            <a:off x="7622283" y="4357495"/>
            <a:ext cx="1415412" cy="839048"/>
            <a:chOff x="7602377" y="5942099"/>
            <a:chExt cx="1415412" cy="839048"/>
          </a:xfrm>
        </p:grpSpPr>
        <p:cxnSp>
          <p:nvCxnSpPr>
            <p:cNvPr id="349" name="Straight Connector 348"/>
            <p:cNvCxnSpPr/>
            <p:nvPr/>
          </p:nvCxnSpPr>
          <p:spPr>
            <a:xfrm>
              <a:off x="7602377" y="6631810"/>
              <a:ext cx="13411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0" name="Group 349"/>
            <p:cNvGrpSpPr/>
            <p:nvPr/>
          </p:nvGrpSpPr>
          <p:grpSpPr>
            <a:xfrm>
              <a:off x="8008246" y="5942099"/>
              <a:ext cx="1009543" cy="839048"/>
              <a:chOff x="6626619" y="5917569"/>
              <a:chExt cx="1009543" cy="839048"/>
            </a:xfrm>
          </p:grpSpPr>
          <p:sp>
            <p:nvSpPr>
              <p:cNvPr id="351" name="TextBox 350"/>
              <p:cNvSpPr txBox="1"/>
              <p:nvPr/>
            </p:nvSpPr>
            <p:spPr>
              <a:xfrm>
                <a:off x="6633530" y="6418063"/>
                <a:ext cx="1002632" cy="338554"/>
              </a:xfrm>
              <a:prstGeom prst="rect">
                <a:avLst/>
              </a:prstGeom>
              <a:noFill/>
            </p:spPr>
            <p:txBody>
              <a:bodyPr wrap="square" lIns="0" tIns="0" rIns="0" bIns="0" rtlCol="0">
                <a:spAutoFit/>
              </a:bodyPr>
              <a:lstStyle/>
              <a:p>
                <a:r>
                  <a:rPr lang="en-GB" sz="1100" b="1" dirty="0" smtClean="0">
                    <a:solidFill>
                      <a:srgbClr val="5C5C5C"/>
                    </a:solidFill>
                  </a:rPr>
                  <a:t>India  </a:t>
                </a:r>
                <a:r>
                  <a:rPr lang="en-GB" sz="1100" dirty="0" smtClean="0">
                    <a:solidFill>
                      <a:srgbClr val="5C5C5C"/>
                    </a:solidFill>
                  </a:rPr>
                  <a:t>23</a:t>
                </a:r>
              </a:p>
              <a:p>
                <a:endParaRPr lang="en-GB" sz="1100" dirty="0">
                  <a:solidFill>
                    <a:srgbClr val="5C5C5C"/>
                  </a:solidFill>
                </a:endParaRPr>
              </a:p>
            </p:txBody>
          </p:sp>
          <p:pic>
            <p:nvPicPr>
              <p:cNvPr id="352" name="Picture 35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626619" y="5917569"/>
                <a:ext cx="904421" cy="439733"/>
              </a:xfrm>
              <a:prstGeom prst="rect">
                <a:avLst/>
              </a:prstGeom>
              <a:ln w="12700">
                <a:solidFill>
                  <a:schemeClr val="tx1">
                    <a:lumMod val="90000"/>
                    <a:lumOff val="10000"/>
                  </a:schemeClr>
                </a:solidFill>
              </a:ln>
            </p:spPr>
          </p:pic>
          <p:pic>
            <p:nvPicPr>
              <p:cNvPr id="353" name="Picture 352"/>
              <p:cNvPicPr>
                <a:picLocks noChangeAspect="1"/>
              </p:cNvPicPr>
              <p:nvPr/>
            </p:nvPicPr>
            <p:blipFill rotWithShape="1">
              <a:blip r:embed="rId12" cstate="email">
                <a:extLst>
                  <a:ext uri="{28A0092B-C50C-407E-A947-70E740481C1C}">
                    <a14:useLocalDpi xmlns:a14="http://schemas.microsoft.com/office/drawing/2010/main"/>
                  </a:ext>
                </a:extLst>
              </a:blip>
              <a:srcRect l="26589" t="34010" r="28414" b="32995"/>
              <a:stretch/>
            </p:blipFill>
            <p:spPr>
              <a:xfrm>
                <a:off x="6929729" y="6064466"/>
                <a:ext cx="298200" cy="145937"/>
              </a:xfrm>
              <a:prstGeom prst="rect">
                <a:avLst/>
              </a:prstGeom>
            </p:spPr>
          </p:pic>
        </p:grpSp>
      </p:grpSp>
      <p:sp>
        <p:nvSpPr>
          <p:cNvPr id="354" name="Oval 353"/>
          <p:cNvSpPr/>
          <p:nvPr userDrawn="1"/>
        </p:nvSpPr>
        <p:spPr>
          <a:xfrm>
            <a:off x="4450766" y="3786452"/>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55" name="Oval 354"/>
          <p:cNvSpPr/>
          <p:nvPr userDrawn="1"/>
        </p:nvSpPr>
        <p:spPr>
          <a:xfrm>
            <a:off x="5107991" y="3906467"/>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56" name="Oval 355"/>
          <p:cNvSpPr/>
          <p:nvPr userDrawn="1"/>
        </p:nvSpPr>
        <p:spPr>
          <a:xfrm>
            <a:off x="5276266" y="3725492"/>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357" name="Picture 35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05743" y="5214352"/>
            <a:ext cx="877751" cy="432780"/>
          </a:xfrm>
          <a:prstGeom prst="rect">
            <a:avLst/>
          </a:prstGeom>
          <a:ln w="12700">
            <a:solidFill>
              <a:schemeClr val="tx1"/>
            </a:solidFill>
          </a:ln>
        </p:spPr>
      </p:pic>
      <p:sp>
        <p:nvSpPr>
          <p:cNvPr id="358" name="TextBox 357"/>
          <p:cNvSpPr txBox="1"/>
          <p:nvPr userDrawn="1"/>
        </p:nvSpPr>
        <p:spPr>
          <a:xfrm>
            <a:off x="292592" y="5723002"/>
            <a:ext cx="912907" cy="169277"/>
          </a:xfrm>
          <a:prstGeom prst="rect">
            <a:avLst/>
          </a:prstGeom>
          <a:noFill/>
        </p:spPr>
        <p:txBody>
          <a:bodyPr wrap="square" lIns="0" tIns="0" rIns="0" bIns="0" rtlCol="0">
            <a:spAutoFit/>
          </a:bodyPr>
          <a:lstStyle/>
          <a:p>
            <a:r>
              <a:rPr lang="en-GB" sz="1100" b="1" dirty="0" smtClean="0">
                <a:solidFill>
                  <a:srgbClr val="5C5C5C"/>
                </a:solidFill>
              </a:rPr>
              <a:t>Ghana  6</a:t>
            </a:r>
            <a:endParaRPr lang="en-GB" sz="1100" dirty="0">
              <a:solidFill>
                <a:srgbClr val="5C5C5C"/>
              </a:solidFill>
            </a:endParaRPr>
          </a:p>
        </p:txBody>
      </p:sp>
      <p:cxnSp>
        <p:nvCxnSpPr>
          <p:cNvPr id="359" name="Straight Connector 358"/>
          <p:cNvCxnSpPr/>
          <p:nvPr userDrawn="1"/>
        </p:nvCxnSpPr>
        <p:spPr>
          <a:xfrm>
            <a:off x="301494" y="5904319"/>
            <a:ext cx="9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a:stCxn id="354" idx="3"/>
          </p:cNvCxnSpPr>
          <p:nvPr userDrawn="1"/>
        </p:nvCxnSpPr>
        <p:spPr>
          <a:xfrm flipH="1">
            <a:off x="1194509" y="3825476"/>
            <a:ext cx="3262952" cy="20788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1" name="Group 360"/>
          <p:cNvGrpSpPr/>
          <p:nvPr userDrawn="1"/>
        </p:nvGrpSpPr>
        <p:grpSpPr>
          <a:xfrm>
            <a:off x="3858266" y="5222137"/>
            <a:ext cx="1002802" cy="685664"/>
            <a:chOff x="2200763" y="6031612"/>
            <a:chExt cx="1002802" cy="685664"/>
          </a:xfrm>
        </p:grpSpPr>
        <p:pic>
          <p:nvPicPr>
            <p:cNvPr id="362" name="Picture 36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10288" y="6031612"/>
              <a:ext cx="865561" cy="432780"/>
            </a:xfrm>
            <a:prstGeom prst="rect">
              <a:avLst/>
            </a:prstGeom>
            <a:ln w="12700">
              <a:solidFill>
                <a:schemeClr val="tx1"/>
              </a:solidFill>
            </a:ln>
          </p:spPr>
        </p:pic>
        <p:sp>
          <p:nvSpPr>
            <p:cNvPr id="363" name="TextBox 362"/>
            <p:cNvSpPr txBox="1"/>
            <p:nvPr/>
          </p:nvSpPr>
          <p:spPr>
            <a:xfrm>
              <a:off x="2200933" y="6531703"/>
              <a:ext cx="1002632" cy="169277"/>
            </a:xfrm>
            <a:prstGeom prst="rect">
              <a:avLst/>
            </a:prstGeom>
            <a:noFill/>
          </p:spPr>
          <p:txBody>
            <a:bodyPr wrap="square" lIns="0" tIns="0" rIns="0" bIns="0" rtlCol="0">
              <a:spAutoFit/>
            </a:bodyPr>
            <a:lstStyle/>
            <a:p>
              <a:r>
                <a:rPr lang="en-GB" sz="1100" b="1" dirty="0" smtClean="0">
                  <a:solidFill>
                    <a:srgbClr val="5C5C5C"/>
                  </a:solidFill>
                </a:rPr>
                <a:t>Uganda  </a:t>
              </a:r>
              <a:r>
                <a:rPr lang="en-GB" sz="1100" dirty="0" smtClean="0">
                  <a:solidFill>
                    <a:srgbClr val="5C5C5C"/>
                  </a:solidFill>
                </a:rPr>
                <a:t>1</a:t>
              </a:r>
              <a:endParaRPr lang="en-GB" sz="1100" dirty="0">
                <a:solidFill>
                  <a:srgbClr val="5C5C5C"/>
                </a:solidFill>
              </a:endParaRPr>
            </a:p>
          </p:txBody>
        </p:sp>
        <p:cxnSp>
          <p:nvCxnSpPr>
            <p:cNvPr id="364" name="Straight Connector 363"/>
            <p:cNvCxnSpPr/>
            <p:nvPr/>
          </p:nvCxnSpPr>
          <p:spPr>
            <a:xfrm flipV="1">
              <a:off x="2200763" y="6716776"/>
              <a:ext cx="938882" cy="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5" name="Straight Connector 364"/>
          <p:cNvCxnSpPr/>
          <p:nvPr userDrawn="1"/>
        </p:nvCxnSpPr>
        <p:spPr>
          <a:xfrm flipH="1">
            <a:off x="4797148" y="3952186"/>
            <a:ext cx="333702" cy="19595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6" name="Group 365"/>
          <p:cNvGrpSpPr/>
          <p:nvPr userDrawn="1"/>
        </p:nvGrpSpPr>
        <p:grpSpPr>
          <a:xfrm>
            <a:off x="6441163" y="5200892"/>
            <a:ext cx="950181" cy="683759"/>
            <a:chOff x="5354624" y="5964870"/>
            <a:chExt cx="950181" cy="683759"/>
          </a:xfrm>
        </p:grpSpPr>
        <p:pic>
          <p:nvPicPr>
            <p:cNvPr id="367" name="Picture 366"/>
            <p:cNvPicPr>
              <a:picLocks/>
            </p:cNvPicPr>
            <p:nvPr/>
          </p:nvPicPr>
          <p:blipFill rotWithShape="1">
            <a:blip r:embed="rId15" cstate="email">
              <a:extLst>
                <a:ext uri="{28A0092B-C50C-407E-A947-70E740481C1C}">
                  <a14:useLocalDpi xmlns:a14="http://schemas.microsoft.com/office/drawing/2010/main"/>
                </a:ext>
              </a:extLst>
            </a:blip>
            <a:srcRect l="456" t="954" r="272" b="954"/>
            <a:stretch/>
          </p:blipFill>
          <p:spPr>
            <a:xfrm>
              <a:off x="5384301" y="5964870"/>
              <a:ext cx="878400" cy="432000"/>
            </a:xfrm>
            <a:prstGeom prst="rect">
              <a:avLst/>
            </a:prstGeom>
            <a:ln w="12700">
              <a:solidFill>
                <a:schemeClr val="tx1"/>
              </a:solidFill>
            </a:ln>
            <a:effectLst/>
          </p:spPr>
        </p:pic>
        <p:sp>
          <p:nvSpPr>
            <p:cNvPr id="368" name="TextBox 367"/>
            <p:cNvSpPr txBox="1"/>
            <p:nvPr/>
          </p:nvSpPr>
          <p:spPr>
            <a:xfrm>
              <a:off x="5384300" y="6464392"/>
              <a:ext cx="895507" cy="169277"/>
            </a:xfrm>
            <a:prstGeom prst="rect">
              <a:avLst/>
            </a:prstGeom>
            <a:noFill/>
          </p:spPr>
          <p:txBody>
            <a:bodyPr wrap="square" lIns="0" tIns="0" rIns="0" bIns="0" rtlCol="0">
              <a:spAutoFit/>
            </a:bodyPr>
            <a:lstStyle/>
            <a:p>
              <a:r>
                <a:rPr lang="en-GB" sz="1100" b="1" dirty="0" smtClean="0">
                  <a:solidFill>
                    <a:srgbClr val="5C5C5C"/>
                  </a:solidFill>
                </a:rPr>
                <a:t>Ethiopia  </a:t>
              </a:r>
              <a:r>
                <a:rPr lang="en-GB" sz="1100" dirty="0" smtClean="0">
                  <a:solidFill>
                    <a:srgbClr val="5C5C5C"/>
                  </a:solidFill>
                </a:rPr>
                <a:t>1</a:t>
              </a:r>
              <a:endParaRPr lang="en-GB" sz="1100" dirty="0">
                <a:solidFill>
                  <a:srgbClr val="5C5C5C"/>
                </a:solidFill>
              </a:endParaRPr>
            </a:p>
          </p:txBody>
        </p:sp>
        <p:cxnSp>
          <p:nvCxnSpPr>
            <p:cNvPr id="369" name="Straight Connector 368"/>
            <p:cNvCxnSpPr/>
            <p:nvPr/>
          </p:nvCxnSpPr>
          <p:spPr>
            <a:xfrm flipV="1">
              <a:off x="5354624" y="6648129"/>
              <a:ext cx="950181" cy="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0" name="Straight Connector 369"/>
          <p:cNvCxnSpPr>
            <a:endCxn id="356" idx="5"/>
          </p:cNvCxnSpPr>
          <p:nvPr userDrawn="1"/>
        </p:nvCxnSpPr>
        <p:spPr>
          <a:xfrm flipH="1" flipV="1">
            <a:off x="5315290" y="3764516"/>
            <a:ext cx="1125873" cy="2121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1" name="Group 370"/>
          <p:cNvGrpSpPr/>
          <p:nvPr userDrawn="1"/>
        </p:nvGrpSpPr>
        <p:grpSpPr>
          <a:xfrm>
            <a:off x="7954648" y="3542080"/>
            <a:ext cx="1091870" cy="670501"/>
            <a:chOff x="7910475" y="4286397"/>
            <a:chExt cx="1091870" cy="670501"/>
          </a:xfrm>
        </p:grpSpPr>
        <p:grpSp>
          <p:nvGrpSpPr>
            <p:cNvPr id="372" name="Group 371"/>
            <p:cNvGrpSpPr/>
            <p:nvPr/>
          </p:nvGrpSpPr>
          <p:grpSpPr>
            <a:xfrm>
              <a:off x="7910475" y="4755112"/>
              <a:ext cx="1091870" cy="201786"/>
              <a:chOff x="7755394" y="6264203"/>
              <a:chExt cx="1091870" cy="201786"/>
            </a:xfrm>
          </p:grpSpPr>
          <p:sp>
            <p:nvSpPr>
              <p:cNvPr id="374" name="TextBox 373"/>
              <p:cNvSpPr txBox="1"/>
              <p:nvPr/>
            </p:nvSpPr>
            <p:spPr>
              <a:xfrm>
                <a:off x="7844632" y="6264203"/>
                <a:ext cx="1002632" cy="169277"/>
              </a:xfrm>
              <a:prstGeom prst="rect">
                <a:avLst/>
              </a:prstGeom>
              <a:noFill/>
            </p:spPr>
            <p:txBody>
              <a:bodyPr wrap="square" lIns="0" tIns="0" rIns="0" bIns="0" rtlCol="0">
                <a:spAutoFit/>
              </a:bodyPr>
              <a:lstStyle/>
              <a:p>
                <a:r>
                  <a:rPr lang="en-GB" sz="1100" b="1" dirty="0" smtClean="0">
                    <a:solidFill>
                      <a:srgbClr val="5C5C5C"/>
                    </a:solidFill>
                  </a:rPr>
                  <a:t>Australia  </a:t>
                </a:r>
                <a:r>
                  <a:rPr lang="en-GB" sz="1100" dirty="0" smtClean="0">
                    <a:solidFill>
                      <a:srgbClr val="5C5C5C"/>
                    </a:solidFill>
                  </a:rPr>
                  <a:t>1</a:t>
                </a:r>
                <a:endParaRPr lang="en-GB" sz="1100" dirty="0">
                  <a:solidFill>
                    <a:srgbClr val="5C5C5C"/>
                  </a:solidFill>
                </a:endParaRPr>
              </a:p>
            </p:txBody>
          </p:sp>
          <p:cxnSp>
            <p:nvCxnSpPr>
              <p:cNvPr id="375" name="Straight Connector 374"/>
              <p:cNvCxnSpPr/>
              <p:nvPr/>
            </p:nvCxnSpPr>
            <p:spPr>
              <a:xfrm>
                <a:off x="7755394" y="6465989"/>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73" name="Picture 372"/>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999713" y="4286397"/>
              <a:ext cx="883737" cy="432780"/>
            </a:xfrm>
            <a:prstGeom prst="rect">
              <a:avLst/>
            </a:prstGeom>
            <a:ln w="9525">
              <a:solidFill>
                <a:schemeClr val="tx1">
                  <a:lumMod val="75000"/>
                  <a:lumOff val="25000"/>
                </a:schemeClr>
              </a:solidFill>
            </a:ln>
          </p:spPr>
        </p:pic>
      </p:grpSp>
      <p:grpSp>
        <p:nvGrpSpPr>
          <p:cNvPr id="376" name="Group 375"/>
          <p:cNvGrpSpPr/>
          <p:nvPr userDrawn="1"/>
        </p:nvGrpSpPr>
        <p:grpSpPr>
          <a:xfrm>
            <a:off x="7957823" y="2639136"/>
            <a:ext cx="1104263" cy="696350"/>
            <a:chOff x="7913650" y="3383453"/>
            <a:chExt cx="1104263" cy="696350"/>
          </a:xfrm>
        </p:grpSpPr>
        <p:grpSp>
          <p:nvGrpSpPr>
            <p:cNvPr id="377" name="Group 376"/>
            <p:cNvGrpSpPr/>
            <p:nvPr/>
          </p:nvGrpSpPr>
          <p:grpSpPr>
            <a:xfrm>
              <a:off x="7913650" y="3880826"/>
              <a:ext cx="1104263" cy="198977"/>
              <a:chOff x="7754491" y="5216714"/>
              <a:chExt cx="1104263" cy="198977"/>
            </a:xfrm>
          </p:grpSpPr>
          <p:sp>
            <p:nvSpPr>
              <p:cNvPr id="379" name="TextBox 378"/>
              <p:cNvSpPr txBox="1"/>
              <p:nvPr/>
            </p:nvSpPr>
            <p:spPr>
              <a:xfrm>
                <a:off x="7856122" y="5216714"/>
                <a:ext cx="1002632" cy="169277"/>
              </a:xfrm>
              <a:prstGeom prst="rect">
                <a:avLst/>
              </a:prstGeom>
              <a:noFill/>
            </p:spPr>
            <p:txBody>
              <a:bodyPr wrap="square" lIns="0" tIns="0" rIns="0" bIns="0" rtlCol="0">
                <a:spAutoFit/>
              </a:bodyPr>
              <a:lstStyle/>
              <a:p>
                <a:r>
                  <a:rPr lang="en-GB" sz="1100" b="1" dirty="0" smtClean="0">
                    <a:solidFill>
                      <a:srgbClr val="5C5C5C"/>
                    </a:solidFill>
                  </a:rPr>
                  <a:t>Malaysia  </a:t>
                </a:r>
                <a:r>
                  <a:rPr lang="en-GB" sz="1100" dirty="0" smtClean="0">
                    <a:solidFill>
                      <a:srgbClr val="5C5C5C"/>
                    </a:solidFill>
                  </a:rPr>
                  <a:t>25</a:t>
                </a:r>
                <a:endParaRPr lang="en-GB" sz="1100" dirty="0">
                  <a:solidFill>
                    <a:srgbClr val="5C5C5C"/>
                  </a:solidFill>
                </a:endParaRPr>
              </a:p>
            </p:txBody>
          </p:sp>
          <p:cxnSp>
            <p:nvCxnSpPr>
              <p:cNvPr id="380" name="Straight Connector 379"/>
              <p:cNvCxnSpPr/>
              <p:nvPr/>
            </p:nvCxnSpPr>
            <p:spPr>
              <a:xfrm>
                <a:off x="7754491" y="5415691"/>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78" name="Picture 37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996201" y="3383453"/>
              <a:ext cx="883847" cy="432780"/>
            </a:xfrm>
            <a:prstGeom prst="rect">
              <a:avLst/>
            </a:prstGeom>
            <a:ln w="9525">
              <a:solidFill>
                <a:schemeClr val="tx1">
                  <a:lumMod val="75000"/>
                  <a:lumOff val="25000"/>
                </a:schemeClr>
              </a:solidFill>
            </a:ln>
          </p:spPr>
        </p:pic>
      </p:grpSp>
      <p:grpSp>
        <p:nvGrpSpPr>
          <p:cNvPr id="381" name="Group 380"/>
          <p:cNvGrpSpPr/>
          <p:nvPr userDrawn="1"/>
        </p:nvGrpSpPr>
        <p:grpSpPr>
          <a:xfrm>
            <a:off x="7952894" y="1838645"/>
            <a:ext cx="1104996" cy="643186"/>
            <a:chOff x="7908721" y="2582962"/>
            <a:chExt cx="1104996" cy="643186"/>
          </a:xfrm>
        </p:grpSpPr>
        <p:grpSp>
          <p:nvGrpSpPr>
            <p:cNvPr id="382" name="Group 381"/>
            <p:cNvGrpSpPr/>
            <p:nvPr/>
          </p:nvGrpSpPr>
          <p:grpSpPr>
            <a:xfrm>
              <a:off x="7908721" y="3052429"/>
              <a:ext cx="1104996" cy="173719"/>
              <a:chOff x="7737050" y="4258335"/>
              <a:chExt cx="1104996" cy="173719"/>
            </a:xfrm>
          </p:grpSpPr>
          <p:sp>
            <p:nvSpPr>
              <p:cNvPr id="384" name="TextBox 383"/>
              <p:cNvSpPr txBox="1"/>
              <p:nvPr/>
            </p:nvSpPr>
            <p:spPr>
              <a:xfrm>
                <a:off x="7839414" y="4258335"/>
                <a:ext cx="1002632" cy="169277"/>
              </a:xfrm>
              <a:prstGeom prst="rect">
                <a:avLst/>
              </a:prstGeom>
              <a:noFill/>
            </p:spPr>
            <p:txBody>
              <a:bodyPr wrap="square" lIns="0" tIns="0" rIns="0" bIns="0" rtlCol="0">
                <a:spAutoFit/>
              </a:bodyPr>
              <a:lstStyle/>
              <a:p>
                <a:r>
                  <a:rPr lang="en-GB" sz="1100" b="1" dirty="0" smtClean="0">
                    <a:solidFill>
                      <a:srgbClr val="5C5C5C"/>
                    </a:solidFill>
                  </a:rPr>
                  <a:t>China  </a:t>
                </a:r>
                <a:r>
                  <a:rPr lang="en-GB" sz="1100" dirty="0" smtClean="0">
                    <a:solidFill>
                      <a:srgbClr val="5C5C5C"/>
                    </a:solidFill>
                  </a:rPr>
                  <a:t>8</a:t>
                </a:r>
                <a:endParaRPr lang="en-GB" sz="1100" dirty="0">
                  <a:solidFill>
                    <a:srgbClr val="5C5C5C"/>
                  </a:solidFill>
                </a:endParaRPr>
              </a:p>
            </p:txBody>
          </p:sp>
          <p:cxnSp>
            <p:nvCxnSpPr>
              <p:cNvPr id="385" name="Straight Connector 384"/>
              <p:cNvCxnSpPr/>
              <p:nvPr/>
            </p:nvCxnSpPr>
            <p:spPr>
              <a:xfrm>
                <a:off x="7737050" y="4432054"/>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83" name="Picture 38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996668" y="2582962"/>
              <a:ext cx="883847" cy="432780"/>
            </a:xfrm>
            <a:prstGeom prst="rect">
              <a:avLst/>
            </a:prstGeom>
            <a:ln w="9525">
              <a:solidFill>
                <a:schemeClr val="tx1">
                  <a:lumMod val="75000"/>
                  <a:lumOff val="25000"/>
                </a:schemeClr>
              </a:solidFill>
            </a:ln>
          </p:spPr>
        </p:pic>
      </p:grpSp>
      <p:grpSp>
        <p:nvGrpSpPr>
          <p:cNvPr id="386" name="Group 385"/>
          <p:cNvGrpSpPr/>
          <p:nvPr userDrawn="1"/>
        </p:nvGrpSpPr>
        <p:grpSpPr>
          <a:xfrm>
            <a:off x="8001358" y="5208199"/>
            <a:ext cx="1040518" cy="687951"/>
            <a:chOff x="7052945" y="5952516"/>
            <a:chExt cx="1040518" cy="687951"/>
          </a:xfrm>
        </p:grpSpPr>
        <p:grpSp>
          <p:nvGrpSpPr>
            <p:cNvPr id="387" name="Group 386"/>
            <p:cNvGrpSpPr/>
            <p:nvPr/>
          </p:nvGrpSpPr>
          <p:grpSpPr>
            <a:xfrm>
              <a:off x="7052945" y="6460810"/>
              <a:ext cx="1040518" cy="179657"/>
              <a:chOff x="7052945" y="6360451"/>
              <a:chExt cx="1040518" cy="179657"/>
            </a:xfrm>
          </p:grpSpPr>
          <p:sp>
            <p:nvSpPr>
              <p:cNvPr id="389" name="TextBox 388"/>
              <p:cNvSpPr txBox="1"/>
              <p:nvPr/>
            </p:nvSpPr>
            <p:spPr>
              <a:xfrm>
                <a:off x="7090831" y="6360451"/>
                <a:ext cx="1002632" cy="169277"/>
              </a:xfrm>
              <a:prstGeom prst="rect">
                <a:avLst/>
              </a:prstGeom>
              <a:noFill/>
            </p:spPr>
            <p:txBody>
              <a:bodyPr wrap="square" lIns="0" tIns="0" rIns="0" bIns="0" rtlCol="0">
                <a:spAutoFit/>
              </a:bodyPr>
              <a:lstStyle/>
              <a:p>
                <a:r>
                  <a:rPr lang="en-GB" sz="1100" b="1" dirty="0" smtClean="0">
                    <a:solidFill>
                      <a:srgbClr val="5C5C5C"/>
                    </a:solidFill>
                  </a:rPr>
                  <a:t>Pakistan  115</a:t>
                </a:r>
                <a:endParaRPr lang="en-GB" sz="1100" dirty="0">
                  <a:solidFill>
                    <a:srgbClr val="5C5C5C"/>
                  </a:solidFill>
                </a:endParaRPr>
              </a:p>
            </p:txBody>
          </p:sp>
          <p:cxnSp>
            <p:nvCxnSpPr>
              <p:cNvPr id="390" name="Straight Connector 389"/>
              <p:cNvCxnSpPr/>
              <p:nvPr/>
            </p:nvCxnSpPr>
            <p:spPr>
              <a:xfrm>
                <a:off x="7052945" y="6540108"/>
                <a:ext cx="9110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88" name="Picture 387"/>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093155" y="5952516"/>
              <a:ext cx="877751" cy="432780"/>
            </a:xfrm>
            <a:prstGeom prst="rect">
              <a:avLst/>
            </a:prstGeom>
            <a:ln w="12700">
              <a:solidFill>
                <a:schemeClr val="tx1"/>
              </a:solidFill>
            </a:ln>
          </p:spPr>
        </p:pic>
      </p:grpSp>
      <p:grpSp>
        <p:nvGrpSpPr>
          <p:cNvPr id="391" name="Group 390"/>
          <p:cNvGrpSpPr/>
          <p:nvPr userDrawn="1"/>
        </p:nvGrpSpPr>
        <p:grpSpPr>
          <a:xfrm>
            <a:off x="286265" y="3535661"/>
            <a:ext cx="1002632" cy="647692"/>
            <a:chOff x="242092" y="4279978"/>
            <a:chExt cx="1002632" cy="647692"/>
          </a:xfrm>
        </p:grpSpPr>
        <p:grpSp>
          <p:nvGrpSpPr>
            <p:cNvPr id="392" name="Group 391"/>
            <p:cNvGrpSpPr/>
            <p:nvPr/>
          </p:nvGrpSpPr>
          <p:grpSpPr>
            <a:xfrm>
              <a:off x="242092" y="4751553"/>
              <a:ext cx="1002632" cy="176117"/>
              <a:chOff x="377649" y="5261360"/>
              <a:chExt cx="1002632" cy="176117"/>
            </a:xfrm>
          </p:grpSpPr>
          <p:sp>
            <p:nvSpPr>
              <p:cNvPr id="394" name="TextBox 393"/>
              <p:cNvSpPr txBox="1"/>
              <p:nvPr/>
            </p:nvSpPr>
            <p:spPr>
              <a:xfrm>
                <a:off x="377649" y="5261360"/>
                <a:ext cx="1002632" cy="169277"/>
              </a:xfrm>
              <a:prstGeom prst="rect">
                <a:avLst/>
              </a:prstGeom>
              <a:noFill/>
            </p:spPr>
            <p:txBody>
              <a:bodyPr wrap="square" lIns="0" tIns="0" rIns="0" bIns="0" rtlCol="0">
                <a:spAutoFit/>
              </a:bodyPr>
              <a:lstStyle/>
              <a:p>
                <a:r>
                  <a:rPr lang="en-GB" sz="1100" b="1" dirty="0" smtClean="0">
                    <a:solidFill>
                      <a:srgbClr val="5C5C5C"/>
                    </a:solidFill>
                  </a:rPr>
                  <a:t>Brazil </a:t>
                </a:r>
                <a:r>
                  <a:rPr lang="en-GB" sz="1100" dirty="0" smtClean="0">
                    <a:solidFill>
                      <a:srgbClr val="5C5C5C"/>
                    </a:solidFill>
                  </a:rPr>
                  <a:t>4</a:t>
                </a:r>
                <a:endParaRPr lang="en-GB" sz="1100" dirty="0">
                  <a:solidFill>
                    <a:srgbClr val="5C5C5C"/>
                  </a:solidFill>
                </a:endParaRPr>
              </a:p>
            </p:txBody>
          </p:sp>
          <p:cxnSp>
            <p:nvCxnSpPr>
              <p:cNvPr id="395" name="Straight Connector 394"/>
              <p:cNvCxnSpPr/>
              <p:nvPr/>
            </p:nvCxnSpPr>
            <p:spPr>
              <a:xfrm>
                <a:off x="380940" y="5437477"/>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93" name="Picture 39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43778" y="4279978"/>
              <a:ext cx="878400" cy="439199"/>
            </a:xfrm>
            <a:prstGeom prst="rect">
              <a:avLst/>
            </a:prstGeom>
            <a:ln w="12700">
              <a:solidFill>
                <a:schemeClr val="tx1"/>
              </a:solidFill>
            </a:ln>
          </p:spPr>
        </p:pic>
      </p:grpSp>
      <p:grpSp>
        <p:nvGrpSpPr>
          <p:cNvPr id="396" name="Group 395"/>
          <p:cNvGrpSpPr/>
          <p:nvPr userDrawn="1"/>
        </p:nvGrpSpPr>
        <p:grpSpPr>
          <a:xfrm>
            <a:off x="264012" y="2638211"/>
            <a:ext cx="1003324" cy="662919"/>
            <a:chOff x="219839" y="3382528"/>
            <a:chExt cx="1003324" cy="662919"/>
          </a:xfrm>
        </p:grpSpPr>
        <p:grpSp>
          <p:nvGrpSpPr>
            <p:cNvPr id="397" name="Group 396"/>
            <p:cNvGrpSpPr/>
            <p:nvPr/>
          </p:nvGrpSpPr>
          <p:grpSpPr>
            <a:xfrm>
              <a:off x="219839" y="3860524"/>
              <a:ext cx="1003324" cy="184923"/>
              <a:chOff x="366055" y="3272291"/>
              <a:chExt cx="1003324" cy="184923"/>
            </a:xfrm>
          </p:grpSpPr>
          <p:sp>
            <p:nvSpPr>
              <p:cNvPr id="399" name="TextBox 398"/>
              <p:cNvSpPr txBox="1"/>
              <p:nvPr/>
            </p:nvSpPr>
            <p:spPr>
              <a:xfrm>
                <a:off x="366747" y="3272291"/>
                <a:ext cx="1002632" cy="169277"/>
              </a:xfrm>
              <a:prstGeom prst="rect">
                <a:avLst/>
              </a:prstGeom>
              <a:noFill/>
            </p:spPr>
            <p:txBody>
              <a:bodyPr wrap="square" lIns="0" tIns="0" rIns="0" bIns="0" rtlCol="0">
                <a:spAutoFit/>
              </a:bodyPr>
              <a:lstStyle/>
              <a:p>
                <a:r>
                  <a:rPr lang="en-GB" sz="1100" b="1" dirty="0" smtClean="0">
                    <a:solidFill>
                      <a:srgbClr val="5C5C5C"/>
                    </a:solidFill>
                  </a:rPr>
                  <a:t>Costa Rica  </a:t>
                </a:r>
                <a:r>
                  <a:rPr lang="en-GB" sz="1100" dirty="0" smtClean="0">
                    <a:solidFill>
                      <a:srgbClr val="5C5C5C"/>
                    </a:solidFill>
                  </a:rPr>
                  <a:t>1</a:t>
                </a:r>
                <a:endParaRPr lang="en-GB" sz="1100" dirty="0">
                  <a:solidFill>
                    <a:srgbClr val="5C5C5C"/>
                  </a:solidFill>
                </a:endParaRPr>
              </a:p>
            </p:txBody>
          </p:sp>
          <p:cxnSp>
            <p:nvCxnSpPr>
              <p:cNvPr id="400" name="Straight Connector 399"/>
              <p:cNvCxnSpPr/>
              <p:nvPr/>
            </p:nvCxnSpPr>
            <p:spPr>
              <a:xfrm>
                <a:off x="366055" y="3457214"/>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98" name="Picture 397"/>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51208" y="3382528"/>
              <a:ext cx="882000" cy="440999"/>
            </a:xfrm>
            <a:prstGeom prst="rect">
              <a:avLst/>
            </a:prstGeom>
            <a:ln w="12700">
              <a:solidFill>
                <a:schemeClr val="tx1"/>
              </a:solidFill>
            </a:ln>
          </p:spPr>
        </p:pic>
      </p:grpSp>
      <p:grpSp>
        <p:nvGrpSpPr>
          <p:cNvPr id="401" name="Group 400"/>
          <p:cNvGrpSpPr/>
          <p:nvPr userDrawn="1"/>
        </p:nvGrpSpPr>
        <p:grpSpPr>
          <a:xfrm>
            <a:off x="281602" y="4338880"/>
            <a:ext cx="912907" cy="680427"/>
            <a:chOff x="237429" y="5083197"/>
            <a:chExt cx="912907" cy="680427"/>
          </a:xfrm>
        </p:grpSpPr>
        <p:pic>
          <p:nvPicPr>
            <p:cNvPr id="402" name="Picture 2" descr="\\CABIUK-IMAGE\images\General\Flags of the World\Flags - Uniform Size\Flags - Uniform Size - for Web\Chile.gif"/>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56257" y="5083197"/>
              <a:ext cx="886475" cy="443237"/>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sp>
          <p:nvSpPr>
            <p:cNvPr id="403" name="TextBox 402"/>
            <p:cNvSpPr txBox="1"/>
            <p:nvPr/>
          </p:nvSpPr>
          <p:spPr>
            <a:xfrm>
              <a:off x="237429" y="5582307"/>
              <a:ext cx="912907" cy="169277"/>
            </a:xfrm>
            <a:prstGeom prst="rect">
              <a:avLst/>
            </a:prstGeom>
            <a:noFill/>
          </p:spPr>
          <p:txBody>
            <a:bodyPr wrap="square" lIns="0" tIns="0" rIns="0" bIns="0" rtlCol="0">
              <a:spAutoFit/>
            </a:bodyPr>
            <a:lstStyle/>
            <a:p>
              <a:r>
                <a:rPr lang="en-GB" sz="1100" b="1" dirty="0" smtClean="0">
                  <a:solidFill>
                    <a:srgbClr val="5C5C5C"/>
                  </a:solidFill>
                </a:rPr>
                <a:t>Chile  </a:t>
              </a:r>
              <a:r>
                <a:rPr lang="en-GB" sz="1100" dirty="0" smtClean="0">
                  <a:solidFill>
                    <a:srgbClr val="5C5C5C"/>
                  </a:solidFill>
                </a:rPr>
                <a:t>1</a:t>
              </a:r>
              <a:endParaRPr lang="en-GB" sz="1100" dirty="0">
                <a:solidFill>
                  <a:srgbClr val="5C5C5C"/>
                </a:solidFill>
              </a:endParaRPr>
            </a:p>
          </p:txBody>
        </p:sp>
        <p:cxnSp>
          <p:nvCxnSpPr>
            <p:cNvPr id="404" name="Straight Connector 403"/>
            <p:cNvCxnSpPr/>
            <p:nvPr/>
          </p:nvCxnSpPr>
          <p:spPr>
            <a:xfrm>
              <a:off x="246331" y="5763624"/>
              <a:ext cx="9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5" name="Oval 404"/>
          <p:cNvSpPr/>
          <p:nvPr userDrawn="1"/>
        </p:nvSpPr>
        <p:spPr>
          <a:xfrm>
            <a:off x="3098923" y="4531641"/>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cxnSp>
        <p:nvCxnSpPr>
          <p:cNvPr id="406" name="Straight Connector 405"/>
          <p:cNvCxnSpPr>
            <a:endCxn id="405" idx="2"/>
          </p:cNvCxnSpPr>
          <p:nvPr userDrawn="1"/>
        </p:nvCxnSpPr>
        <p:spPr>
          <a:xfrm flipV="1">
            <a:off x="1181602" y="4554501"/>
            <a:ext cx="1917321" cy="4648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7" name="Rectangle 406"/>
          <p:cNvSpPr/>
          <p:nvPr userDrawn="1"/>
        </p:nvSpPr>
        <p:spPr>
          <a:xfrm>
            <a:off x="153942" y="332656"/>
            <a:ext cx="8971007" cy="461665"/>
          </a:xfrm>
          <a:prstGeom prst="rect">
            <a:avLst/>
          </a:prstGeom>
        </p:spPr>
        <p:txBody>
          <a:bodyPr wrap="square">
            <a:spAutoFit/>
          </a:bodyPr>
          <a:lstStyle/>
          <a:p>
            <a:pPr>
              <a:defRPr/>
            </a:pPr>
            <a:r>
              <a:rPr lang="en-GB" b="1" dirty="0" smtClean="0">
                <a:solidFill>
                  <a:srgbClr val="5C5C5C"/>
                </a:solidFill>
              </a:rPr>
              <a:t>Global reach </a:t>
            </a:r>
            <a:r>
              <a:rPr lang="en-GB" dirty="0" smtClean="0">
                <a:solidFill>
                  <a:srgbClr val="5C5C5C"/>
                </a:solidFill>
              </a:rPr>
              <a:t>We </a:t>
            </a:r>
            <a:r>
              <a:rPr lang="en-GB" dirty="0">
                <a:solidFill>
                  <a:srgbClr val="5C5C5C"/>
                </a:solidFill>
              </a:rPr>
              <a:t>have </a:t>
            </a:r>
            <a:r>
              <a:rPr lang="en-GB" dirty="0" smtClean="0">
                <a:solidFill>
                  <a:srgbClr val="5C5C5C"/>
                </a:solidFill>
              </a:rPr>
              <a:t>480+ </a:t>
            </a:r>
            <a:r>
              <a:rPr lang="en-GB" dirty="0">
                <a:solidFill>
                  <a:srgbClr val="5C5C5C"/>
                </a:solidFill>
              </a:rPr>
              <a:t>staff across 21 locations worldwide</a:t>
            </a:r>
          </a:p>
        </p:txBody>
      </p:sp>
      <p:cxnSp>
        <p:nvCxnSpPr>
          <p:cNvPr id="409" name="Straight Connector 408"/>
          <p:cNvCxnSpPr/>
          <p:nvPr userDrawn="1"/>
        </p:nvCxnSpPr>
        <p:spPr>
          <a:xfrm>
            <a:off x="2448066" y="5904319"/>
            <a:ext cx="9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0" name="TextBox 409"/>
          <p:cNvSpPr txBox="1"/>
          <p:nvPr userDrawn="1"/>
        </p:nvSpPr>
        <p:spPr>
          <a:xfrm>
            <a:off x="2437804" y="5707457"/>
            <a:ext cx="912907" cy="169277"/>
          </a:xfrm>
          <a:prstGeom prst="rect">
            <a:avLst/>
          </a:prstGeom>
          <a:noFill/>
        </p:spPr>
        <p:txBody>
          <a:bodyPr wrap="square" lIns="0" tIns="0" rIns="0" bIns="0" rtlCol="0">
            <a:spAutoFit/>
          </a:bodyPr>
          <a:lstStyle/>
          <a:p>
            <a:r>
              <a:rPr lang="en-GB" sz="1100" b="1" dirty="0" smtClean="0">
                <a:solidFill>
                  <a:srgbClr val="5C5C5C"/>
                </a:solidFill>
              </a:rPr>
              <a:t>Niger </a:t>
            </a:r>
            <a:r>
              <a:rPr lang="en-GB" sz="1100" dirty="0" smtClean="0">
                <a:solidFill>
                  <a:srgbClr val="5C5C5C"/>
                </a:solidFill>
              </a:rPr>
              <a:t>1</a:t>
            </a:r>
            <a:endParaRPr lang="en-GB" sz="1100" dirty="0">
              <a:solidFill>
                <a:srgbClr val="5C5C5C"/>
              </a:solidFill>
            </a:endParaRPr>
          </a:p>
        </p:txBody>
      </p:sp>
      <p:pic>
        <p:nvPicPr>
          <p:cNvPr id="411" name="Picture 410"/>
          <p:cNvPicPr>
            <a:picLocks/>
          </p:cNvPicPr>
          <p:nvPr userDrawn="1"/>
        </p:nvPicPr>
        <p:blipFill>
          <a:blip r:embed="rId23" cstate="email">
            <a:extLst>
              <a:ext uri="{28A0092B-C50C-407E-A947-70E740481C1C}">
                <a14:useLocalDpi xmlns:a14="http://schemas.microsoft.com/office/drawing/2010/main"/>
              </a:ext>
            </a:extLst>
          </a:blip>
          <a:stretch>
            <a:fillRect/>
          </a:stretch>
        </p:blipFill>
        <p:spPr>
          <a:xfrm>
            <a:off x="2448066" y="5235699"/>
            <a:ext cx="864000" cy="432000"/>
          </a:xfrm>
          <a:prstGeom prst="rect">
            <a:avLst/>
          </a:prstGeom>
          <a:ln>
            <a:solidFill>
              <a:schemeClr val="tx1"/>
            </a:solidFill>
          </a:ln>
        </p:spPr>
      </p:pic>
      <p:sp>
        <p:nvSpPr>
          <p:cNvPr id="412" name="Oval 411"/>
          <p:cNvSpPr/>
          <p:nvPr userDrawn="1"/>
        </p:nvSpPr>
        <p:spPr>
          <a:xfrm>
            <a:off x="4687633" y="3519220"/>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188668869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lgn="l">
              <a:defRPr b="1">
                <a:solidFill>
                  <a:srgbClr val="4C4C4C"/>
                </a:solidFill>
                <a:latin typeface="+mj-lt"/>
              </a:defRPr>
            </a:lvl1pPr>
          </a:lstStyle>
          <a:p>
            <a:r>
              <a:rPr lang="en-US" smtClean="0"/>
              <a:t>Click to edit Master title style</a:t>
            </a:r>
            <a:endParaRPr lang="en-GB" dirty="0"/>
          </a:p>
        </p:txBody>
      </p:sp>
      <p:sp>
        <p:nvSpPr>
          <p:cNvPr id="5" name="Content Placeholder 4"/>
          <p:cNvSpPr>
            <a:spLocks noGrp="1"/>
          </p:cNvSpPr>
          <p:nvPr>
            <p:ph sz="quarter" idx="11"/>
          </p:nvPr>
        </p:nvSpPr>
        <p:spPr>
          <a:xfrm>
            <a:off x="457200" y="1628800"/>
            <a:ext cx="8229600" cy="4464496"/>
          </a:xfrm>
        </p:spPr>
        <p:txBody>
          <a:bodyPr/>
          <a:lstStyle>
            <a:lvl1pPr marL="177800" indent="-177800">
              <a:buClr>
                <a:schemeClr val="bg2"/>
              </a:buClr>
              <a:defRPr/>
            </a:lvl1pPr>
            <a:lvl2pPr marL="177800" indent="-177800">
              <a:buClr>
                <a:schemeClr val="bg2"/>
              </a:buClr>
              <a:defRPr/>
            </a:lvl2pPr>
            <a:lvl3pPr marL="177800" indent="-177800">
              <a:buClr>
                <a:schemeClr val="bg2"/>
              </a:buClr>
              <a:defRPr/>
            </a:lvl3pPr>
            <a:lvl4pPr marL="177800" indent="-177800">
              <a:buClr>
                <a:schemeClr val="bg2"/>
              </a:buClr>
              <a:defRPr/>
            </a:lvl4pPr>
            <a:lvl5pPr marL="177800" indent="-177800">
              <a:buClr>
                <a:schemeClr val="bg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7453987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4C4C4C"/>
                </a:solidFill>
              </a:defRPr>
            </a:lvl1pPr>
          </a:lstStyle>
          <a:p>
            <a:r>
              <a:rPr lang="en-US" smtClean="0"/>
              <a:t>Click to edit Master title style</a:t>
            </a:r>
            <a:endParaRPr lang="en-GB" dirty="0"/>
          </a:p>
        </p:txBody>
      </p:sp>
      <p:sp>
        <p:nvSpPr>
          <p:cNvPr id="4" name="Content Placeholder 3"/>
          <p:cNvSpPr>
            <a:spLocks noGrp="1"/>
          </p:cNvSpPr>
          <p:nvPr>
            <p:ph sz="quarter" idx="10"/>
          </p:nvPr>
        </p:nvSpPr>
        <p:spPr>
          <a:xfrm>
            <a:off x="457200" y="1556792"/>
            <a:ext cx="3960000" cy="4320000"/>
          </a:xfrm>
        </p:spPr>
        <p:txBody>
          <a:bodyPr/>
          <a:lstStyle>
            <a:lvl1pPr marL="177800" indent="-177800">
              <a:buFont typeface="Arial" panose="020B0604020202020204" pitchFamily="34" charset="0"/>
              <a:buChar char="●"/>
              <a:tabLst/>
              <a:defRPr/>
            </a:lvl1pPr>
            <a:lvl2pPr marL="539750" indent="-177800">
              <a:buFont typeface="Arial" panose="020B0604020202020204" pitchFamily="34" charset="0"/>
              <a:buChar char="●"/>
              <a:tabLst/>
              <a:defRPr/>
            </a:lvl2pPr>
            <a:lvl3pPr marL="730250" indent="-177800">
              <a:buFont typeface="Arial" panose="020B0604020202020204" pitchFamily="34" charset="0"/>
              <a:buChar char="●"/>
              <a:tabLst/>
              <a:defRPr/>
            </a:lvl3pPr>
            <a:lvl4pPr marL="901700" indent="-177800">
              <a:buFont typeface="Arial" panose="020B0604020202020204" pitchFamily="34" charset="0"/>
              <a:buChar char="●"/>
              <a:tabLst/>
              <a:defRPr/>
            </a:lvl4pPr>
            <a:lvl5pPr marL="1092200" indent="-177800">
              <a:buFont typeface="Arial" panose="020B0604020202020204" pitchFamily="34" charset="0"/>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5"/>
          <p:cNvSpPr>
            <a:spLocks noGrp="1"/>
          </p:cNvSpPr>
          <p:nvPr>
            <p:ph type="body" sz="quarter" idx="11"/>
          </p:nvPr>
        </p:nvSpPr>
        <p:spPr>
          <a:xfrm>
            <a:off x="4726800" y="1556792"/>
            <a:ext cx="3960000" cy="4320000"/>
          </a:xfrm>
        </p:spPr>
        <p:txBody>
          <a:bodyPr/>
          <a:lstStyle>
            <a:lvl1pPr marL="177800" indent="-177800">
              <a:buFont typeface="Arial" panose="020B0604020202020204" pitchFamily="34" charset="0"/>
              <a:buChar char="●"/>
              <a:defRPr/>
            </a:lvl1pPr>
            <a:lvl2pPr marL="539750" indent="-177800">
              <a:buFont typeface="Arial" panose="020B0604020202020204" pitchFamily="34" charset="0"/>
              <a:buChar char="●"/>
              <a:defRPr/>
            </a:lvl2pPr>
            <a:lvl3pPr marL="730250" indent="-177800">
              <a:buFont typeface="Arial" panose="020B0604020202020204" pitchFamily="34" charset="0"/>
              <a:buChar char="●"/>
              <a:defRPr/>
            </a:lvl3pPr>
            <a:lvl4pPr marL="901700" indent="-177800">
              <a:buFont typeface="Arial" panose="020B0604020202020204" pitchFamily="34" charset="0"/>
              <a:buChar char="●"/>
              <a:defRPr/>
            </a:lvl4pPr>
            <a:lvl5pPr marL="1092200" indent="-177800" defTabSz="89535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53558284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amp; Conten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29209"/>
            <a:ext cx="3132138" cy="6156000"/>
          </a:xfrm>
          <a:blipFill>
            <a:blip r:embed="rId2" cstate="email">
              <a:extLst>
                <a:ext uri="{28A0092B-C50C-407E-A947-70E740481C1C}">
                  <a14:useLocalDpi xmlns:a14="http://schemas.microsoft.com/office/drawing/2010/main"/>
                </a:ext>
              </a:extLst>
            </a:blip>
            <a:srcRect/>
            <a:stretch>
              <a:fillRect b="160"/>
            </a:stretch>
          </a:blipFill>
        </p:spPr>
        <p:txBody>
          <a:bodyPr/>
          <a:lstStyle>
            <a:lvl1pPr marL="0" indent="0">
              <a:buNone/>
              <a:defRPr/>
            </a:lvl1pPr>
          </a:lstStyle>
          <a:p>
            <a:r>
              <a:rPr lang="en-US" smtClean="0"/>
              <a:t>Click icon to add picture</a:t>
            </a:r>
            <a:endParaRPr lang="en-GB" dirty="0"/>
          </a:p>
        </p:txBody>
      </p:sp>
      <p:sp>
        <p:nvSpPr>
          <p:cNvPr id="11" name="Text Placeholder 10"/>
          <p:cNvSpPr>
            <a:spLocks noGrp="1"/>
          </p:cNvSpPr>
          <p:nvPr>
            <p:ph type="body" sz="quarter" idx="11"/>
          </p:nvPr>
        </p:nvSpPr>
        <p:spPr>
          <a:xfrm>
            <a:off x="3418721" y="1510884"/>
            <a:ext cx="5473758" cy="4535016"/>
          </a:xfrm>
        </p:spPr>
        <p:txBody>
          <a:bodyPr/>
          <a:lstStyle>
            <a:lvl1pPr marL="177800" indent="-177800">
              <a:buFont typeface="Arial" panose="020B0604020202020204" pitchFamily="34" charset="0"/>
              <a:buChar char="●"/>
              <a:defRPr>
                <a:latin typeface="+mn-lt"/>
              </a:defRPr>
            </a:lvl1pPr>
            <a:lvl2pPr marL="539750" indent="-177800">
              <a:buFont typeface="Arial" panose="020B0604020202020204" pitchFamily="34" charset="0"/>
              <a:buChar char="●"/>
              <a:defRPr>
                <a:latin typeface="+mn-lt"/>
              </a:defRPr>
            </a:lvl2pPr>
            <a:lvl3pPr marL="730250" indent="-177800">
              <a:buFont typeface="Arial" panose="020B0604020202020204" pitchFamily="34" charset="0"/>
              <a:buChar char="●"/>
              <a:defRPr>
                <a:latin typeface="+mn-lt"/>
              </a:defRPr>
            </a:lvl3pPr>
            <a:lvl4pPr marL="901700" indent="-177800">
              <a:buFont typeface="Arial" panose="020B0604020202020204" pitchFamily="34" charset="0"/>
              <a:buChar char="●"/>
              <a:defRPr>
                <a:latin typeface="+mn-lt"/>
              </a:defRPr>
            </a:lvl4pPr>
            <a:lvl5pPr marL="1092200" indent="-177800">
              <a:buFont typeface="Arial" panose="020B0604020202020204" pitchFamily="34" charset="0"/>
              <a:buChar cha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2" hasCustomPrompt="1"/>
          </p:nvPr>
        </p:nvSpPr>
        <p:spPr>
          <a:xfrm>
            <a:off x="3419872" y="450850"/>
            <a:ext cx="5472607" cy="914400"/>
          </a:xfrm>
        </p:spPr>
        <p:txBody>
          <a:bodyPr>
            <a:normAutofit/>
          </a:bodyPr>
          <a:lstStyle>
            <a:lvl1pPr algn="l">
              <a:buNone/>
              <a:defRPr sz="2600" b="1" baseline="0">
                <a:solidFill>
                  <a:srgbClr val="4C4C4C"/>
                </a:solidFill>
                <a:latin typeface="+mj-lt"/>
                <a:cs typeface="Arial" panose="020B0604020202020204" pitchFamily="34" charset="0"/>
              </a:defRPr>
            </a:lvl1pPr>
          </a:lstStyle>
          <a:p>
            <a:pPr lvl="0"/>
            <a:r>
              <a:rPr lang="en-GB" dirty="0" smtClean="0"/>
              <a:t>Heading here</a:t>
            </a:r>
            <a:endParaRPr lang="en-GB" dirty="0"/>
          </a:p>
        </p:txBody>
      </p:sp>
    </p:spTree>
    <p:extLst>
      <p:ext uri="{BB962C8B-B14F-4D97-AF65-F5344CB8AC3E}">
        <p14:creationId xmlns:p14="http://schemas.microsoft.com/office/powerpoint/2010/main" val="381191465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riple Picture Blank">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3418721" y="1520921"/>
            <a:ext cx="5473758" cy="4500367"/>
          </a:xfrm>
        </p:spPr>
        <p:txBody>
          <a:bodyPr/>
          <a:lstStyle>
            <a:lvl1pPr marL="177800" indent="-177800">
              <a:defRPr/>
            </a:lvl1pPr>
            <a:lvl2pPr marL="539750" indent="-177800">
              <a:defRPr/>
            </a:lvl2pPr>
            <a:lvl3pPr marL="730250" indent="-177800">
              <a:defRPr/>
            </a:lvl3pPr>
            <a:lvl4pPr marL="901700" indent="-177800">
              <a:defRPr/>
            </a:lvl4pPr>
            <a:lvl5pPr marL="1092200" indent="-1778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2" hasCustomPrompt="1"/>
          </p:nvPr>
        </p:nvSpPr>
        <p:spPr>
          <a:xfrm>
            <a:off x="3419872" y="450850"/>
            <a:ext cx="5472607" cy="914400"/>
          </a:xfrm>
        </p:spPr>
        <p:txBody>
          <a:bodyPr>
            <a:normAutofit/>
          </a:bodyPr>
          <a:lstStyle>
            <a:lvl1pPr algn="l">
              <a:buNone/>
              <a:defRPr sz="2600" b="1" baseline="0">
                <a:solidFill>
                  <a:srgbClr val="4C4C4C"/>
                </a:solidFill>
                <a:latin typeface="+mj-lt"/>
                <a:cs typeface="Arial" panose="020B0604020202020204" pitchFamily="34" charset="0"/>
              </a:defRPr>
            </a:lvl1pPr>
          </a:lstStyle>
          <a:p>
            <a:pPr lvl="0"/>
            <a:r>
              <a:rPr lang="en-GB" dirty="0" smtClean="0"/>
              <a:t>Heading here</a:t>
            </a:r>
            <a:endParaRPr lang="en-GB" dirty="0"/>
          </a:p>
        </p:txBody>
      </p:sp>
      <p:sp>
        <p:nvSpPr>
          <p:cNvPr id="3" name="Picture Placeholder 2"/>
          <p:cNvSpPr>
            <a:spLocks noGrp="1"/>
          </p:cNvSpPr>
          <p:nvPr>
            <p:ph type="pic" sz="quarter" idx="13"/>
          </p:nvPr>
        </p:nvSpPr>
        <p:spPr>
          <a:xfrm>
            <a:off x="0" y="0"/>
            <a:ext cx="3132138" cy="1908000"/>
          </a:xfrm>
          <a:blipFill>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smtClean="0"/>
              <a:t>Click icon to add picture</a:t>
            </a:r>
            <a:endParaRPr lang="en-GB"/>
          </a:p>
        </p:txBody>
      </p:sp>
      <p:sp>
        <p:nvSpPr>
          <p:cNvPr id="10" name="Picture Placeholder 2"/>
          <p:cNvSpPr>
            <a:spLocks noGrp="1"/>
          </p:cNvSpPr>
          <p:nvPr>
            <p:ph type="pic" sz="quarter" idx="14"/>
          </p:nvPr>
        </p:nvSpPr>
        <p:spPr>
          <a:xfrm>
            <a:off x="0" y="2111666"/>
            <a:ext cx="3132138" cy="1908000"/>
          </a:xfrm>
          <a:blipFill>
            <a:blip r:embed="rId3" cstate="email">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smtClean="0"/>
              <a:t>Click icon to add picture</a:t>
            </a:r>
            <a:endParaRPr lang="en-GB"/>
          </a:p>
        </p:txBody>
      </p:sp>
      <p:sp>
        <p:nvSpPr>
          <p:cNvPr id="12" name="Picture Placeholder 2"/>
          <p:cNvSpPr>
            <a:spLocks noGrp="1"/>
          </p:cNvSpPr>
          <p:nvPr>
            <p:ph type="pic" sz="quarter" idx="15"/>
          </p:nvPr>
        </p:nvSpPr>
        <p:spPr>
          <a:xfrm>
            <a:off x="0" y="4221088"/>
            <a:ext cx="3132138" cy="1908000"/>
          </a:xfrm>
          <a:blipFill>
            <a:blip r:embed="rId4" cstate="email">
              <a:extLst>
                <a:ext uri="{28A0092B-C50C-407E-A947-70E740481C1C}">
                  <a14:useLocalDpi xmlns:a14="http://schemas.microsoft.com/office/drawing/2010/main"/>
                </a:ext>
              </a:extLst>
            </a:blip>
            <a:srcRect/>
            <a:stretch>
              <a:fillRect/>
            </a:stretch>
          </a:blipFill>
        </p:spPr>
        <p:txBody>
          <a:bodyPr/>
          <a:lstStyle>
            <a:lvl1pPr marL="0" indent="0">
              <a:buFontTx/>
              <a:buNone/>
              <a:defRPr/>
            </a:lvl1pPr>
          </a:lstStyle>
          <a:p>
            <a:r>
              <a:rPr lang="en-US" smtClean="0"/>
              <a:t>Click icon to add picture</a:t>
            </a:r>
            <a:endParaRPr lang="en-GB"/>
          </a:p>
        </p:txBody>
      </p:sp>
    </p:spTree>
    <p:extLst>
      <p:ext uri="{BB962C8B-B14F-4D97-AF65-F5344CB8AC3E}">
        <p14:creationId xmlns:p14="http://schemas.microsoft.com/office/powerpoint/2010/main" val="162660926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Rectangle 6"/>
          <p:cNvSpPr/>
          <p:nvPr userDrawn="1"/>
        </p:nvSpPr>
        <p:spPr>
          <a:xfrm>
            <a:off x="0" y="3157302"/>
            <a:ext cx="9144000" cy="3700698"/>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sp>
        <p:nvSpPr>
          <p:cNvPr id="8" name="Text Box 4"/>
          <p:cNvSpPr txBox="1">
            <a:spLocks noChangeArrowheads="1"/>
          </p:cNvSpPr>
          <p:nvPr userDrawn="1"/>
        </p:nvSpPr>
        <p:spPr bwMode="auto">
          <a:xfrm>
            <a:off x="4173280" y="3267175"/>
            <a:ext cx="355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600" spc="-150" dirty="0" err="1">
                <a:solidFill>
                  <a:srgbClr val="CAEE9C">
                    <a:lumMod val="75000"/>
                  </a:srgbClr>
                </a:solidFill>
              </a:rPr>
              <a:t>xie-xie</a:t>
            </a:r>
            <a:endParaRPr lang="en-GB" sz="3200" spc="-150" dirty="0">
              <a:solidFill>
                <a:srgbClr val="CAEE9C">
                  <a:lumMod val="75000"/>
                </a:srgbClr>
              </a:solidFill>
            </a:endParaRPr>
          </a:p>
        </p:txBody>
      </p:sp>
      <p:sp>
        <p:nvSpPr>
          <p:cNvPr id="12" name="Text Box 4"/>
          <p:cNvSpPr txBox="1">
            <a:spLocks noChangeArrowheads="1"/>
          </p:cNvSpPr>
          <p:nvPr userDrawn="1"/>
        </p:nvSpPr>
        <p:spPr bwMode="auto">
          <a:xfrm>
            <a:off x="2992114" y="3620454"/>
            <a:ext cx="355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800" spc="-150" dirty="0" err="1">
                <a:solidFill>
                  <a:srgbClr val="CAEE9C">
                    <a:lumMod val="60000"/>
                    <a:lumOff val="40000"/>
                  </a:srgbClr>
                </a:solidFill>
              </a:rPr>
              <a:t>zikomo</a:t>
            </a:r>
            <a:endParaRPr lang="en-GB" spc="-150" dirty="0">
              <a:solidFill>
                <a:srgbClr val="CAEE9C">
                  <a:lumMod val="60000"/>
                  <a:lumOff val="40000"/>
                </a:srgbClr>
              </a:solidFill>
            </a:endParaRPr>
          </a:p>
        </p:txBody>
      </p:sp>
      <p:sp>
        <p:nvSpPr>
          <p:cNvPr id="14" name="Text Box 4"/>
          <p:cNvSpPr txBox="1">
            <a:spLocks noChangeArrowheads="1"/>
          </p:cNvSpPr>
          <p:nvPr userDrawn="1"/>
        </p:nvSpPr>
        <p:spPr bwMode="auto">
          <a:xfrm>
            <a:off x="2362551" y="3625471"/>
            <a:ext cx="406257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6600" b="1" spc="-150" dirty="0" smtClean="0">
                <a:solidFill>
                  <a:srgbClr val="CAEE9C">
                    <a:lumMod val="75000"/>
                  </a:srgbClr>
                </a:solidFill>
              </a:rPr>
              <a:t>thank </a:t>
            </a:r>
            <a:r>
              <a:rPr lang="en-GB" sz="6600" b="1" spc="-150" dirty="0">
                <a:solidFill>
                  <a:srgbClr val="CAEE9C">
                    <a:lumMod val="75000"/>
                  </a:srgbClr>
                </a:solidFill>
              </a:rPr>
              <a:t>you </a:t>
            </a:r>
          </a:p>
        </p:txBody>
      </p:sp>
      <p:sp>
        <p:nvSpPr>
          <p:cNvPr id="16" name="Text Box 4"/>
          <p:cNvSpPr txBox="1">
            <a:spLocks noChangeArrowheads="1"/>
          </p:cNvSpPr>
          <p:nvPr userDrawn="1"/>
        </p:nvSpPr>
        <p:spPr bwMode="auto">
          <a:xfrm>
            <a:off x="617280" y="4289023"/>
            <a:ext cx="355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200" b="1" spc="-150" dirty="0" err="1" smtClean="0">
                <a:solidFill>
                  <a:srgbClr val="CAEE9C">
                    <a:lumMod val="60000"/>
                    <a:lumOff val="40000"/>
                  </a:srgbClr>
                </a:solidFill>
              </a:rPr>
              <a:t>urakoze</a:t>
            </a:r>
            <a:endParaRPr lang="en-GB" sz="3200" b="1" spc="-150" dirty="0">
              <a:solidFill>
                <a:srgbClr val="CAEE9C">
                  <a:lumMod val="60000"/>
                  <a:lumOff val="40000"/>
                </a:srgbClr>
              </a:solidFill>
            </a:endParaRPr>
          </a:p>
        </p:txBody>
      </p:sp>
      <p:sp>
        <p:nvSpPr>
          <p:cNvPr id="18" name="Text Box 4"/>
          <p:cNvSpPr txBox="1">
            <a:spLocks noChangeArrowheads="1"/>
          </p:cNvSpPr>
          <p:nvPr userDrawn="1"/>
        </p:nvSpPr>
        <p:spPr bwMode="auto">
          <a:xfrm>
            <a:off x="2501735" y="4539381"/>
            <a:ext cx="3556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200" b="1" spc="-150" dirty="0" err="1">
                <a:solidFill>
                  <a:srgbClr val="CAEE9C">
                    <a:lumMod val="75000"/>
                  </a:srgbClr>
                </a:solidFill>
              </a:rPr>
              <a:t>terima</a:t>
            </a:r>
            <a:r>
              <a:rPr lang="en-GB" sz="3200" b="1" spc="-150" dirty="0">
                <a:solidFill>
                  <a:srgbClr val="CAEE9C">
                    <a:lumMod val="75000"/>
                  </a:srgbClr>
                </a:solidFill>
              </a:rPr>
              <a:t> </a:t>
            </a:r>
            <a:r>
              <a:rPr lang="en-GB" sz="3200" b="1" spc="-150" dirty="0" err="1">
                <a:solidFill>
                  <a:srgbClr val="CAEE9C">
                    <a:lumMod val="75000"/>
                  </a:srgbClr>
                </a:solidFill>
              </a:rPr>
              <a:t>kasih</a:t>
            </a:r>
            <a:r>
              <a:rPr lang="en-GB" sz="3200" b="1" spc="-150" dirty="0">
                <a:solidFill>
                  <a:srgbClr val="CAEE9C">
                    <a:lumMod val="75000"/>
                  </a:srgbClr>
                </a:solidFill>
              </a:rPr>
              <a:t> </a:t>
            </a:r>
          </a:p>
        </p:txBody>
      </p:sp>
      <p:sp>
        <p:nvSpPr>
          <p:cNvPr id="19" name="Text Box 4"/>
          <p:cNvSpPr txBox="1">
            <a:spLocks noChangeArrowheads="1"/>
          </p:cNvSpPr>
          <p:nvPr userDrawn="1"/>
        </p:nvSpPr>
        <p:spPr bwMode="auto">
          <a:xfrm>
            <a:off x="4315361" y="4184299"/>
            <a:ext cx="355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200" spc="-150" dirty="0" err="1">
                <a:solidFill>
                  <a:srgbClr val="92D050"/>
                </a:solidFill>
              </a:rPr>
              <a:t>ke</a:t>
            </a:r>
            <a:r>
              <a:rPr lang="en-GB" sz="3200" spc="-150" dirty="0">
                <a:solidFill>
                  <a:srgbClr val="92D050"/>
                </a:solidFill>
              </a:rPr>
              <a:t> </a:t>
            </a:r>
            <a:r>
              <a:rPr lang="en-GB" sz="3200" spc="-150" dirty="0" err="1">
                <a:solidFill>
                  <a:srgbClr val="92D050"/>
                </a:solidFill>
              </a:rPr>
              <a:t>itumetse</a:t>
            </a:r>
            <a:endParaRPr lang="en-GB" sz="3200" spc="-150" dirty="0">
              <a:solidFill>
                <a:srgbClr val="92D050"/>
              </a:solidFill>
            </a:endParaRPr>
          </a:p>
        </p:txBody>
      </p:sp>
      <p:sp>
        <p:nvSpPr>
          <p:cNvPr id="20" name="Text Box 4"/>
          <p:cNvSpPr txBox="1">
            <a:spLocks noChangeArrowheads="1"/>
          </p:cNvSpPr>
          <p:nvPr userDrawn="1"/>
        </p:nvSpPr>
        <p:spPr bwMode="auto">
          <a:xfrm>
            <a:off x="5120975" y="4545688"/>
            <a:ext cx="355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pc="-150" dirty="0" err="1">
                <a:solidFill>
                  <a:srgbClr val="CAEE9C">
                    <a:lumMod val="75000"/>
                  </a:srgbClr>
                </a:solidFill>
              </a:rPr>
              <a:t>dhanyawaad</a:t>
            </a:r>
            <a:endParaRPr lang="en-GB" spc="-150" dirty="0">
              <a:solidFill>
                <a:srgbClr val="CAEE9C">
                  <a:lumMod val="75000"/>
                </a:srgbClr>
              </a:solidFill>
            </a:endParaRPr>
          </a:p>
        </p:txBody>
      </p:sp>
      <p:sp>
        <p:nvSpPr>
          <p:cNvPr id="21" name="Text Box 4"/>
          <p:cNvSpPr txBox="1">
            <a:spLocks noChangeArrowheads="1"/>
          </p:cNvSpPr>
          <p:nvPr userDrawn="1"/>
        </p:nvSpPr>
        <p:spPr bwMode="auto">
          <a:xfrm>
            <a:off x="1018505" y="3555150"/>
            <a:ext cx="355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2800" spc="-150" dirty="0" err="1" smtClean="0">
                <a:solidFill>
                  <a:srgbClr val="CAEE9C">
                    <a:lumMod val="60000"/>
                    <a:lumOff val="40000"/>
                  </a:srgbClr>
                </a:solidFill>
              </a:rPr>
              <a:t>merci</a:t>
            </a:r>
            <a:endParaRPr lang="en-GB" sz="2800" spc="-150" dirty="0">
              <a:solidFill>
                <a:srgbClr val="CAEE9C">
                  <a:lumMod val="60000"/>
                  <a:lumOff val="40000"/>
                </a:srgbClr>
              </a:solidFill>
            </a:endParaRPr>
          </a:p>
        </p:txBody>
      </p:sp>
      <p:sp>
        <p:nvSpPr>
          <p:cNvPr id="22" name="Text Box 4"/>
          <p:cNvSpPr txBox="1">
            <a:spLocks noChangeArrowheads="1"/>
          </p:cNvSpPr>
          <p:nvPr userDrawn="1"/>
        </p:nvSpPr>
        <p:spPr bwMode="auto">
          <a:xfrm>
            <a:off x="5862004" y="3569338"/>
            <a:ext cx="355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2800" b="1" spc="-150" dirty="0" err="1">
                <a:solidFill>
                  <a:srgbClr val="CAEE9C">
                    <a:lumMod val="60000"/>
                    <a:lumOff val="40000"/>
                  </a:srgbClr>
                </a:solidFill>
              </a:rPr>
              <a:t>efharistó</a:t>
            </a:r>
            <a:endParaRPr lang="en-GB" sz="2800" b="1" spc="-150" dirty="0">
              <a:solidFill>
                <a:srgbClr val="CAEE9C">
                  <a:lumMod val="60000"/>
                  <a:lumOff val="40000"/>
                </a:srgbClr>
              </a:solidFill>
            </a:endParaRPr>
          </a:p>
        </p:txBody>
      </p:sp>
      <p:sp>
        <p:nvSpPr>
          <p:cNvPr id="25" name="Rectangle 24"/>
          <p:cNvSpPr/>
          <p:nvPr userDrawn="1"/>
        </p:nvSpPr>
        <p:spPr>
          <a:xfrm>
            <a:off x="1125396" y="3292006"/>
            <a:ext cx="2752677" cy="523220"/>
          </a:xfrm>
          <a:prstGeom prst="rect">
            <a:avLst/>
          </a:prstGeom>
        </p:spPr>
        <p:txBody>
          <a:bodyPr wrap="none">
            <a:spAutoFit/>
          </a:bodyPr>
          <a:lstStyle/>
          <a:p>
            <a:r>
              <a:rPr lang="en-GB" sz="2800" b="1" spc="-150" dirty="0" err="1">
                <a:solidFill>
                  <a:srgbClr val="CAEE9C">
                    <a:lumMod val="75000"/>
                  </a:srgbClr>
                </a:solidFill>
              </a:rPr>
              <a:t>Assalamualikum</a:t>
            </a:r>
            <a:endParaRPr lang="en-GB" b="1" spc="-150" dirty="0">
              <a:solidFill>
                <a:srgbClr val="CAEE9C">
                  <a:lumMod val="75000"/>
                </a:srgbClr>
              </a:solidFill>
            </a:endParaRPr>
          </a:p>
        </p:txBody>
      </p:sp>
      <p:sp>
        <p:nvSpPr>
          <p:cNvPr id="26" name="TextBox 25"/>
          <p:cNvSpPr txBox="1"/>
          <p:nvPr userDrawn="1"/>
        </p:nvSpPr>
        <p:spPr>
          <a:xfrm>
            <a:off x="4110374" y="4181300"/>
            <a:ext cx="497252" cy="400110"/>
          </a:xfrm>
          <a:prstGeom prst="rect">
            <a:avLst/>
          </a:prstGeom>
          <a:noFill/>
        </p:spPr>
        <p:txBody>
          <a:bodyPr wrap="none" rtlCol="0">
            <a:spAutoFit/>
          </a:bodyPr>
          <a:lstStyle/>
          <a:p>
            <a:r>
              <a:rPr lang="en-GB" sz="2000" b="1" spc="-150" dirty="0" err="1" smtClean="0">
                <a:solidFill>
                  <a:srgbClr val="CAEE9C">
                    <a:lumMod val="60000"/>
                    <a:lumOff val="40000"/>
                  </a:srgbClr>
                </a:solidFill>
              </a:rPr>
              <a:t>tak</a:t>
            </a:r>
            <a:endParaRPr lang="en-GB" sz="2000" b="1" spc="-150" dirty="0">
              <a:solidFill>
                <a:srgbClr val="CAEE9C">
                  <a:lumMod val="60000"/>
                  <a:lumOff val="40000"/>
                </a:srgbClr>
              </a:solidFill>
            </a:endParaRPr>
          </a:p>
        </p:txBody>
      </p:sp>
      <p:sp>
        <p:nvSpPr>
          <p:cNvPr id="28" name="Rectangle 27"/>
          <p:cNvSpPr/>
          <p:nvPr userDrawn="1"/>
        </p:nvSpPr>
        <p:spPr>
          <a:xfrm>
            <a:off x="1416823" y="4158782"/>
            <a:ext cx="671979" cy="369332"/>
          </a:xfrm>
          <a:prstGeom prst="rect">
            <a:avLst/>
          </a:prstGeom>
        </p:spPr>
        <p:txBody>
          <a:bodyPr wrap="none">
            <a:spAutoFit/>
          </a:bodyPr>
          <a:lstStyle/>
          <a:p>
            <a:r>
              <a:rPr lang="fi-FI" sz="1800" b="1" spc="-150" dirty="0">
                <a:solidFill>
                  <a:srgbClr val="CAEE9C">
                    <a:lumMod val="75000"/>
                  </a:srgbClr>
                </a:solidFill>
              </a:rPr>
              <a:t>kiitos</a:t>
            </a:r>
          </a:p>
        </p:txBody>
      </p:sp>
      <p:sp>
        <p:nvSpPr>
          <p:cNvPr id="30" name="Rectangle 29"/>
          <p:cNvSpPr/>
          <p:nvPr userDrawn="1"/>
        </p:nvSpPr>
        <p:spPr>
          <a:xfrm>
            <a:off x="3915393" y="3425416"/>
            <a:ext cx="854721" cy="400110"/>
          </a:xfrm>
          <a:prstGeom prst="rect">
            <a:avLst/>
          </a:prstGeom>
        </p:spPr>
        <p:txBody>
          <a:bodyPr wrap="none">
            <a:spAutoFit/>
          </a:bodyPr>
          <a:lstStyle/>
          <a:p>
            <a:r>
              <a:rPr lang="hi-IN" sz="2000" spc="-150" dirty="0">
                <a:solidFill>
                  <a:srgbClr val="CAEE9C">
                    <a:lumMod val="75000"/>
                  </a:srgbClr>
                </a:solidFill>
              </a:rPr>
              <a:t>शुक्रिया</a:t>
            </a:r>
          </a:p>
        </p:txBody>
      </p:sp>
      <p:sp>
        <p:nvSpPr>
          <p:cNvPr id="32" name="Rectangle 31"/>
          <p:cNvSpPr/>
          <p:nvPr userDrawn="1"/>
        </p:nvSpPr>
        <p:spPr>
          <a:xfrm>
            <a:off x="791201" y="3800600"/>
            <a:ext cx="1369286" cy="461665"/>
          </a:xfrm>
          <a:prstGeom prst="rect">
            <a:avLst/>
          </a:prstGeom>
        </p:spPr>
        <p:txBody>
          <a:bodyPr wrap="none">
            <a:spAutoFit/>
          </a:bodyPr>
          <a:lstStyle/>
          <a:p>
            <a:r>
              <a:rPr lang="ja-JP" altLang="en-US" spc="-150" dirty="0">
                <a:solidFill>
                  <a:srgbClr val="92D050"/>
                </a:solidFill>
              </a:rPr>
              <a:t>ありがとう</a:t>
            </a:r>
          </a:p>
        </p:txBody>
      </p:sp>
      <p:sp>
        <p:nvSpPr>
          <p:cNvPr id="34" name="Rectangle 33"/>
          <p:cNvSpPr/>
          <p:nvPr userDrawn="1"/>
        </p:nvSpPr>
        <p:spPr>
          <a:xfrm>
            <a:off x="5951280" y="3913287"/>
            <a:ext cx="947695" cy="400110"/>
          </a:xfrm>
          <a:prstGeom prst="rect">
            <a:avLst/>
          </a:prstGeom>
        </p:spPr>
        <p:txBody>
          <a:bodyPr wrap="none">
            <a:spAutoFit/>
          </a:bodyPr>
          <a:lstStyle/>
          <a:p>
            <a:r>
              <a:rPr lang="es-ES" sz="2000" b="1" spc="-150" dirty="0">
                <a:solidFill>
                  <a:srgbClr val="CAEE9C">
                    <a:lumMod val="60000"/>
                    <a:lumOff val="40000"/>
                  </a:srgbClr>
                </a:solidFill>
              </a:rPr>
              <a:t>gracias</a:t>
            </a:r>
          </a:p>
        </p:txBody>
      </p:sp>
      <p:sp>
        <p:nvSpPr>
          <p:cNvPr id="29" name="Text Box 4"/>
          <p:cNvSpPr txBox="1">
            <a:spLocks noChangeArrowheads="1"/>
          </p:cNvSpPr>
          <p:nvPr userDrawn="1"/>
        </p:nvSpPr>
        <p:spPr bwMode="auto">
          <a:xfrm>
            <a:off x="5860025" y="4184299"/>
            <a:ext cx="355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800" dirty="0" err="1">
                <a:solidFill>
                  <a:srgbClr val="CAEE9C">
                    <a:lumMod val="75000"/>
                  </a:srgbClr>
                </a:solidFill>
              </a:rPr>
              <a:t>zikomo</a:t>
            </a:r>
            <a:endParaRPr lang="en-GB" dirty="0">
              <a:solidFill>
                <a:srgbClr val="CAEE9C">
                  <a:lumMod val="75000"/>
                </a:srgbClr>
              </a:solidFill>
            </a:endParaRPr>
          </a:p>
        </p:txBody>
      </p:sp>
      <p:sp>
        <p:nvSpPr>
          <p:cNvPr id="31" name="Rectangle 30"/>
          <p:cNvSpPr/>
          <p:nvPr userDrawn="1"/>
        </p:nvSpPr>
        <p:spPr>
          <a:xfrm>
            <a:off x="869237" y="4581410"/>
            <a:ext cx="883575" cy="400110"/>
          </a:xfrm>
          <a:prstGeom prst="rect">
            <a:avLst/>
          </a:prstGeom>
        </p:spPr>
        <p:txBody>
          <a:bodyPr wrap="none">
            <a:spAutoFit/>
          </a:bodyPr>
          <a:lstStyle/>
          <a:p>
            <a:r>
              <a:rPr lang="de-DE" sz="2000" dirty="0" smtClean="0">
                <a:solidFill>
                  <a:srgbClr val="CAEE9C">
                    <a:lumMod val="75000"/>
                  </a:srgbClr>
                </a:solidFill>
              </a:rPr>
              <a:t>danke</a:t>
            </a:r>
            <a:endParaRPr lang="de-DE" sz="2000" dirty="0">
              <a:solidFill>
                <a:srgbClr val="CAEE9C">
                  <a:lumMod val="75000"/>
                </a:srgbClr>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
        <p:nvSpPr>
          <p:cNvPr id="3" name="Text Placeholder 2"/>
          <p:cNvSpPr>
            <a:spLocks noGrp="1"/>
          </p:cNvSpPr>
          <p:nvPr>
            <p:ph type="body" sz="quarter" idx="11" hasCustomPrompt="1"/>
          </p:nvPr>
        </p:nvSpPr>
        <p:spPr>
          <a:xfrm>
            <a:off x="467543" y="5125169"/>
            <a:ext cx="8209431" cy="9144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7BC143"/>
              </a:buClr>
              <a:buSzTx/>
              <a:buFont typeface="Calibri" panose="020F0502020204030204" pitchFamily="34" charset="0"/>
              <a:buNone/>
              <a:tabLst/>
              <a:defRPr lang="en-GB" sz="2400" b="1" smtClean="0">
                <a:solidFill>
                  <a:schemeClr val="accent3">
                    <a:lumMod val="20000"/>
                    <a:lumOff val="80000"/>
                  </a:schemeClr>
                </a:solidFill>
              </a:defRPr>
            </a:lvl1pPr>
          </a:lstStyle>
          <a:p>
            <a:pPr marL="0" marR="0" lvl="0" indent="0" algn="ctr" defTabSz="914400" rtl="0" eaLnBrk="1" fontAlgn="auto" latinLnBrk="0" hangingPunct="1">
              <a:lnSpc>
                <a:spcPct val="100000"/>
              </a:lnSpc>
              <a:spcBef>
                <a:spcPct val="20000"/>
              </a:spcBef>
              <a:spcAft>
                <a:spcPts val="0"/>
              </a:spcAft>
              <a:buClr>
                <a:srgbClr val="7BC143"/>
              </a:buClr>
              <a:buSzTx/>
              <a:buFont typeface="Calibri" panose="020F0502020204030204" pitchFamily="34" charset="0"/>
              <a:buNone/>
              <a:tabLst/>
              <a:defRPr/>
            </a:pPr>
            <a:r>
              <a:rPr lang="en-GB" sz="2000" b="1" dirty="0" smtClean="0">
                <a:solidFill>
                  <a:schemeClr val="accent3">
                    <a:lumMod val="20000"/>
                    <a:lumOff val="80000"/>
                  </a:schemeClr>
                </a:solidFill>
                <a:latin typeface="+mj-lt"/>
              </a:rPr>
              <a:t>Name, CABI Centre</a:t>
            </a:r>
            <a:br>
              <a:rPr lang="en-GB" sz="2000" b="1" dirty="0" smtClean="0">
                <a:solidFill>
                  <a:schemeClr val="accent3">
                    <a:lumMod val="20000"/>
                    <a:lumOff val="80000"/>
                  </a:schemeClr>
                </a:solidFill>
                <a:latin typeface="+mj-lt"/>
              </a:rPr>
            </a:br>
            <a:r>
              <a:rPr lang="en-GB" sz="2000" b="1" dirty="0" smtClean="0">
                <a:solidFill>
                  <a:schemeClr val="accent3">
                    <a:lumMod val="20000"/>
                    <a:lumOff val="80000"/>
                  </a:schemeClr>
                </a:solidFill>
                <a:latin typeface="+mj-lt"/>
              </a:rPr>
              <a:t>email@cabi.org</a:t>
            </a:r>
          </a:p>
          <a:p>
            <a:pPr lvl="0"/>
            <a:endParaRPr lang="en-GB" dirty="0"/>
          </a:p>
        </p:txBody>
      </p:sp>
      <p:sp>
        <p:nvSpPr>
          <p:cNvPr id="27" name="Rectangle 26"/>
          <p:cNvSpPr/>
          <p:nvPr userDrawn="1"/>
        </p:nvSpPr>
        <p:spPr>
          <a:xfrm>
            <a:off x="0" y="-18324"/>
            <a:ext cx="9144000" cy="317562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6" name="Text Box 4"/>
          <p:cNvSpPr txBox="1">
            <a:spLocks noChangeArrowheads="1"/>
          </p:cNvSpPr>
          <p:nvPr userDrawn="1"/>
        </p:nvSpPr>
        <p:spPr bwMode="auto">
          <a:xfrm>
            <a:off x="6289206" y="4499787"/>
            <a:ext cx="355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800" spc="-150" dirty="0" err="1" smtClean="0">
                <a:solidFill>
                  <a:srgbClr val="CAEE9C">
                    <a:lumMod val="60000"/>
                    <a:lumOff val="40000"/>
                  </a:srgbClr>
                </a:solidFill>
              </a:rPr>
              <a:t>asante</a:t>
            </a:r>
            <a:endParaRPr lang="en-GB" spc="-150" dirty="0">
              <a:solidFill>
                <a:srgbClr val="CAEE9C">
                  <a:lumMod val="60000"/>
                  <a:lumOff val="40000"/>
                </a:srgbClr>
              </a:solidFill>
            </a:endParaRPr>
          </a:p>
        </p:txBody>
      </p:sp>
    </p:spTree>
    <p:extLst>
      <p:ext uri="{BB962C8B-B14F-4D97-AF65-F5344CB8AC3E}">
        <p14:creationId xmlns:p14="http://schemas.microsoft.com/office/powerpoint/2010/main" val="292167118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1"/>
            <a:ext cx="9144000" cy="4725143"/>
          </a:xfrm>
          <a:blipFill>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smtClean="0"/>
              <a:t>You may insert your own picture (Click icon to add picture), no line bordering picture. </a:t>
            </a:r>
            <a:endParaRPr lang="en-GB" dirty="0" smtClean="0">
              <a:latin typeface="Arial" panose="020B0604020202020204" pitchFamily="34" charset="0"/>
            </a:endParaRPr>
          </a:p>
        </p:txBody>
      </p:sp>
      <p:sp>
        <p:nvSpPr>
          <p:cNvPr id="7" name="Rectangle 6"/>
          <p:cNvSpPr/>
          <p:nvPr userDrawn="1"/>
        </p:nvSpPr>
        <p:spPr>
          <a:xfrm>
            <a:off x="-9164" y="4725144"/>
            <a:ext cx="9153164" cy="2157341"/>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sp>
        <p:nvSpPr>
          <p:cNvPr id="3" name="Subtitle 2"/>
          <p:cNvSpPr>
            <a:spLocks noGrp="1"/>
          </p:cNvSpPr>
          <p:nvPr>
            <p:ph type="subTitle" idx="1" hasCustomPrompt="1"/>
          </p:nvPr>
        </p:nvSpPr>
        <p:spPr>
          <a:xfrm>
            <a:off x="107504" y="4725144"/>
            <a:ext cx="8928992" cy="749024"/>
          </a:xfrm>
        </p:spPr>
        <p:txBody>
          <a:bodyPr anchor="ctr">
            <a:normAutofit/>
          </a:bodyPr>
          <a:lstStyle>
            <a:lvl1pPr marL="0" indent="0" algn="ctr">
              <a:buNone/>
              <a:defRPr sz="2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 here</a:t>
            </a:r>
          </a:p>
        </p:txBody>
      </p:sp>
      <p:sp>
        <p:nvSpPr>
          <p:cNvPr id="30" name="Text Placeholder 29"/>
          <p:cNvSpPr>
            <a:spLocks noGrp="1"/>
          </p:cNvSpPr>
          <p:nvPr>
            <p:ph type="body" sz="quarter" idx="11" hasCustomPrompt="1"/>
          </p:nvPr>
        </p:nvSpPr>
        <p:spPr>
          <a:xfrm>
            <a:off x="107504" y="5474567"/>
            <a:ext cx="8928991" cy="326042"/>
          </a:xfrm>
        </p:spPr>
        <p:txBody>
          <a:bodyPr>
            <a:normAutofit/>
          </a:bodyPr>
          <a:lstStyle>
            <a:lvl1pPr marL="0" indent="0" algn="ctr">
              <a:buNone/>
              <a:defRPr sz="1400" b="1" baseline="0">
                <a:solidFill>
                  <a:schemeClr val="accent3">
                    <a:lumMod val="40000"/>
                    <a:lumOff val="60000"/>
                  </a:schemeClr>
                </a:solidFill>
              </a:defRPr>
            </a:lvl1pPr>
          </a:lstStyle>
          <a:p>
            <a:pPr lvl="0"/>
            <a:r>
              <a:rPr lang="en-US" dirty="0" smtClean="0"/>
              <a:t>Data collected by (names of contributors and production team)</a:t>
            </a:r>
            <a:endParaRPr lang="en-GB" dirty="0"/>
          </a:p>
        </p:txBody>
      </p:sp>
      <p:sp>
        <p:nvSpPr>
          <p:cNvPr id="32" name="Text Placeholder 31"/>
          <p:cNvSpPr>
            <a:spLocks noGrp="1"/>
          </p:cNvSpPr>
          <p:nvPr>
            <p:ph type="body" sz="quarter" idx="12" hasCustomPrompt="1"/>
          </p:nvPr>
        </p:nvSpPr>
        <p:spPr>
          <a:xfrm>
            <a:off x="102922" y="5812508"/>
            <a:ext cx="8928991" cy="341007"/>
          </a:xfrm>
        </p:spPr>
        <p:txBody>
          <a:bodyPr>
            <a:normAutofit/>
          </a:bodyPr>
          <a:lstStyle>
            <a:lvl1pPr marL="0" indent="0" algn="ctr">
              <a:buNone/>
              <a:defRPr sz="1400" b="1" baseline="0">
                <a:solidFill>
                  <a:schemeClr val="accent3">
                    <a:lumMod val="40000"/>
                    <a:lumOff val="60000"/>
                  </a:schemeClr>
                </a:solidFill>
              </a:defRPr>
            </a:lvl1pPr>
          </a:lstStyle>
          <a:p>
            <a:pPr lvl="0"/>
            <a:r>
              <a:rPr lang="en-GB" dirty="0" smtClean="0"/>
              <a:t>Analysis and Compilation by (names of contributors)</a:t>
            </a:r>
            <a:endParaRPr lang="en-GB" dirty="0"/>
          </a:p>
        </p:txBody>
      </p:sp>
      <p:sp>
        <p:nvSpPr>
          <p:cNvPr id="33" name="Text Placeholder 31"/>
          <p:cNvSpPr>
            <a:spLocks noGrp="1"/>
          </p:cNvSpPr>
          <p:nvPr>
            <p:ph type="body" sz="quarter" idx="13" hasCustomPrompt="1"/>
          </p:nvPr>
        </p:nvSpPr>
        <p:spPr>
          <a:xfrm>
            <a:off x="107504" y="6163317"/>
            <a:ext cx="8928990" cy="341007"/>
          </a:xfrm>
        </p:spPr>
        <p:txBody>
          <a:bodyPr>
            <a:normAutofit/>
          </a:bodyPr>
          <a:lstStyle>
            <a:lvl1pPr marL="0" indent="0" algn="ctr">
              <a:buNone/>
              <a:defRPr sz="1400" b="1" baseline="0">
                <a:solidFill>
                  <a:schemeClr val="accent3">
                    <a:lumMod val="40000"/>
                    <a:lumOff val="60000"/>
                  </a:schemeClr>
                </a:solidFill>
              </a:defRPr>
            </a:lvl1pPr>
          </a:lstStyle>
          <a:p>
            <a:pPr lvl="0"/>
            <a:r>
              <a:rPr lang="en-GB" dirty="0" smtClean="0"/>
              <a:t>Presenters name, date, event</a:t>
            </a:r>
            <a:endParaRPr lang="en-GB" dirty="0"/>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
        <p:nvSpPr>
          <p:cNvPr id="26" name="Title 25"/>
          <p:cNvSpPr>
            <a:spLocks noGrp="1"/>
          </p:cNvSpPr>
          <p:nvPr>
            <p:ph type="title" hasCustomPrompt="1"/>
          </p:nvPr>
        </p:nvSpPr>
        <p:spPr>
          <a:xfrm>
            <a:off x="571023" y="3510136"/>
            <a:ext cx="8229600" cy="1143000"/>
          </a:xfrm>
        </p:spPr>
        <p:txBody>
          <a:bodyPr>
            <a:normAutofit/>
          </a:bodyPr>
          <a:lstStyle>
            <a:lvl1pPr>
              <a:defRPr sz="3600" b="1" cap="none" spc="0" baseline="0">
                <a:ln>
                  <a:noFill/>
                </a:ln>
                <a:solidFill>
                  <a:schemeClr val="bg1"/>
                </a:solidFill>
                <a:effectLst/>
              </a:defRPr>
            </a:lvl1pPr>
          </a:lstStyle>
          <a:p>
            <a:r>
              <a:rPr lang="en-US" dirty="0" smtClean="0"/>
              <a:t>Presentation heading here</a:t>
            </a:r>
            <a:br>
              <a:rPr lang="en-US" dirty="0" smtClean="0"/>
            </a:br>
            <a:r>
              <a:rPr lang="en-US" dirty="0" smtClean="0"/>
              <a:t>2nd line if needed</a:t>
            </a:r>
            <a:endParaRPr lang="en-GB" dirty="0"/>
          </a:p>
        </p:txBody>
      </p:sp>
    </p:spTree>
    <p:extLst>
      <p:ext uri="{BB962C8B-B14F-4D97-AF65-F5344CB8AC3E}">
        <p14:creationId xmlns:p14="http://schemas.microsoft.com/office/powerpoint/2010/main" val="135098771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14162"/>
            <a:ext cx="9144000" cy="6156000"/>
          </a:xfrm>
          <a:blipFill>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lang="en-GB" baseline="0" dirty="0" smtClean="0">
                <a:solidFill>
                  <a:schemeClr val="bg1"/>
                </a:solidFill>
              </a:defRPr>
            </a:lvl1pPr>
          </a:lstStyle>
          <a:p>
            <a:r>
              <a:rPr lang="en-GB" dirty="0" smtClean="0"/>
              <a:t>You may insert your own picture (Click icon to add picture), no line bordering picture. </a:t>
            </a:r>
            <a:endParaRPr lang="en-GB" dirty="0" smtClean="0">
              <a:latin typeface="Arial" panose="020B0604020202020204" pitchFamily="34" charset="0"/>
            </a:endParaRPr>
          </a:p>
        </p:txBody>
      </p:sp>
      <p:sp>
        <p:nvSpPr>
          <p:cNvPr id="2" name="Title 1"/>
          <p:cNvSpPr>
            <a:spLocks noGrp="1"/>
          </p:cNvSpPr>
          <p:nvPr>
            <p:ph type="title"/>
          </p:nvPr>
        </p:nvSpPr>
        <p:spPr>
          <a:xfrm>
            <a:off x="179511" y="4869160"/>
            <a:ext cx="8229600" cy="1143000"/>
          </a:xfrm>
        </p:spPr>
        <p:txBody>
          <a:bodyPr/>
          <a:lstStyle>
            <a:lvl1pPr algn="l">
              <a:defRPr b="1" cap="none" spc="0">
                <a:ln>
                  <a:noFill/>
                </a:ln>
                <a:solidFill>
                  <a:schemeClr val="bg1"/>
                </a:solidFill>
                <a:effectLst/>
                <a:latin typeface="+mj-lt"/>
              </a:defRPr>
            </a:lvl1pPr>
          </a:lstStyle>
          <a:p>
            <a:r>
              <a:rPr lang="en-US" smtClean="0"/>
              <a:t>Click to edit Master title style</a:t>
            </a:r>
            <a:endParaRPr lang="en-GB" dirty="0"/>
          </a:p>
        </p:txBody>
      </p:sp>
    </p:spTree>
    <p:extLst>
      <p:ext uri="{BB962C8B-B14F-4D97-AF65-F5344CB8AC3E}">
        <p14:creationId xmlns:p14="http://schemas.microsoft.com/office/powerpoint/2010/main" val="80641864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ur mission Slide">
    <p:spTree>
      <p:nvGrpSpPr>
        <p:cNvPr id="1" name=""/>
        <p:cNvGrpSpPr/>
        <p:nvPr/>
      </p:nvGrpSpPr>
      <p:grpSpPr>
        <a:xfrm>
          <a:off x="0" y="0"/>
          <a:ext cx="0" cy="0"/>
          <a:chOff x="0" y="0"/>
          <a:chExt cx="0" cy="0"/>
        </a:xfrm>
      </p:grpSpPr>
      <p:sp>
        <p:nvSpPr>
          <p:cNvPr id="7" name="Rectangle 6"/>
          <p:cNvSpPr/>
          <p:nvPr userDrawn="1"/>
        </p:nvSpPr>
        <p:spPr>
          <a:xfrm>
            <a:off x="0" y="2684435"/>
            <a:ext cx="9144000" cy="4173565"/>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
        <p:nvSpPr>
          <p:cNvPr id="5" name="TextBox 4"/>
          <p:cNvSpPr txBox="1"/>
          <p:nvPr userDrawn="1"/>
        </p:nvSpPr>
        <p:spPr>
          <a:xfrm>
            <a:off x="437960" y="3602501"/>
            <a:ext cx="7154234" cy="3108543"/>
          </a:xfrm>
          <a:prstGeom prst="rect">
            <a:avLst/>
          </a:prstGeom>
          <a:noFill/>
        </p:spPr>
        <p:txBody>
          <a:bodyPr wrap="square" rtlCol="0">
            <a:spAutoFit/>
          </a:bodyPr>
          <a:lstStyle/>
          <a:p>
            <a:pPr>
              <a:defRPr/>
            </a:pPr>
            <a:endParaRPr lang="en-US" sz="2800" b="1" dirty="0" smtClean="0">
              <a:solidFill>
                <a:srgbClr val="FFFFFF"/>
              </a:solidFill>
              <a:latin typeface="Arial"/>
            </a:endParaRPr>
          </a:p>
          <a:p>
            <a:pPr>
              <a:defRPr/>
            </a:pPr>
            <a:r>
              <a:rPr lang="en-US" sz="2800" b="1" dirty="0" smtClean="0">
                <a:solidFill>
                  <a:srgbClr val="FFFFFF"/>
                </a:solidFill>
                <a:latin typeface="Arial"/>
              </a:rPr>
              <a:t>CABI is a not-for-profit international organization that improves people’s lives by providing information and applying scientific expertise to solve problems in agriculture and the environment</a:t>
            </a:r>
            <a:endParaRPr lang="en-GB" sz="2800" b="1" dirty="0" smtClean="0">
              <a:solidFill>
                <a:srgbClr val="FFFFFF"/>
              </a:solidFill>
              <a:latin typeface="Arial"/>
            </a:endParaRPr>
          </a:p>
          <a:p>
            <a:endParaRPr lang="en-GB" sz="2800" b="1" dirty="0">
              <a:solidFill>
                <a:srgbClr val="FFFFFF"/>
              </a:solidFill>
              <a:latin typeface="Arial"/>
            </a:endParaRPr>
          </a:p>
        </p:txBody>
      </p:sp>
      <p:sp>
        <p:nvSpPr>
          <p:cNvPr id="10" name="TextBox 9"/>
          <p:cNvSpPr txBox="1"/>
          <p:nvPr userDrawn="1"/>
        </p:nvSpPr>
        <p:spPr>
          <a:xfrm>
            <a:off x="386494" y="2924944"/>
            <a:ext cx="2800767" cy="1200329"/>
          </a:xfrm>
          <a:prstGeom prst="rect">
            <a:avLst/>
          </a:prstGeom>
          <a:noFill/>
        </p:spPr>
        <p:txBody>
          <a:bodyPr wrap="none" rtlCol="0">
            <a:spAutoFit/>
          </a:bodyPr>
          <a:lstStyle/>
          <a:p>
            <a:endParaRPr lang="en-GB" sz="3600" b="1" dirty="0" smtClean="0">
              <a:solidFill>
                <a:srgbClr val="FFFFFF"/>
              </a:solidFill>
              <a:latin typeface="Arial"/>
            </a:endParaRPr>
          </a:p>
          <a:p>
            <a:r>
              <a:rPr lang="en-GB" sz="3600" b="1" dirty="0" smtClean="0">
                <a:solidFill>
                  <a:srgbClr val="FFFFFF"/>
                </a:solidFill>
                <a:latin typeface="Arial"/>
              </a:rPr>
              <a:t>our mission</a:t>
            </a:r>
            <a:endParaRPr lang="en-GB" sz="3600" b="1" dirty="0">
              <a:solidFill>
                <a:srgbClr val="FFFFFF"/>
              </a:solidFill>
              <a:latin typeface="Arial"/>
            </a:endParaRPr>
          </a:p>
        </p:txBody>
      </p:sp>
      <p:sp>
        <p:nvSpPr>
          <p:cNvPr id="11" name="Rectangle 10"/>
          <p:cNvSpPr/>
          <p:nvPr userDrawn="1"/>
        </p:nvSpPr>
        <p:spPr>
          <a:xfrm>
            <a:off x="0" y="-18324"/>
            <a:ext cx="9144000" cy="317562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33307743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hat is CABI Slide">
    <p:spTree>
      <p:nvGrpSpPr>
        <p:cNvPr id="1" name=""/>
        <p:cNvGrpSpPr/>
        <p:nvPr/>
      </p:nvGrpSpPr>
      <p:grpSpPr>
        <a:xfrm>
          <a:off x="0" y="0"/>
          <a:ext cx="0" cy="0"/>
          <a:chOff x="0" y="0"/>
          <a:chExt cx="0" cy="0"/>
        </a:xfrm>
      </p:grpSpPr>
      <p:sp>
        <p:nvSpPr>
          <p:cNvPr id="7" name="Rectangle 6"/>
          <p:cNvSpPr/>
          <p:nvPr userDrawn="1"/>
        </p:nvSpPr>
        <p:spPr>
          <a:xfrm>
            <a:off x="0" y="2684435"/>
            <a:ext cx="9144000" cy="4173565"/>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
        <p:nvSpPr>
          <p:cNvPr id="4" name="TextBox 3"/>
          <p:cNvSpPr txBox="1"/>
          <p:nvPr userDrawn="1"/>
        </p:nvSpPr>
        <p:spPr>
          <a:xfrm>
            <a:off x="380442" y="3580643"/>
            <a:ext cx="6685129" cy="2677656"/>
          </a:xfrm>
          <a:prstGeom prst="rect">
            <a:avLst/>
          </a:prstGeom>
          <a:noFill/>
        </p:spPr>
        <p:txBody>
          <a:bodyPr wrap="square" rtlCol="0">
            <a:spAutoFit/>
          </a:bodyPr>
          <a:lstStyle/>
          <a:p>
            <a:pPr>
              <a:defRPr/>
            </a:pPr>
            <a:endParaRPr lang="en-GB" sz="2800" b="1" dirty="0" smtClean="0">
              <a:solidFill>
                <a:srgbClr val="FFFFFF"/>
              </a:solidFill>
              <a:latin typeface="Arial"/>
            </a:endParaRPr>
          </a:p>
          <a:p>
            <a:pPr>
              <a:defRPr/>
            </a:pPr>
            <a:endParaRPr lang="en-GB" sz="2800" b="1" dirty="0" smtClean="0">
              <a:solidFill>
                <a:srgbClr val="FFFFFF"/>
              </a:solidFill>
              <a:latin typeface="Arial"/>
            </a:endParaRPr>
          </a:p>
          <a:p>
            <a:pPr>
              <a:defRPr/>
            </a:pPr>
            <a:r>
              <a:rPr lang="en-GB" sz="2800" b="1" dirty="0" smtClean="0">
                <a:solidFill>
                  <a:srgbClr val="FFFFFF"/>
                </a:solidFill>
                <a:latin typeface="Arial"/>
              </a:rPr>
              <a:t>CABI</a:t>
            </a:r>
            <a:r>
              <a:rPr lang="en-GB" sz="2800" dirty="0" smtClean="0">
                <a:solidFill>
                  <a:srgbClr val="FFFFFF"/>
                </a:solidFill>
                <a:latin typeface="Arial"/>
              </a:rPr>
              <a:t> </a:t>
            </a:r>
            <a:r>
              <a:rPr lang="en-GB" altLang="en-US" sz="2800" b="1" dirty="0" smtClean="0">
                <a:solidFill>
                  <a:srgbClr val="FFFFFF"/>
                </a:solidFill>
                <a:latin typeface="Arial"/>
              </a:rPr>
              <a:t>is a not-for-profit science-based development and information organization </a:t>
            </a:r>
          </a:p>
          <a:p>
            <a:r>
              <a:rPr lang="en-GB" sz="2800" dirty="0" smtClean="0">
                <a:solidFill>
                  <a:srgbClr val="FFFFFF"/>
                </a:solidFill>
                <a:latin typeface="Arial"/>
              </a:rPr>
              <a:t> </a:t>
            </a:r>
            <a:endParaRPr lang="en-GB" sz="2800" dirty="0">
              <a:solidFill>
                <a:srgbClr val="FFFFFF"/>
              </a:solidFill>
              <a:latin typeface="Arial"/>
            </a:endParaRPr>
          </a:p>
        </p:txBody>
      </p:sp>
      <p:sp>
        <p:nvSpPr>
          <p:cNvPr id="5" name="TextBox 4"/>
          <p:cNvSpPr txBox="1"/>
          <p:nvPr userDrawn="1"/>
        </p:nvSpPr>
        <p:spPr>
          <a:xfrm>
            <a:off x="386494" y="2924944"/>
            <a:ext cx="3288080" cy="1200329"/>
          </a:xfrm>
          <a:prstGeom prst="rect">
            <a:avLst/>
          </a:prstGeom>
          <a:noFill/>
        </p:spPr>
        <p:txBody>
          <a:bodyPr wrap="none" rtlCol="0">
            <a:spAutoFit/>
          </a:bodyPr>
          <a:lstStyle/>
          <a:p>
            <a:endParaRPr lang="en-GB" sz="3600" b="1" dirty="0" smtClean="0">
              <a:solidFill>
                <a:srgbClr val="FFFFFF"/>
              </a:solidFill>
              <a:latin typeface="Arial"/>
            </a:endParaRPr>
          </a:p>
          <a:p>
            <a:r>
              <a:rPr lang="en-GB" sz="3600" b="1" dirty="0" smtClean="0">
                <a:solidFill>
                  <a:srgbClr val="FFFFFF"/>
                </a:solidFill>
                <a:latin typeface="Arial"/>
              </a:rPr>
              <a:t>what is CABI?</a:t>
            </a:r>
            <a:endParaRPr lang="en-GB" sz="3600" b="1" dirty="0">
              <a:solidFill>
                <a:srgbClr val="FFFFFF"/>
              </a:solidFill>
              <a:latin typeface="Arial"/>
            </a:endParaRPr>
          </a:p>
        </p:txBody>
      </p:sp>
      <p:sp>
        <p:nvSpPr>
          <p:cNvPr id="13" name="Rectangle 12"/>
          <p:cNvSpPr/>
          <p:nvPr userDrawn="1"/>
        </p:nvSpPr>
        <p:spPr>
          <a:xfrm>
            <a:off x="0" y="-18324"/>
            <a:ext cx="9144000" cy="317562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3019132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BI in Brief">
    <p:spTree>
      <p:nvGrpSpPr>
        <p:cNvPr id="1" name=""/>
        <p:cNvGrpSpPr/>
        <p:nvPr/>
      </p:nvGrpSpPr>
      <p:grpSpPr>
        <a:xfrm>
          <a:off x="0" y="0"/>
          <a:ext cx="0" cy="0"/>
          <a:chOff x="0" y="0"/>
          <a:chExt cx="0" cy="0"/>
        </a:xfrm>
      </p:grpSpPr>
      <p:sp>
        <p:nvSpPr>
          <p:cNvPr id="4" name="Rectangle 3"/>
          <p:cNvSpPr/>
          <p:nvPr userDrawn="1"/>
        </p:nvSpPr>
        <p:spPr>
          <a:xfrm>
            <a:off x="3419871" y="1484784"/>
            <a:ext cx="5472607" cy="4401205"/>
          </a:xfrm>
          <a:prstGeom prst="rect">
            <a:avLst/>
          </a:prstGeom>
        </p:spPr>
        <p:txBody>
          <a:bodyPr wrap="square">
            <a:spAutoFit/>
          </a:bodyPr>
          <a:lstStyle/>
          <a:p>
            <a:pPr marL="342900" indent="-342900">
              <a:buClr>
                <a:schemeClr val="bg2"/>
              </a:buClr>
              <a:buFont typeface="Arial" panose="020B0604020202020204" pitchFamily="34" charset="0"/>
              <a:buChar char="●"/>
            </a:pPr>
            <a:r>
              <a:rPr lang="en-GB" sz="2000" b="1" dirty="0" smtClean="0">
                <a:solidFill>
                  <a:schemeClr val="bg2"/>
                </a:solidFill>
              </a:rPr>
              <a:t>Not-for-profit</a:t>
            </a:r>
            <a:r>
              <a:rPr lang="en-GB" sz="2000" dirty="0" smtClean="0"/>
              <a:t> </a:t>
            </a:r>
            <a:r>
              <a:rPr lang="en-GB" sz="2000" dirty="0" smtClean="0">
                <a:solidFill>
                  <a:srgbClr val="000000"/>
                </a:solidFill>
              </a:rPr>
              <a:t>intergovernmental organisation established in </a:t>
            </a:r>
            <a:r>
              <a:rPr lang="en-GB" sz="2000" b="1" dirty="0" smtClean="0">
                <a:solidFill>
                  <a:schemeClr val="bg2"/>
                </a:solidFill>
              </a:rPr>
              <a:t>1910</a:t>
            </a:r>
            <a:r>
              <a:rPr lang="en-GB" sz="2000" dirty="0" smtClean="0"/>
              <a:t> </a:t>
            </a:r>
            <a:r>
              <a:rPr lang="en-GB" sz="2000" dirty="0" smtClean="0">
                <a:solidFill>
                  <a:srgbClr val="000000"/>
                </a:solidFill>
              </a:rPr>
              <a:t>by a UN treaty</a:t>
            </a:r>
          </a:p>
          <a:p>
            <a:pPr marL="342900" indent="-342900">
              <a:buClr>
                <a:schemeClr val="bg2"/>
              </a:buClr>
              <a:buFont typeface="Arial" panose="020B0604020202020204" pitchFamily="34" charset="0"/>
              <a:buChar char="●"/>
            </a:pPr>
            <a:r>
              <a:rPr lang="en-GB" sz="2000" dirty="0" smtClean="0">
                <a:solidFill>
                  <a:srgbClr val="000000"/>
                </a:solidFill>
              </a:rPr>
              <a:t>Provides scientific expertise and information about </a:t>
            </a:r>
            <a:r>
              <a:rPr lang="en-GB" sz="2000" b="1" dirty="0" smtClean="0">
                <a:solidFill>
                  <a:schemeClr val="bg2"/>
                </a:solidFill>
              </a:rPr>
              <a:t>agriculture</a:t>
            </a:r>
            <a:r>
              <a:rPr lang="en-GB" sz="2000" dirty="0" smtClean="0"/>
              <a:t> </a:t>
            </a:r>
            <a:r>
              <a:rPr lang="en-GB" sz="2000" dirty="0" smtClean="0">
                <a:solidFill>
                  <a:srgbClr val="000000"/>
                </a:solidFill>
              </a:rPr>
              <a:t>and the </a:t>
            </a:r>
            <a:r>
              <a:rPr lang="en-GB" sz="2000" b="1" dirty="0" smtClean="0">
                <a:solidFill>
                  <a:schemeClr val="bg2"/>
                </a:solidFill>
              </a:rPr>
              <a:t>environment</a:t>
            </a:r>
          </a:p>
          <a:p>
            <a:pPr marL="342900" indent="-342900">
              <a:buClr>
                <a:schemeClr val="bg2"/>
              </a:buClr>
              <a:buFont typeface="Arial" panose="020B0604020202020204" pitchFamily="34" charset="0"/>
              <a:buChar char="●"/>
            </a:pPr>
            <a:r>
              <a:rPr lang="en-GB" sz="2000" dirty="0" smtClean="0">
                <a:solidFill>
                  <a:srgbClr val="000000"/>
                </a:solidFill>
              </a:rPr>
              <a:t>Expertise in: scientific publishing and international development</a:t>
            </a:r>
          </a:p>
          <a:p>
            <a:pPr marL="342900" indent="-342900">
              <a:buClr>
                <a:schemeClr val="bg2"/>
              </a:buClr>
              <a:buFont typeface="Arial" panose="020B0604020202020204" pitchFamily="34" charset="0"/>
              <a:buChar char="●"/>
            </a:pPr>
            <a:r>
              <a:rPr lang="en-GB" sz="2000" dirty="0" smtClean="0">
                <a:solidFill>
                  <a:srgbClr val="000000"/>
                </a:solidFill>
              </a:rPr>
              <a:t>Owned by</a:t>
            </a:r>
            <a:r>
              <a:rPr lang="en-GB" sz="2000" dirty="0" smtClean="0"/>
              <a:t> </a:t>
            </a:r>
            <a:r>
              <a:rPr lang="en-GB" sz="2000" b="1" dirty="0" smtClean="0">
                <a:solidFill>
                  <a:schemeClr val="bg2"/>
                </a:solidFill>
              </a:rPr>
              <a:t>48 member countries</a:t>
            </a:r>
          </a:p>
          <a:p>
            <a:pPr marL="342900" indent="-342900">
              <a:buClr>
                <a:schemeClr val="bg2"/>
              </a:buClr>
              <a:buFont typeface="Arial" panose="020B0604020202020204" pitchFamily="34" charset="0"/>
              <a:buChar char="●"/>
            </a:pPr>
            <a:r>
              <a:rPr lang="en-GB" sz="2000" b="1" dirty="0" smtClean="0">
                <a:solidFill>
                  <a:schemeClr val="bg2"/>
                </a:solidFill>
              </a:rPr>
              <a:t>400 staff worldwide </a:t>
            </a:r>
            <a:r>
              <a:rPr lang="en-GB" sz="2000" dirty="0" smtClean="0">
                <a:solidFill>
                  <a:srgbClr val="000000"/>
                </a:solidFill>
              </a:rPr>
              <a:t>in 21 locations</a:t>
            </a:r>
          </a:p>
          <a:p>
            <a:pPr marL="342900" indent="-342900">
              <a:buClr>
                <a:schemeClr val="bg2"/>
              </a:buClr>
              <a:buFont typeface="Arial" panose="020B0604020202020204" pitchFamily="34" charset="0"/>
              <a:buChar char="●"/>
            </a:pPr>
            <a:r>
              <a:rPr lang="en-GB" sz="2000" dirty="0" smtClean="0">
                <a:solidFill>
                  <a:srgbClr val="000000"/>
                </a:solidFill>
              </a:rPr>
              <a:t>Annual turn-over</a:t>
            </a:r>
            <a:r>
              <a:rPr lang="en-GB" sz="2000" dirty="0" smtClean="0"/>
              <a:t> </a:t>
            </a:r>
            <a:r>
              <a:rPr lang="en-GB" sz="2000" b="1" dirty="0" smtClean="0">
                <a:solidFill>
                  <a:schemeClr val="bg2"/>
                </a:solidFill>
              </a:rPr>
              <a:t>£28m </a:t>
            </a:r>
            <a:r>
              <a:rPr lang="en-GB" sz="2000" dirty="0" smtClean="0">
                <a:solidFill>
                  <a:srgbClr val="000000"/>
                </a:solidFill>
              </a:rPr>
              <a:t>(2013)</a:t>
            </a:r>
          </a:p>
          <a:p>
            <a:pPr marL="342900" indent="-342900">
              <a:buClr>
                <a:schemeClr val="bg2"/>
              </a:buClr>
              <a:buFont typeface="Arial" panose="020B0604020202020204" pitchFamily="34" charset="0"/>
              <a:buChar char="●"/>
            </a:pPr>
            <a:r>
              <a:rPr lang="en-GB" sz="2000" dirty="0" smtClean="0">
                <a:solidFill>
                  <a:srgbClr val="000000"/>
                </a:solidFill>
              </a:rPr>
              <a:t>Compliant with requirements for</a:t>
            </a:r>
            <a:r>
              <a:rPr lang="en-GB" sz="2000" dirty="0" smtClean="0"/>
              <a:t> </a:t>
            </a:r>
            <a:r>
              <a:rPr lang="en-GB" sz="2000" b="1" dirty="0" smtClean="0">
                <a:solidFill>
                  <a:schemeClr val="bg2"/>
                </a:solidFill>
              </a:rPr>
              <a:t>Joint Management</a:t>
            </a:r>
            <a:r>
              <a:rPr lang="en-GB" sz="2000" dirty="0" smtClean="0"/>
              <a:t> </a:t>
            </a:r>
            <a:r>
              <a:rPr lang="en-GB" sz="2000" dirty="0" smtClean="0">
                <a:solidFill>
                  <a:srgbClr val="000000"/>
                </a:solidFill>
              </a:rPr>
              <a:t>of strategic EC programmes, following successful 4-pillar audit in 2011</a:t>
            </a:r>
          </a:p>
        </p:txBody>
      </p:sp>
      <p:sp>
        <p:nvSpPr>
          <p:cNvPr id="5" name="Rectangle 4"/>
          <p:cNvSpPr/>
          <p:nvPr userDrawn="1"/>
        </p:nvSpPr>
        <p:spPr>
          <a:xfrm>
            <a:off x="3419871" y="450850"/>
            <a:ext cx="2400016" cy="523220"/>
          </a:xfrm>
          <a:prstGeom prst="rect">
            <a:avLst/>
          </a:prstGeom>
        </p:spPr>
        <p:txBody>
          <a:bodyPr wrap="none">
            <a:spAutoFit/>
          </a:bodyPr>
          <a:lstStyle/>
          <a:p>
            <a:r>
              <a:rPr lang="en-GB" sz="2800" b="1" dirty="0" smtClean="0"/>
              <a:t>CABI in Brief</a:t>
            </a:r>
            <a:endParaRPr lang="en-GB" sz="2800" b="1" dirty="0"/>
          </a:p>
        </p:txBody>
      </p:sp>
      <p:sp>
        <p:nvSpPr>
          <p:cNvPr id="6" name="Rectangle 5"/>
          <p:cNvSpPr/>
          <p:nvPr userDrawn="1"/>
        </p:nvSpPr>
        <p:spPr>
          <a:xfrm>
            <a:off x="0" y="-12184"/>
            <a:ext cx="3132138" cy="6142051"/>
          </a:xfrm>
          <a:prstGeom prst="rect">
            <a:avLst/>
          </a:prstGeom>
          <a:blipFill>
            <a:blip r:embed="rId2" cstate="email">
              <a:extLst>
                <a:ext uri="{28A0092B-C50C-407E-A947-70E740481C1C}">
                  <a14:useLocalDpi xmlns:a14="http://schemas.microsoft.com/office/drawing/2010/main"/>
                </a:ext>
              </a:extLst>
            </a:blip>
            <a:srcRect/>
            <a:stretch>
              <a:fillRect t="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069032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at does CABI do Slide">
    <p:spTree>
      <p:nvGrpSpPr>
        <p:cNvPr id="1" name=""/>
        <p:cNvGrpSpPr/>
        <p:nvPr/>
      </p:nvGrpSpPr>
      <p:grpSpPr>
        <a:xfrm>
          <a:off x="0" y="0"/>
          <a:ext cx="0" cy="0"/>
          <a:chOff x="0" y="0"/>
          <a:chExt cx="0" cy="0"/>
        </a:xfrm>
      </p:grpSpPr>
      <p:sp>
        <p:nvSpPr>
          <p:cNvPr id="7" name="Rectangle 6"/>
          <p:cNvSpPr/>
          <p:nvPr userDrawn="1"/>
        </p:nvSpPr>
        <p:spPr>
          <a:xfrm>
            <a:off x="-19874" y="2684435"/>
            <a:ext cx="9163873" cy="4173565"/>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
        <p:nvSpPr>
          <p:cNvPr id="12" name="TextBox 11"/>
          <p:cNvSpPr txBox="1"/>
          <p:nvPr userDrawn="1"/>
        </p:nvSpPr>
        <p:spPr>
          <a:xfrm>
            <a:off x="380442" y="3580643"/>
            <a:ext cx="6685129" cy="3108543"/>
          </a:xfrm>
          <a:prstGeom prst="rect">
            <a:avLst/>
          </a:prstGeom>
          <a:noFill/>
        </p:spPr>
        <p:txBody>
          <a:bodyPr wrap="square" rtlCol="0">
            <a:spAutoFit/>
          </a:bodyPr>
          <a:lstStyle/>
          <a:p>
            <a:pPr>
              <a:defRPr/>
            </a:pPr>
            <a:endParaRPr lang="en-GB" sz="2800" b="1" dirty="0" smtClean="0">
              <a:solidFill>
                <a:srgbClr val="FFFFFF"/>
              </a:solidFill>
              <a:latin typeface="Arial"/>
            </a:endParaRPr>
          </a:p>
          <a:p>
            <a:pPr>
              <a:defRPr/>
            </a:pPr>
            <a:endParaRPr lang="en-GB" sz="2800" b="1" dirty="0" smtClean="0">
              <a:solidFill>
                <a:srgbClr val="FFFFFF"/>
              </a:solidFill>
              <a:latin typeface="Arial"/>
            </a:endParaRPr>
          </a:p>
          <a:p>
            <a:pPr>
              <a:defRPr/>
            </a:pPr>
            <a:r>
              <a:rPr lang="en-GB" sz="2800" b="1" dirty="0" smtClean="0">
                <a:solidFill>
                  <a:srgbClr val="FFFFFF"/>
                </a:solidFill>
                <a:latin typeface="Arial"/>
              </a:rPr>
              <a:t>CABI addresses issues of global concern such as food security, through science, information and communication</a:t>
            </a:r>
          </a:p>
          <a:p>
            <a:r>
              <a:rPr lang="en-GB" sz="2800" dirty="0" smtClean="0">
                <a:solidFill>
                  <a:srgbClr val="FFFFFF"/>
                </a:solidFill>
                <a:latin typeface="Arial"/>
              </a:rPr>
              <a:t> </a:t>
            </a:r>
            <a:endParaRPr lang="en-GB" sz="2800" dirty="0">
              <a:solidFill>
                <a:srgbClr val="FFFFFF"/>
              </a:solidFill>
              <a:latin typeface="Arial"/>
            </a:endParaRPr>
          </a:p>
        </p:txBody>
      </p:sp>
      <p:sp>
        <p:nvSpPr>
          <p:cNvPr id="13" name="TextBox 12"/>
          <p:cNvSpPr txBox="1"/>
          <p:nvPr userDrawn="1"/>
        </p:nvSpPr>
        <p:spPr>
          <a:xfrm>
            <a:off x="386494" y="2924944"/>
            <a:ext cx="4673074" cy="1200329"/>
          </a:xfrm>
          <a:prstGeom prst="rect">
            <a:avLst/>
          </a:prstGeom>
          <a:noFill/>
        </p:spPr>
        <p:txBody>
          <a:bodyPr wrap="none" rtlCol="0">
            <a:spAutoFit/>
          </a:bodyPr>
          <a:lstStyle/>
          <a:p>
            <a:endParaRPr lang="en-GB" sz="3600" b="1" dirty="0" smtClean="0">
              <a:solidFill>
                <a:srgbClr val="FFFFFF"/>
              </a:solidFill>
              <a:latin typeface="Arial"/>
            </a:endParaRPr>
          </a:p>
          <a:p>
            <a:r>
              <a:rPr lang="en-GB" sz="3600" b="1" dirty="0" smtClean="0">
                <a:solidFill>
                  <a:srgbClr val="FFFFFF"/>
                </a:solidFill>
                <a:latin typeface="Arial"/>
              </a:rPr>
              <a:t>what does CABI do?</a:t>
            </a:r>
            <a:endParaRPr lang="en-GB" sz="3600" b="1" dirty="0">
              <a:solidFill>
                <a:srgbClr val="FFFFFF"/>
              </a:solidFill>
              <a:latin typeface="Arial"/>
            </a:endParaRPr>
          </a:p>
        </p:txBody>
      </p:sp>
      <p:sp>
        <p:nvSpPr>
          <p:cNvPr id="15" name="Rectangle 14"/>
          <p:cNvSpPr/>
          <p:nvPr userDrawn="1"/>
        </p:nvSpPr>
        <p:spPr>
          <a:xfrm>
            <a:off x="-19874" y="-171400"/>
            <a:ext cx="9163874" cy="3328702"/>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414180206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ABI in Brief">
    <p:spTree>
      <p:nvGrpSpPr>
        <p:cNvPr id="1" name=""/>
        <p:cNvGrpSpPr/>
        <p:nvPr/>
      </p:nvGrpSpPr>
      <p:grpSpPr>
        <a:xfrm>
          <a:off x="0" y="0"/>
          <a:ext cx="0" cy="0"/>
          <a:chOff x="0" y="0"/>
          <a:chExt cx="0" cy="0"/>
        </a:xfrm>
      </p:grpSpPr>
      <p:sp>
        <p:nvSpPr>
          <p:cNvPr id="4" name="Rectangle 3"/>
          <p:cNvSpPr/>
          <p:nvPr userDrawn="1"/>
        </p:nvSpPr>
        <p:spPr>
          <a:xfrm>
            <a:off x="3419871" y="1484784"/>
            <a:ext cx="5472607" cy="4401205"/>
          </a:xfrm>
          <a:prstGeom prst="rect">
            <a:avLst/>
          </a:prstGeom>
        </p:spPr>
        <p:txBody>
          <a:bodyPr wrap="square">
            <a:spAutoFit/>
          </a:bodyPr>
          <a:lstStyle/>
          <a:p>
            <a:pPr marL="342900" indent="-342900">
              <a:buClr>
                <a:srgbClr val="78BE20"/>
              </a:buClr>
              <a:buFont typeface="Arial" panose="020B0604020202020204" pitchFamily="34" charset="0"/>
              <a:buChar char="●"/>
            </a:pPr>
            <a:r>
              <a:rPr lang="en-GB" sz="2000" b="1" dirty="0" smtClean="0">
                <a:solidFill>
                  <a:srgbClr val="78BE20"/>
                </a:solidFill>
              </a:rPr>
              <a:t>Not-for-profit</a:t>
            </a:r>
            <a:r>
              <a:rPr lang="en-GB" sz="2000" dirty="0" smtClean="0">
                <a:solidFill>
                  <a:srgbClr val="5C5C5C"/>
                </a:solidFill>
              </a:rPr>
              <a:t> </a:t>
            </a:r>
            <a:r>
              <a:rPr lang="en-GB" sz="2000" dirty="0" smtClean="0">
                <a:solidFill>
                  <a:srgbClr val="000000"/>
                </a:solidFill>
              </a:rPr>
              <a:t>intergovernmental organisation established in </a:t>
            </a:r>
            <a:r>
              <a:rPr lang="en-GB" sz="2000" b="1" dirty="0" smtClean="0">
                <a:solidFill>
                  <a:srgbClr val="78BE20"/>
                </a:solidFill>
              </a:rPr>
              <a:t>1910</a:t>
            </a:r>
            <a:r>
              <a:rPr lang="en-GB" sz="2000" dirty="0" smtClean="0">
                <a:solidFill>
                  <a:srgbClr val="5C5C5C"/>
                </a:solidFill>
              </a:rPr>
              <a:t> </a:t>
            </a:r>
            <a:r>
              <a:rPr lang="en-GB" sz="2000" dirty="0" smtClean="0">
                <a:solidFill>
                  <a:srgbClr val="000000"/>
                </a:solidFill>
              </a:rPr>
              <a:t>by a UN treaty</a:t>
            </a:r>
          </a:p>
          <a:p>
            <a:pPr marL="342900" indent="-342900">
              <a:buClr>
                <a:srgbClr val="78BE20"/>
              </a:buClr>
              <a:buFont typeface="Arial" panose="020B0604020202020204" pitchFamily="34" charset="0"/>
              <a:buChar char="●"/>
            </a:pPr>
            <a:r>
              <a:rPr lang="en-GB" sz="2000" dirty="0" smtClean="0">
                <a:solidFill>
                  <a:srgbClr val="000000"/>
                </a:solidFill>
              </a:rPr>
              <a:t>Provides scientific expertise and information about </a:t>
            </a:r>
            <a:r>
              <a:rPr lang="en-GB" sz="2000" b="1" dirty="0" smtClean="0">
                <a:solidFill>
                  <a:srgbClr val="78BE20"/>
                </a:solidFill>
              </a:rPr>
              <a:t>agriculture</a:t>
            </a:r>
            <a:r>
              <a:rPr lang="en-GB" sz="2000" dirty="0" smtClean="0">
                <a:solidFill>
                  <a:srgbClr val="5C5C5C"/>
                </a:solidFill>
              </a:rPr>
              <a:t> </a:t>
            </a:r>
            <a:r>
              <a:rPr lang="en-GB" sz="2000" dirty="0" smtClean="0">
                <a:solidFill>
                  <a:srgbClr val="000000"/>
                </a:solidFill>
              </a:rPr>
              <a:t>and the </a:t>
            </a:r>
            <a:r>
              <a:rPr lang="en-GB" sz="2000" b="1" dirty="0" smtClean="0">
                <a:solidFill>
                  <a:srgbClr val="78BE20"/>
                </a:solidFill>
              </a:rPr>
              <a:t>environment</a:t>
            </a:r>
          </a:p>
          <a:p>
            <a:pPr marL="342900" indent="-342900">
              <a:buClr>
                <a:srgbClr val="78BE20"/>
              </a:buClr>
              <a:buFont typeface="Arial" panose="020B0604020202020204" pitchFamily="34" charset="0"/>
              <a:buChar char="●"/>
            </a:pPr>
            <a:r>
              <a:rPr lang="en-GB" sz="2000" dirty="0" smtClean="0">
                <a:solidFill>
                  <a:srgbClr val="000000"/>
                </a:solidFill>
              </a:rPr>
              <a:t>Expertise in: scientific publishing and international development</a:t>
            </a:r>
          </a:p>
          <a:p>
            <a:pPr marL="342900" indent="-342900">
              <a:buClr>
                <a:srgbClr val="78BE20"/>
              </a:buClr>
              <a:buFont typeface="Arial" panose="020B0604020202020204" pitchFamily="34" charset="0"/>
              <a:buChar char="●"/>
            </a:pPr>
            <a:r>
              <a:rPr lang="en-GB" sz="2000" dirty="0" smtClean="0">
                <a:solidFill>
                  <a:srgbClr val="000000"/>
                </a:solidFill>
              </a:rPr>
              <a:t>Owned by</a:t>
            </a:r>
            <a:r>
              <a:rPr lang="en-GB" sz="2000" dirty="0" smtClean="0">
                <a:solidFill>
                  <a:srgbClr val="5C5C5C"/>
                </a:solidFill>
              </a:rPr>
              <a:t> </a:t>
            </a:r>
            <a:r>
              <a:rPr lang="en-GB" sz="2000" b="1" dirty="0" smtClean="0">
                <a:solidFill>
                  <a:srgbClr val="78BE20"/>
                </a:solidFill>
              </a:rPr>
              <a:t>48 member countries</a:t>
            </a:r>
          </a:p>
          <a:p>
            <a:pPr marL="342900" indent="-342900">
              <a:buClr>
                <a:srgbClr val="78BE20"/>
              </a:buClr>
              <a:buFont typeface="Arial" panose="020B0604020202020204" pitchFamily="34" charset="0"/>
              <a:buChar char="●"/>
            </a:pPr>
            <a:r>
              <a:rPr lang="en-GB" sz="2000" b="1" dirty="0" smtClean="0">
                <a:solidFill>
                  <a:srgbClr val="78BE20"/>
                </a:solidFill>
              </a:rPr>
              <a:t>400 staff worldwide </a:t>
            </a:r>
            <a:r>
              <a:rPr lang="en-GB" sz="2000" dirty="0" smtClean="0">
                <a:solidFill>
                  <a:srgbClr val="000000"/>
                </a:solidFill>
              </a:rPr>
              <a:t>in 21 locations</a:t>
            </a:r>
          </a:p>
          <a:p>
            <a:pPr marL="342900" indent="-342900">
              <a:buClr>
                <a:srgbClr val="78BE20"/>
              </a:buClr>
              <a:buFont typeface="Arial" panose="020B0604020202020204" pitchFamily="34" charset="0"/>
              <a:buChar char="●"/>
            </a:pPr>
            <a:r>
              <a:rPr lang="en-GB" sz="2000" dirty="0" smtClean="0">
                <a:solidFill>
                  <a:srgbClr val="000000"/>
                </a:solidFill>
              </a:rPr>
              <a:t>Annual turn-over</a:t>
            </a:r>
            <a:r>
              <a:rPr lang="en-GB" sz="2000" dirty="0" smtClean="0">
                <a:solidFill>
                  <a:srgbClr val="5C5C5C"/>
                </a:solidFill>
              </a:rPr>
              <a:t> </a:t>
            </a:r>
            <a:r>
              <a:rPr lang="en-GB" sz="2000" b="1" dirty="0" smtClean="0">
                <a:solidFill>
                  <a:srgbClr val="78BE20"/>
                </a:solidFill>
              </a:rPr>
              <a:t>£28m </a:t>
            </a:r>
            <a:r>
              <a:rPr lang="en-GB" sz="2000" dirty="0" smtClean="0">
                <a:solidFill>
                  <a:srgbClr val="000000"/>
                </a:solidFill>
              </a:rPr>
              <a:t>(2013)</a:t>
            </a:r>
          </a:p>
          <a:p>
            <a:pPr marL="342900" indent="-342900">
              <a:buClr>
                <a:srgbClr val="78BE20"/>
              </a:buClr>
              <a:buFont typeface="Arial" panose="020B0604020202020204" pitchFamily="34" charset="0"/>
              <a:buChar char="●"/>
            </a:pPr>
            <a:r>
              <a:rPr lang="en-GB" sz="2000" dirty="0" smtClean="0">
                <a:solidFill>
                  <a:srgbClr val="000000"/>
                </a:solidFill>
              </a:rPr>
              <a:t>Compliant with requirements for</a:t>
            </a:r>
            <a:r>
              <a:rPr lang="en-GB" sz="2000" dirty="0" smtClean="0">
                <a:solidFill>
                  <a:srgbClr val="5C5C5C"/>
                </a:solidFill>
              </a:rPr>
              <a:t> </a:t>
            </a:r>
            <a:r>
              <a:rPr lang="en-GB" sz="2000" b="1" dirty="0" smtClean="0">
                <a:solidFill>
                  <a:srgbClr val="78BE20"/>
                </a:solidFill>
              </a:rPr>
              <a:t>Joint Management</a:t>
            </a:r>
            <a:r>
              <a:rPr lang="en-GB" sz="2000" dirty="0" smtClean="0">
                <a:solidFill>
                  <a:srgbClr val="5C5C5C"/>
                </a:solidFill>
              </a:rPr>
              <a:t> </a:t>
            </a:r>
            <a:r>
              <a:rPr lang="en-GB" sz="2000" dirty="0" smtClean="0">
                <a:solidFill>
                  <a:srgbClr val="000000"/>
                </a:solidFill>
              </a:rPr>
              <a:t>of strategic EC programmes, following successful 4-pillar audit in 2011</a:t>
            </a:r>
          </a:p>
        </p:txBody>
      </p:sp>
      <p:sp>
        <p:nvSpPr>
          <p:cNvPr id="5" name="Rectangle 4"/>
          <p:cNvSpPr/>
          <p:nvPr userDrawn="1"/>
        </p:nvSpPr>
        <p:spPr>
          <a:xfrm>
            <a:off x="3419871" y="450850"/>
            <a:ext cx="2400016" cy="523220"/>
          </a:xfrm>
          <a:prstGeom prst="rect">
            <a:avLst/>
          </a:prstGeom>
        </p:spPr>
        <p:txBody>
          <a:bodyPr wrap="none">
            <a:spAutoFit/>
          </a:bodyPr>
          <a:lstStyle/>
          <a:p>
            <a:r>
              <a:rPr lang="en-GB" sz="2800" b="1" dirty="0" smtClean="0">
                <a:solidFill>
                  <a:srgbClr val="5C5C5C"/>
                </a:solidFill>
              </a:rPr>
              <a:t>CABI in Brief</a:t>
            </a:r>
            <a:endParaRPr lang="en-GB" sz="2800" b="1" dirty="0">
              <a:solidFill>
                <a:srgbClr val="5C5C5C"/>
              </a:solidFill>
            </a:endParaRPr>
          </a:p>
        </p:txBody>
      </p:sp>
      <p:sp>
        <p:nvSpPr>
          <p:cNvPr id="6" name="Rectangle 5"/>
          <p:cNvSpPr/>
          <p:nvPr userDrawn="1"/>
        </p:nvSpPr>
        <p:spPr>
          <a:xfrm>
            <a:off x="0" y="-12184"/>
            <a:ext cx="3132138" cy="6142051"/>
          </a:xfrm>
          <a:prstGeom prst="rect">
            <a:avLst/>
          </a:prstGeom>
          <a:blipFill>
            <a:blip r:embed="rId2" cstate="email">
              <a:extLst>
                <a:ext uri="{28A0092B-C50C-407E-A947-70E740481C1C}">
                  <a14:useLocalDpi xmlns:a14="http://schemas.microsoft.com/office/drawing/2010/main"/>
                </a:ext>
              </a:extLst>
            </a:blip>
            <a:srcRect/>
            <a:stretch>
              <a:fillRect t="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69328794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ember Countries">
    <p:spTree>
      <p:nvGrpSpPr>
        <p:cNvPr id="1" name=""/>
        <p:cNvGrpSpPr/>
        <p:nvPr/>
      </p:nvGrpSpPr>
      <p:grpSpPr>
        <a:xfrm>
          <a:off x="0" y="0"/>
          <a:ext cx="0" cy="0"/>
          <a:chOff x="0" y="0"/>
          <a:chExt cx="0" cy="0"/>
        </a:xfrm>
      </p:grpSpPr>
      <p:sp>
        <p:nvSpPr>
          <p:cNvPr id="3" name="TextBox 2"/>
          <p:cNvSpPr txBox="1"/>
          <p:nvPr userDrawn="1"/>
        </p:nvSpPr>
        <p:spPr>
          <a:xfrm>
            <a:off x="179512" y="5503234"/>
            <a:ext cx="3708066" cy="492443"/>
          </a:xfrm>
          <a:prstGeom prst="rect">
            <a:avLst/>
          </a:prstGeom>
          <a:noFill/>
        </p:spPr>
        <p:txBody>
          <a:bodyPr wrap="none" rtlCol="0">
            <a:spAutoFit/>
          </a:bodyPr>
          <a:lstStyle/>
          <a:p>
            <a:r>
              <a:rPr lang="en-GB" sz="2600" b="1" dirty="0" smtClean="0">
                <a:solidFill>
                  <a:srgbClr val="4C4C4C"/>
                </a:solidFill>
              </a:rPr>
              <a:t>our member countries</a:t>
            </a:r>
            <a:endParaRPr lang="en-GB" sz="2600" b="1" dirty="0">
              <a:solidFill>
                <a:srgbClr val="4C4C4C"/>
              </a:solidFill>
            </a:endParaRPr>
          </a:p>
        </p:txBody>
      </p:sp>
      <p:grpSp>
        <p:nvGrpSpPr>
          <p:cNvPr id="6" name="Group 5"/>
          <p:cNvGrpSpPr>
            <a:grpSpLocks/>
          </p:cNvGrpSpPr>
          <p:nvPr userDrawn="1"/>
        </p:nvGrpSpPr>
        <p:grpSpPr bwMode="auto">
          <a:xfrm>
            <a:off x="295262" y="366620"/>
            <a:ext cx="8559106" cy="4999038"/>
            <a:chOff x="341530" y="1583795"/>
            <a:chExt cx="8439487" cy="5000170"/>
          </a:xfrm>
        </p:grpSpPr>
        <p:grpSp>
          <p:nvGrpSpPr>
            <p:cNvPr id="7" name="Group 88"/>
            <p:cNvGrpSpPr>
              <a:grpSpLocks/>
            </p:cNvGrpSpPr>
            <p:nvPr/>
          </p:nvGrpSpPr>
          <p:grpSpPr bwMode="auto">
            <a:xfrm>
              <a:off x="341531" y="1583795"/>
              <a:ext cx="8429306" cy="720781"/>
              <a:chOff x="335436" y="1455048"/>
              <a:chExt cx="8429306" cy="720781"/>
            </a:xfrm>
          </p:grpSpPr>
          <p:sp>
            <p:nvSpPr>
              <p:cNvPr id="58" name="TextBox 138"/>
              <p:cNvSpPr txBox="1">
                <a:spLocks noChangeArrowheads="1"/>
              </p:cNvSpPr>
              <p:nvPr/>
            </p:nvSpPr>
            <p:spPr bwMode="auto">
              <a:xfrm>
                <a:off x="335436" y="1898830"/>
                <a:ext cx="84293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dirty="0">
                    <a:solidFill>
                      <a:srgbClr val="262626"/>
                    </a:solidFill>
                  </a:rPr>
                  <a:t>       Anguilla                      Australia               The Bahamas              Bangladesh                Bermuda                   Botswana                British Virgin                   Brunei</a:t>
                </a:r>
                <a:br>
                  <a:rPr lang="en-GB" altLang="en-US" sz="900" dirty="0">
                    <a:solidFill>
                      <a:srgbClr val="262626"/>
                    </a:solidFill>
                  </a:rPr>
                </a:br>
                <a:r>
                  <a:rPr lang="en-GB" altLang="en-US" sz="900" dirty="0">
                    <a:solidFill>
                      <a:srgbClr val="262626"/>
                    </a:solidFill>
                  </a:rPr>
                  <a:t>                                                                                                                                                                                                                   Islands                     Darussalam</a:t>
                </a:r>
              </a:p>
            </p:txBody>
          </p:sp>
          <p:pic>
            <p:nvPicPr>
              <p:cNvPr id="59" name="Picture 5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435" y="1458224"/>
                <a:ext cx="884272" cy="433486"/>
              </a:xfrm>
              <a:prstGeom prst="rect">
                <a:avLst/>
              </a:prstGeom>
              <a:ln w="9525">
                <a:solidFill>
                  <a:schemeClr val="tx1">
                    <a:lumMod val="75000"/>
                    <a:lumOff val="25000"/>
                  </a:schemeClr>
                </a:solidFill>
              </a:ln>
            </p:spPr>
          </p:pic>
          <p:pic>
            <p:nvPicPr>
              <p:cNvPr id="60" name="Picture 5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1328" y="1458224"/>
                <a:ext cx="884272" cy="433486"/>
              </a:xfrm>
              <a:prstGeom prst="rect">
                <a:avLst/>
              </a:prstGeom>
              <a:ln w="9525">
                <a:solidFill>
                  <a:schemeClr val="tx1">
                    <a:lumMod val="75000"/>
                    <a:lumOff val="25000"/>
                  </a:schemeClr>
                </a:solidFill>
              </a:ln>
            </p:spPr>
          </p:pic>
          <p:pic>
            <p:nvPicPr>
              <p:cNvPr id="61" name="Picture 6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9284" y="1458224"/>
                <a:ext cx="877923" cy="433486"/>
              </a:xfrm>
              <a:prstGeom prst="rect">
                <a:avLst/>
              </a:prstGeom>
              <a:ln w="9525">
                <a:solidFill>
                  <a:schemeClr val="tx1">
                    <a:lumMod val="75000"/>
                    <a:lumOff val="25000"/>
                  </a:schemeClr>
                </a:solidFill>
              </a:ln>
            </p:spPr>
          </p:pic>
          <p:pic>
            <p:nvPicPr>
              <p:cNvPr id="62" name="Picture 6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1053" y="1455048"/>
                <a:ext cx="877923" cy="433486"/>
              </a:xfrm>
              <a:prstGeom prst="rect">
                <a:avLst/>
              </a:prstGeom>
              <a:ln w="9525">
                <a:solidFill>
                  <a:schemeClr val="tx1">
                    <a:lumMod val="75000"/>
                    <a:lumOff val="25000"/>
                  </a:schemeClr>
                </a:solidFill>
              </a:ln>
            </p:spPr>
          </p:pic>
          <p:pic>
            <p:nvPicPr>
              <p:cNvPr id="63" name="Picture 6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58370" y="1458224"/>
                <a:ext cx="876335" cy="433486"/>
              </a:xfrm>
              <a:prstGeom prst="rect">
                <a:avLst/>
              </a:prstGeom>
              <a:ln w="9525">
                <a:solidFill>
                  <a:schemeClr val="tx1">
                    <a:lumMod val="75000"/>
                    <a:lumOff val="25000"/>
                  </a:schemeClr>
                </a:solidFill>
              </a:ln>
            </p:spPr>
          </p:pic>
          <p:pic>
            <p:nvPicPr>
              <p:cNvPr id="64" name="Picture 6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42676" y="1458224"/>
                <a:ext cx="884272" cy="433486"/>
              </a:xfrm>
              <a:prstGeom prst="rect">
                <a:avLst/>
              </a:prstGeom>
              <a:ln w="9525">
                <a:solidFill>
                  <a:schemeClr val="tx1">
                    <a:lumMod val="75000"/>
                    <a:lumOff val="25000"/>
                  </a:schemeClr>
                </a:solidFill>
              </a:ln>
            </p:spPr>
          </p:pic>
          <p:pic>
            <p:nvPicPr>
              <p:cNvPr id="65" name="Picture 6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14281" y="1458224"/>
                <a:ext cx="877923" cy="427135"/>
              </a:xfrm>
              <a:prstGeom prst="rect">
                <a:avLst/>
              </a:prstGeom>
              <a:ln w="9525">
                <a:solidFill>
                  <a:schemeClr val="tx1">
                    <a:lumMod val="75000"/>
                    <a:lumOff val="25000"/>
                  </a:schemeClr>
                </a:solidFill>
              </a:ln>
            </p:spPr>
          </p:pic>
          <p:pic>
            <p:nvPicPr>
              <p:cNvPr id="66" name="Picture 6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81124" y="1458224"/>
                <a:ext cx="884273" cy="433486"/>
              </a:xfrm>
              <a:prstGeom prst="rect">
                <a:avLst/>
              </a:prstGeom>
              <a:ln w="9525">
                <a:solidFill>
                  <a:schemeClr val="tx1">
                    <a:lumMod val="75000"/>
                    <a:lumOff val="25000"/>
                  </a:schemeClr>
                </a:solidFill>
              </a:ln>
            </p:spPr>
          </p:pic>
        </p:grpSp>
        <p:grpSp>
          <p:nvGrpSpPr>
            <p:cNvPr id="8" name="Group 90"/>
            <p:cNvGrpSpPr>
              <a:grpSpLocks/>
            </p:cNvGrpSpPr>
            <p:nvPr/>
          </p:nvGrpSpPr>
          <p:grpSpPr bwMode="auto">
            <a:xfrm>
              <a:off x="347625" y="4156342"/>
              <a:ext cx="8433392" cy="713519"/>
              <a:chOff x="341530" y="4027595"/>
              <a:chExt cx="8433392" cy="713519"/>
            </a:xfrm>
          </p:grpSpPr>
          <p:sp>
            <p:nvSpPr>
              <p:cNvPr id="49" name="TextBox 120"/>
              <p:cNvSpPr txBox="1">
                <a:spLocks noChangeArrowheads="1"/>
              </p:cNvSpPr>
              <p:nvPr/>
            </p:nvSpPr>
            <p:spPr bwMode="auto">
              <a:xfrm>
                <a:off x="341530" y="4464115"/>
                <a:ext cx="84333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       Malaysia                    Mauritius                  Montserrat                  Myanmar            The Netherlands*              Nigeria                     Pakistan                  Papua New</a:t>
                </a:r>
                <a:br>
                  <a:rPr lang="en-GB" altLang="en-US" sz="900">
                    <a:solidFill>
                      <a:srgbClr val="262626"/>
                    </a:solidFill>
                  </a:rPr>
                </a:br>
                <a:r>
                  <a:rPr lang="en-GB" altLang="en-US" sz="900">
                    <a:solidFill>
                      <a:srgbClr val="262626"/>
                    </a:solidFill>
                  </a:rPr>
                  <a:t>                                                                                                                                                                                                                                                     Guinea</a:t>
                </a:r>
              </a:p>
            </p:txBody>
          </p:sp>
          <p:pic>
            <p:nvPicPr>
              <p:cNvPr id="50" name="Picture 4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41785" y="4027380"/>
                <a:ext cx="884272" cy="431898"/>
              </a:xfrm>
              <a:prstGeom prst="rect">
                <a:avLst/>
              </a:prstGeom>
              <a:ln w="9525">
                <a:solidFill>
                  <a:schemeClr val="tx1">
                    <a:lumMod val="75000"/>
                    <a:lumOff val="25000"/>
                  </a:schemeClr>
                </a:solidFill>
              </a:ln>
            </p:spPr>
          </p:pic>
          <p:pic>
            <p:nvPicPr>
              <p:cNvPr id="51" name="Picture 5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27678" y="4027380"/>
                <a:ext cx="877922" cy="431898"/>
              </a:xfrm>
              <a:prstGeom prst="rect">
                <a:avLst/>
              </a:prstGeom>
              <a:ln w="9525">
                <a:solidFill>
                  <a:schemeClr val="tx1">
                    <a:lumMod val="75000"/>
                    <a:lumOff val="25000"/>
                  </a:schemeClr>
                </a:solidFill>
              </a:ln>
            </p:spPr>
          </p:pic>
          <p:pic>
            <p:nvPicPr>
              <p:cNvPr id="52" name="Picture 5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502458" y="4027380"/>
                <a:ext cx="882685" cy="431898"/>
              </a:xfrm>
              <a:prstGeom prst="rect">
                <a:avLst/>
              </a:prstGeom>
              <a:ln w="9525">
                <a:solidFill>
                  <a:schemeClr val="tx1">
                    <a:lumMod val="75000"/>
                    <a:lumOff val="25000"/>
                  </a:schemeClr>
                </a:solidFill>
              </a:ln>
            </p:spPr>
          </p:pic>
          <p:pic>
            <p:nvPicPr>
              <p:cNvPr id="53" name="Picture 5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601052" y="4027380"/>
                <a:ext cx="877923" cy="431898"/>
              </a:xfrm>
              <a:prstGeom prst="rect">
                <a:avLst/>
              </a:prstGeom>
              <a:ln w="9525">
                <a:solidFill>
                  <a:schemeClr val="tx1">
                    <a:lumMod val="75000"/>
                    <a:lumOff val="25000"/>
                  </a:schemeClr>
                </a:solidFill>
              </a:ln>
            </p:spPr>
          </p:pic>
          <p:pic>
            <p:nvPicPr>
              <p:cNvPr id="54" name="Picture 5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664720" y="4027380"/>
                <a:ext cx="884273" cy="431898"/>
              </a:xfrm>
              <a:prstGeom prst="rect">
                <a:avLst/>
              </a:prstGeom>
              <a:ln w="9525">
                <a:solidFill>
                  <a:schemeClr val="tx1">
                    <a:lumMod val="75000"/>
                    <a:lumOff val="25000"/>
                  </a:schemeClr>
                </a:solidFill>
              </a:ln>
            </p:spPr>
          </p:pic>
          <p:pic>
            <p:nvPicPr>
              <p:cNvPr id="55" name="Picture 5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742676" y="4027380"/>
                <a:ext cx="882685" cy="431898"/>
              </a:xfrm>
              <a:prstGeom prst="rect">
                <a:avLst/>
              </a:prstGeom>
              <a:ln w="9525">
                <a:solidFill>
                  <a:schemeClr val="tx1">
                    <a:lumMod val="75000"/>
                    <a:lumOff val="25000"/>
                  </a:schemeClr>
                </a:solidFill>
              </a:ln>
            </p:spPr>
          </p:pic>
          <p:pic>
            <p:nvPicPr>
              <p:cNvPr id="56" name="Picture 5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814281" y="4027380"/>
                <a:ext cx="877923" cy="431898"/>
              </a:xfrm>
              <a:prstGeom prst="rect">
                <a:avLst/>
              </a:prstGeom>
              <a:ln w="9525">
                <a:solidFill>
                  <a:schemeClr val="tx1">
                    <a:lumMod val="75000"/>
                    <a:lumOff val="25000"/>
                  </a:schemeClr>
                </a:solidFill>
              </a:ln>
            </p:spPr>
          </p:pic>
          <p:pic>
            <p:nvPicPr>
              <p:cNvPr id="57" name="Picture 5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884298" y="4027380"/>
                <a:ext cx="877923" cy="431898"/>
              </a:xfrm>
              <a:prstGeom prst="rect">
                <a:avLst/>
              </a:prstGeom>
              <a:ln w="9525">
                <a:solidFill>
                  <a:schemeClr val="tx1">
                    <a:lumMod val="75000"/>
                    <a:lumOff val="25000"/>
                  </a:schemeClr>
                </a:solidFill>
              </a:ln>
            </p:spPr>
          </p:pic>
        </p:grpSp>
        <p:grpSp>
          <p:nvGrpSpPr>
            <p:cNvPr id="9" name="Group 91"/>
            <p:cNvGrpSpPr>
              <a:grpSpLocks/>
            </p:cNvGrpSpPr>
            <p:nvPr/>
          </p:nvGrpSpPr>
          <p:grpSpPr bwMode="auto">
            <a:xfrm>
              <a:off x="347625" y="4997907"/>
              <a:ext cx="8420271" cy="720080"/>
              <a:chOff x="341530" y="4869160"/>
              <a:chExt cx="8420271" cy="720080"/>
            </a:xfrm>
          </p:grpSpPr>
          <p:sp>
            <p:nvSpPr>
              <p:cNvPr id="40" name="TextBox 111"/>
              <p:cNvSpPr txBox="1">
                <a:spLocks noChangeArrowheads="1"/>
              </p:cNvSpPr>
              <p:nvPr/>
            </p:nvSpPr>
            <p:spPr bwMode="auto">
              <a:xfrm>
                <a:off x="341531" y="5312241"/>
                <a:ext cx="84202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The Philippines                Rwanda                 Sierra Leone                  Solomon                South Africa                Sri Lanka                   St Helena                 Switzerland </a:t>
                </a:r>
                <a:br>
                  <a:rPr lang="en-GB" altLang="en-US" sz="900">
                    <a:solidFill>
                      <a:srgbClr val="262626"/>
                    </a:solidFill>
                  </a:rPr>
                </a:br>
                <a:r>
                  <a:rPr lang="en-GB" altLang="en-US" sz="900">
                    <a:solidFill>
                      <a:srgbClr val="262626"/>
                    </a:solidFill>
                  </a:rPr>
                  <a:t>                                                                                                               Islands</a:t>
                </a:r>
              </a:p>
            </p:txBody>
          </p:sp>
          <p:pic>
            <p:nvPicPr>
              <p:cNvPr id="41" name="Picture 40"/>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41785" y="4868946"/>
                <a:ext cx="884272" cy="433486"/>
              </a:xfrm>
              <a:prstGeom prst="rect">
                <a:avLst/>
              </a:prstGeom>
              <a:ln w="9525">
                <a:solidFill>
                  <a:schemeClr val="tx1">
                    <a:lumMod val="75000"/>
                    <a:lumOff val="25000"/>
                  </a:schemeClr>
                </a:solidFill>
              </a:ln>
            </p:spPr>
          </p:pic>
          <p:pic>
            <p:nvPicPr>
              <p:cNvPr id="42" name="Picture 41"/>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421328" y="4868946"/>
                <a:ext cx="884272" cy="433486"/>
              </a:xfrm>
              <a:prstGeom prst="rect">
                <a:avLst/>
              </a:prstGeom>
              <a:ln w="9525">
                <a:solidFill>
                  <a:schemeClr val="tx1">
                    <a:lumMod val="75000"/>
                    <a:lumOff val="25000"/>
                  </a:schemeClr>
                </a:solidFill>
              </a:ln>
            </p:spPr>
          </p:pic>
          <p:pic>
            <p:nvPicPr>
              <p:cNvPr id="43" name="Picture 4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502458" y="4868946"/>
                <a:ext cx="882685" cy="433486"/>
              </a:xfrm>
              <a:prstGeom prst="rect">
                <a:avLst/>
              </a:prstGeom>
              <a:ln w="9525">
                <a:solidFill>
                  <a:schemeClr val="tx1">
                    <a:lumMod val="75000"/>
                    <a:lumOff val="25000"/>
                  </a:schemeClr>
                </a:solidFill>
              </a:ln>
            </p:spPr>
          </p:pic>
          <p:pic>
            <p:nvPicPr>
              <p:cNvPr id="44" name="Picture 43"/>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601052" y="4868946"/>
                <a:ext cx="877923" cy="433486"/>
              </a:xfrm>
              <a:prstGeom prst="rect">
                <a:avLst/>
              </a:prstGeom>
              <a:ln w="9525">
                <a:solidFill>
                  <a:schemeClr val="tx1">
                    <a:lumMod val="75000"/>
                    <a:lumOff val="25000"/>
                  </a:schemeClr>
                </a:solidFill>
              </a:ln>
            </p:spPr>
          </p:pic>
          <p:pic>
            <p:nvPicPr>
              <p:cNvPr id="45" name="Picture 44"/>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4664720" y="4868946"/>
                <a:ext cx="884273" cy="433486"/>
              </a:xfrm>
              <a:prstGeom prst="rect">
                <a:avLst/>
              </a:prstGeom>
              <a:ln w="9525">
                <a:solidFill>
                  <a:schemeClr val="tx1">
                    <a:lumMod val="75000"/>
                    <a:lumOff val="25000"/>
                  </a:schemeClr>
                </a:solidFill>
              </a:ln>
            </p:spPr>
          </p:pic>
          <p:pic>
            <p:nvPicPr>
              <p:cNvPr id="46" name="Picture 45"/>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5742676" y="4868946"/>
                <a:ext cx="884272" cy="433486"/>
              </a:xfrm>
              <a:prstGeom prst="rect">
                <a:avLst/>
              </a:prstGeom>
              <a:ln w="9525">
                <a:solidFill>
                  <a:schemeClr val="tx1">
                    <a:lumMod val="75000"/>
                    <a:lumOff val="25000"/>
                  </a:schemeClr>
                </a:solidFill>
              </a:ln>
            </p:spPr>
          </p:pic>
          <p:pic>
            <p:nvPicPr>
              <p:cNvPr id="47" name="Picture 46"/>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6814280" y="4868946"/>
                <a:ext cx="877923" cy="433486"/>
              </a:xfrm>
              <a:prstGeom prst="rect">
                <a:avLst/>
              </a:prstGeom>
              <a:ln w="9525">
                <a:solidFill>
                  <a:schemeClr val="tx1">
                    <a:lumMod val="75000"/>
                    <a:lumOff val="25000"/>
                  </a:schemeClr>
                </a:solidFill>
              </a:ln>
            </p:spPr>
          </p:pic>
          <p:pic>
            <p:nvPicPr>
              <p:cNvPr id="48" name="Picture 47"/>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7879536" y="4868946"/>
                <a:ext cx="877922" cy="433486"/>
              </a:xfrm>
              <a:prstGeom prst="rect">
                <a:avLst/>
              </a:prstGeom>
              <a:ln w="9525">
                <a:solidFill>
                  <a:schemeClr val="tx1">
                    <a:lumMod val="75000"/>
                    <a:lumOff val="25000"/>
                  </a:schemeClr>
                </a:solidFill>
              </a:ln>
            </p:spPr>
          </p:pic>
        </p:grpSp>
        <p:grpSp>
          <p:nvGrpSpPr>
            <p:cNvPr id="10" name="Group 92"/>
            <p:cNvGrpSpPr>
              <a:grpSpLocks/>
            </p:cNvGrpSpPr>
            <p:nvPr/>
          </p:nvGrpSpPr>
          <p:grpSpPr bwMode="auto">
            <a:xfrm>
              <a:off x="858932" y="5862153"/>
              <a:ext cx="7418478" cy="721812"/>
              <a:chOff x="852837" y="5733406"/>
              <a:chExt cx="7418478" cy="721812"/>
            </a:xfrm>
          </p:grpSpPr>
          <p:sp>
            <p:nvSpPr>
              <p:cNvPr id="32" name="TextBox 103"/>
              <p:cNvSpPr txBox="1">
                <a:spLocks noChangeArrowheads="1"/>
              </p:cNvSpPr>
              <p:nvPr/>
            </p:nvSpPr>
            <p:spPr bwMode="auto">
              <a:xfrm>
                <a:off x="852837" y="6178219"/>
                <a:ext cx="74184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dirty="0">
                    <a:solidFill>
                      <a:srgbClr val="262626"/>
                    </a:solidFill>
                  </a:rPr>
                  <a:t>      Tanzania                    Trinidad &amp;                   Uganda                       United                      Vietnam                      Zambia                     Zimbabwe</a:t>
                </a:r>
                <a:br>
                  <a:rPr lang="en-GB" altLang="en-US" sz="900" dirty="0">
                    <a:solidFill>
                      <a:srgbClr val="262626"/>
                    </a:solidFill>
                  </a:rPr>
                </a:br>
                <a:r>
                  <a:rPr lang="en-GB" altLang="en-US" sz="900" dirty="0">
                    <a:solidFill>
                      <a:srgbClr val="262626"/>
                    </a:solidFill>
                  </a:rPr>
                  <a:t>                                           Tobago                                                       Kingdom</a:t>
                </a:r>
              </a:p>
              <a:p>
                <a:pPr eaLnBrk="1" hangingPunct="1">
                  <a:spcBef>
                    <a:spcPct val="0"/>
                  </a:spcBef>
                </a:pPr>
                <a:r>
                  <a:rPr lang="en-GB" altLang="en-US" sz="900" dirty="0">
                    <a:solidFill>
                      <a:srgbClr val="262626"/>
                    </a:solidFill>
                  </a:rPr>
                  <a:t>							* Associate Member</a:t>
                </a:r>
              </a:p>
            </p:txBody>
          </p:sp>
          <p:pic>
            <p:nvPicPr>
              <p:cNvPr id="33" name="Picture 32"/>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852981" y="5732742"/>
                <a:ext cx="884272" cy="433486"/>
              </a:xfrm>
              <a:prstGeom prst="rect">
                <a:avLst/>
              </a:prstGeom>
              <a:ln w="9525">
                <a:solidFill>
                  <a:schemeClr val="tx1">
                    <a:lumMod val="75000"/>
                    <a:lumOff val="25000"/>
                  </a:schemeClr>
                </a:solidFill>
              </a:ln>
            </p:spPr>
          </p:pic>
          <p:pic>
            <p:nvPicPr>
              <p:cNvPr id="34" name="Picture 33"/>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961100" y="5732742"/>
                <a:ext cx="877922" cy="433486"/>
              </a:xfrm>
              <a:prstGeom prst="rect">
                <a:avLst/>
              </a:prstGeom>
              <a:ln w="9525">
                <a:solidFill>
                  <a:schemeClr val="tx1">
                    <a:lumMod val="75000"/>
                    <a:lumOff val="25000"/>
                  </a:schemeClr>
                </a:solidFill>
              </a:ln>
            </p:spPr>
          </p:pic>
          <p:pic>
            <p:nvPicPr>
              <p:cNvPr id="35" name="Picture 34"/>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3042230" y="5732742"/>
                <a:ext cx="884273" cy="433486"/>
              </a:xfrm>
              <a:prstGeom prst="rect">
                <a:avLst/>
              </a:prstGeom>
              <a:ln w="9525">
                <a:solidFill>
                  <a:schemeClr val="tx1">
                    <a:lumMod val="75000"/>
                    <a:lumOff val="25000"/>
                  </a:schemeClr>
                </a:solidFill>
              </a:ln>
            </p:spPr>
          </p:pic>
          <p:pic>
            <p:nvPicPr>
              <p:cNvPr id="36" name="Picture 35"/>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4129712" y="5732742"/>
                <a:ext cx="884272" cy="433486"/>
              </a:xfrm>
              <a:prstGeom prst="rect">
                <a:avLst/>
              </a:prstGeom>
              <a:ln w="9525">
                <a:solidFill>
                  <a:schemeClr val="tx1">
                    <a:lumMod val="75000"/>
                    <a:lumOff val="25000"/>
                  </a:schemeClr>
                </a:solidFill>
              </a:ln>
            </p:spPr>
          </p:pic>
          <p:pic>
            <p:nvPicPr>
              <p:cNvPr id="37" name="Picture 36"/>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5202905" y="5732742"/>
                <a:ext cx="877922" cy="433486"/>
              </a:xfrm>
              <a:prstGeom prst="rect">
                <a:avLst/>
              </a:prstGeom>
              <a:ln w="9525">
                <a:solidFill>
                  <a:schemeClr val="tx1">
                    <a:lumMod val="75000"/>
                    <a:lumOff val="25000"/>
                  </a:schemeClr>
                </a:solidFill>
              </a:ln>
            </p:spPr>
          </p:pic>
          <p:pic>
            <p:nvPicPr>
              <p:cNvPr id="38" name="Picture 37"/>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6298323" y="5732742"/>
                <a:ext cx="884272" cy="433486"/>
              </a:xfrm>
              <a:prstGeom prst="rect">
                <a:avLst/>
              </a:prstGeom>
              <a:ln w="9525">
                <a:solidFill>
                  <a:schemeClr val="tx1">
                    <a:lumMod val="75000"/>
                    <a:lumOff val="25000"/>
                  </a:schemeClr>
                </a:solidFill>
              </a:ln>
            </p:spPr>
          </p:pic>
          <p:pic>
            <p:nvPicPr>
              <p:cNvPr id="39" name="Picture 2"/>
              <p:cNvPicPr>
                <a:picLocks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7408030" y="5732742"/>
                <a:ext cx="863634" cy="431898"/>
              </a:xfrm>
              <a:prstGeom prst="rect">
                <a:avLst/>
              </a:prstGeom>
              <a:noFill/>
              <a:ln w="9525">
                <a:solidFill>
                  <a:schemeClr val="tx1">
                    <a:lumMod val="75000"/>
                    <a:lumOff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93"/>
            <p:cNvGrpSpPr>
              <a:grpSpLocks/>
            </p:cNvGrpSpPr>
            <p:nvPr/>
          </p:nvGrpSpPr>
          <p:grpSpPr bwMode="auto">
            <a:xfrm>
              <a:off x="347626" y="3287717"/>
              <a:ext cx="8428733" cy="727049"/>
              <a:chOff x="341531" y="3158970"/>
              <a:chExt cx="8428733" cy="727049"/>
            </a:xfrm>
          </p:grpSpPr>
          <p:sp>
            <p:nvSpPr>
              <p:cNvPr id="23" name="TextBox 94"/>
              <p:cNvSpPr txBox="1">
                <a:spLocks noChangeArrowheads="1"/>
              </p:cNvSpPr>
              <p:nvPr/>
            </p:nvSpPr>
            <p:spPr bwMode="auto">
              <a:xfrm>
                <a:off x="341532" y="3609020"/>
                <a:ext cx="84287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   The Gambia                  Ghana                       Grenada                    Guyana                        India                       Jamaica                      Kenya                        Malawi</a:t>
                </a:r>
              </a:p>
            </p:txBody>
          </p:sp>
          <p:pic>
            <p:nvPicPr>
              <p:cNvPr id="24" name="Picture 23"/>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341785" y="3169936"/>
                <a:ext cx="877922" cy="433486"/>
              </a:xfrm>
              <a:prstGeom prst="rect">
                <a:avLst/>
              </a:prstGeom>
              <a:ln w="9525">
                <a:solidFill>
                  <a:schemeClr val="tx1">
                    <a:lumMod val="75000"/>
                    <a:lumOff val="25000"/>
                  </a:schemeClr>
                </a:solidFill>
              </a:ln>
            </p:spPr>
          </p:pic>
          <p:pic>
            <p:nvPicPr>
              <p:cNvPr id="25" name="Picture 24"/>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1421328" y="3158822"/>
                <a:ext cx="877922" cy="433485"/>
              </a:xfrm>
              <a:prstGeom prst="rect">
                <a:avLst/>
              </a:prstGeom>
              <a:ln w="9525">
                <a:solidFill>
                  <a:schemeClr val="tx1">
                    <a:lumMod val="75000"/>
                    <a:lumOff val="25000"/>
                  </a:schemeClr>
                </a:solidFill>
              </a:ln>
            </p:spPr>
          </p:pic>
          <p:pic>
            <p:nvPicPr>
              <p:cNvPr id="26" name="Picture 25"/>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3604227" y="3158822"/>
                <a:ext cx="876335" cy="433485"/>
              </a:xfrm>
              <a:prstGeom prst="rect">
                <a:avLst/>
              </a:prstGeom>
              <a:ln w="9525">
                <a:solidFill>
                  <a:schemeClr val="tx1">
                    <a:lumMod val="75000"/>
                    <a:lumOff val="25000"/>
                  </a:schemeClr>
                </a:solidFill>
              </a:ln>
            </p:spPr>
          </p:pic>
          <p:pic>
            <p:nvPicPr>
              <p:cNvPr id="27" name="Picture 26"/>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5742676" y="3171525"/>
                <a:ext cx="882685" cy="427134"/>
              </a:xfrm>
              <a:prstGeom prst="rect">
                <a:avLst/>
              </a:prstGeom>
              <a:ln w="9525">
                <a:solidFill>
                  <a:schemeClr val="tx1">
                    <a:lumMod val="75000"/>
                    <a:lumOff val="25000"/>
                  </a:schemeClr>
                </a:solidFill>
              </a:ln>
            </p:spPr>
          </p:pic>
          <p:pic>
            <p:nvPicPr>
              <p:cNvPr id="28" name="Picture 27"/>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6814281" y="3168349"/>
                <a:ext cx="877923" cy="433485"/>
              </a:xfrm>
              <a:prstGeom prst="rect">
                <a:avLst/>
              </a:prstGeom>
              <a:ln w="9525">
                <a:solidFill>
                  <a:schemeClr val="tx1">
                    <a:lumMod val="75000"/>
                    <a:lumOff val="25000"/>
                  </a:schemeClr>
                </a:solidFill>
              </a:ln>
            </p:spPr>
          </p:pic>
          <p:pic>
            <p:nvPicPr>
              <p:cNvPr id="29" name="Picture 28"/>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7884299" y="3168349"/>
                <a:ext cx="877923" cy="433485"/>
              </a:xfrm>
              <a:prstGeom prst="rect">
                <a:avLst/>
              </a:prstGeom>
              <a:ln w="9525">
                <a:solidFill>
                  <a:schemeClr val="tx1">
                    <a:lumMod val="75000"/>
                    <a:lumOff val="25000"/>
                  </a:schemeClr>
                </a:solidFill>
              </a:ln>
            </p:spPr>
          </p:pic>
          <p:pic>
            <p:nvPicPr>
              <p:cNvPr id="30" name="Picture 29"/>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2510397" y="3158822"/>
                <a:ext cx="866810" cy="433485"/>
              </a:xfrm>
              <a:prstGeom prst="rect">
                <a:avLst/>
              </a:prstGeom>
              <a:ln w="9525">
                <a:solidFill>
                  <a:schemeClr val="tx1">
                    <a:lumMod val="75000"/>
                    <a:lumOff val="25000"/>
                  </a:schemeClr>
                </a:solidFill>
              </a:ln>
            </p:spPr>
          </p:pic>
          <p:pic>
            <p:nvPicPr>
              <p:cNvPr id="31" name="Picture 3"/>
              <p:cNvPicPr>
                <a:picLocks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4675833" y="3171525"/>
                <a:ext cx="863635" cy="431898"/>
              </a:xfrm>
              <a:prstGeom prst="rect">
                <a:avLst/>
              </a:prstGeom>
              <a:noFill/>
              <a:ln w="9525">
                <a:solidFill>
                  <a:schemeClr val="tx1">
                    <a:lumMod val="75000"/>
                    <a:lumOff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46"/>
            <p:cNvGrpSpPr>
              <a:grpSpLocks/>
            </p:cNvGrpSpPr>
            <p:nvPr/>
          </p:nvGrpSpPr>
          <p:grpSpPr bwMode="auto">
            <a:xfrm>
              <a:off x="341530" y="2443902"/>
              <a:ext cx="8436791" cy="715769"/>
              <a:chOff x="341530" y="2443902"/>
              <a:chExt cx="8436791" cy="715769"/>
            </a:xfrm>
          </p:grpSpPr>
          <p:grpSp>
            <p:nvGrpSpPr>
              <p:cNvPr id="13" name="Group 89"/>
              <p:cNvGrpSpPr>
                <a:grpSpLocks/>
              </p:cNvGrpSpPr>
              <p:nvPr/>
            </p:nvGrpSpPr>
            <p:grpSpPr bwMode="auto">
              <a:xfrm>
                <a:off x="341530" y="2443902"/>
                <a:ext cx="8436791" cy="715769"/>
                <a:chOff x="335435" y="2315155"/>
                <a:chExt cx="8436791" cy="715769"/>
              </a:xfrm>
            </p:grpSpPr>
            <p:sp>
              <p:nvSpPr>
                <p:cNvPr id="15" name="TextBox 129"/>
                <p:cNvSpPr txBox="1">
                  <a:spLocks noChangeArrowheads="1"/>
                </p:cNvSpPr>
                <p:nvPr/>
              </p:nvSpPr>
              <p:spPr bwMode="auto">
                <a:xfrm>
                  <a:off x="335436" y="2753925"/>
                  <a:ext cx="84367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        Burundi                     Canada                       Chile                           China                     Colombia                Cote d’Ivoire                  Cyprus                   DPR Korea  </a:t>
                  </a:r>
                </a:p>
              </p:txBody>
            </p:sp>
            <p:pic>
              <p:nvPicPr>
                <p:cNvPr id="16" name="Picture 15"/>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335435" y="2317256"/>
                  <a:ext cx="884272" cy="431898"/>
                </a:xfrm>
                <a:prstGeom prst="rect">
                  <a:avLst/>
                </a:prstGeom>
                <a:ln w="9525">
                  <a:solidFill>
                    <a:schemeClr val="tx1">
                      <a:lumMod val="75000"/>
                      <a:lumOff val="25000"/>
                    </a:schemeClr>
                  </a:solidFill>
                </a:ln>
              </p:spPr>
            </p:pic>
            <p:pic>
              <p:nvPicPr>
                <p:cNvPr id="17" name="Picture 16"/>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1427679" y="2315668"/>
                  <a:ext cx="877922" cy="431898"/>
                </a:xfrm>
                <a:prstGeom prst="rect">
                  <a:avLst/>
                </a:prstGeom>
                <a:ln w="9525">
                  <a:solidFill>
                    <a:schemeClr val="tx1">
                      <a:lumMod val="75000"/>
                      <a:lumOff val="25000"/>
                    </a:schemeClr>
                  </a:solidFill>
                </a:ln>
              </p:spPr>
            </p:pic>
            <p:pic>
              <p:nvPicPr>
                <p:cNvPr id="18" name="Picture 17"/>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2499283" y="2315668"/>
                  <a:ext cx="876335" cy="431898"/>
                </a:xfrm>
                <a:prstGeom prst="rect">
                  <a:avLst/>
                </a:prstGeom>
                <a:ln w="9525">
                  <a:solidFill>
                    <a:schemeClr val="tx1">
                      <a:lumMod val="75000"/>
                      <a:lumOff val="25000"/>
                    </a:schemeClr>
                  </a:solidFill>
                </a:ln>
              </p:spPr>
            </p:pic>
            <p:pic>
              <p:nvPicPr>
                <p:cNvPr id="19" name="Picture 18"/>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3601052" y="2315668"/>
                  <a:ext cx="882685" cy="431898"/>
                </a:xfrm>
                <a:prstGeom prst="rect">
                  <a:avLst/>
                </a:prstGeom>
                <a:ln w="9525">
                  <a:solidFill>
                    <a:schemeClr val="tx1">
                      <a:lumMod val="75000"/>
                      <a:lumOff val="25000"/>
                    </a:schemeClr>
                  </a:solidFill>
                </a:ln>
              </p:spPr>
            </p:pic>
            <p:pic>
              <p:nvPicPr>
                <p:cNvPr id="20" name="Picture 19"/>
                <p:cNvPicPr>
                  <a:picLocks noChangeAspect="1"/>
                </p:cNvPicPr>
                <p:nvPr/>
              </p:nvPicPr>
              <p:blipFill>
                <a:blip r:embed="rId45" cstate="email">
                  <a:extLst>
                    <a:ext uri="{28A0092B-C50C-407E-A947-70E740481C1C}">
                      <a14:useLocalDpi xmlns:a14="http://schemas.microsoft.com/office/drawing/2010/main"/>
                    </a:ext>
                  </a:extLst>
                </a:blip>
                <a:stretch>
                  <a:fillRect/>
                </a:stretch>
              </p:blipFill>
              <p:spPr>
                <a:xfrm>
                  <a:off x="4655195" y="2315668"/>
                  <a:ext cx="884273" cy="431898"/>
                </a:xfrm>
                <a:prstGeom prst="rect">
                  <a:avLst/>
                </a:prstGeom>
                <a:ln w="9525">
                  <a:solidFill>
                    <a:schemeClr val="tx1">
                      <a:lumMod val="75000"/>
                      <a:lumOff val="25000"/>
                    </a:schemeClr>
                  </a:solidFill>
                </a:ln>
              </p:spPr>
            </p:pic>
            <p:pic>
              <p:nvPicPr>
                <p:cNvPr id="21" name="Picture 20"/>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5747438" y="2315668"/>
                  <a:ext cx="877923" cy="431898"/>
                </a:xfrm>
                <a:prstGeom prst="rect">
                  <a:avLst/>
                </a:prstGeom>
                <a:ln w="9525">
                  <a:solidFill>
                    <a:schemeClr val="tx1">
                      <a:lumMod val="75000"/>
                      <a:lumOff val="25000"/>
                    </a:schemeClr>
                  </a:solidFill>
                </a:ln>
              </p:spPr>
            </p:pic>
            <p:pic>
              <p:nvPicPr>
                <p:cNvPr id="22" name="Picture 21"/>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a:xfrm>
                  <a:off x="7885887" y="2315668"/>
                  <a:ext cx="884272" cy="431898"/>
                </a:xfrm>
                <a:prstGeom prst="rect">
                  <a:avLst/>
                </a:prstGeom>
                <a:ln w="9525">
                  <a:solidFill>
                    <a:schemeClr val="tx1">
                      <a:lumMod val="75000"/>
                      <a:lumOff val="25000"/>
                    </a:schemeClr>
                  </a:solidFill>
                </a:ln>
              </p:spPr>
            </p:pic>
          </p:grpSp>
          <p:pic>
            <p:nvPicPr>
              <p:cNvPr id="14" name="Picture 13"/>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6820376" y="2450767"/>
                <a:ext cx="858872" cy="431898"/>
              </a:xfrm>
              <a:prstGeom prst="rect">
                <a:avLst/>
              </a:prstGeom>
              <a:ln>
                <a:solidFill>
                  <a:schemeClr val="tx1">
                    <a:lumMod val="75000"/>
                    <a:lumOff val="25000"/>
                  </a:schemeClr>
                </a:solidFill>
              </a:ln>
            </p:spPr>
          </p:pic>
        </p:grpSp>
      </p:grpSp>
    </p:spTree>
    <p:extLst>
      <p:ext uri="{BB962C8B-B14F-4D97-AF65-F5344CB8AC3E}">
        <p14:creationId xmlns:p14="http://schemas.microsoft.com/office/powerpoint/2010/main" val="336210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6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lobal Reach">
    <p:spTree>
      <p:nvGrpSpPr>
        <p:cNvPr id="1" name=""/>
        <p:cNvGrpSpPr/>
        <p:nvPr/>
      </p:nvGrpSpPr>
      <p:grpSpPr>
        <a:xfrm>
          <a:off x="0" y="0"/>
          <a:ext cx="0" cy="0"/>
          <a:chOff x="0" y="0"/>
          <a:chExt cx="0" cy="0"/>
        </a:xfrm>
      </p:grpSpPr>
      <p:pic>
        <p:nvPicPr>
          <p:cNvPr id="27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1056" y="1427903"/>
            <a:ext cx="7857490" cy="404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0" name="Oval 279"/>
          <p:cNvSpPr/>
          <p:nvPr userDrawn="1"/>
        </p:nvSpPr>
        <p:spPr>
          <a:xfrm>
            <a:off x="3247983" y="3691583"/>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1" name="Oval 280"/>
          <p:cNvSpPr/>
          <p:nvPr userDrawn="1"/>
        </p:nvSpPr>
        <p:spPr>
          <a:xfrm>
            <a:off x="3031952" y="2850322"/>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2" name="Oval 281"/>
          <p:cNvSpPr/>
          <p:nvPr userDrawn="1"/>
        </p:nvSpPr>
        <p:spPr>
          <a:xfrm>
            <a:off x="2793063" y="3693506"/>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3" name="Oval 282"/>
          <p:cNvSpPr/>
          <p:nvPr userDrawn="1"/>
        </p:nvSpPr>
        <p:spPr>
          <a:xfrm>
            <a:off x="3376316" y="4159368"/>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4" name="Oval 283"/>
          <p:cNvSpPr/>
          <p:nvPr userDrawn="1"/>
        </p:nvSpPr>
        <p:spPr>
          <a:xfrm>
            <a:off x="5796657" y="3273670"/>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5" name="Oval 284"/>
          <p:cNvSpPr/>
          <p:nvPr userDrawn="1"/>
        </p:nvSpPr>
        <p:spPr>
          <a:xfrm>
            <a:off x="4570454" y="2592492"/>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6" name="Oval 285"/>
          <p:cNvSpPr/>
          <p:nvPr userDrawn="1"/>
        </p:nvSpPr>
        <p:spPr>
          <a:xfrm>
            <a:off x="6054553" y="3484350"/>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7" name="Oval 286"/>
          <p:cNvSpPr/>
          <p:nvPr userDrawn="1"/>
        </p:nvSpPr>
        <p:spPr>
          <a:xfrm>
            <a:off x="4642464" y="2729162"/>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8" name="Oval 287"/>
          <p:cNvSpPr/>
          <p:nvPr userDrawn="1"/>
        </p:nvSpPr>
        <p:spPr>
          <a:xfrm>
            <a:off x="5209018" y="3974860"/>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9" name="Oval 288"/>
          <p:cNvSpPr/>
          <p:nvPr userDrawn="1"/>
        </p:nvSpPr>
        <p:spPr>
          <a:xfrm>
            <a:off x="4449292" y="2585141"/>
            <a:ext cx="50400" cy="50400"/>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0" name="Oval 289"/>
          <p:cNvSpPr/>
          <p:nvPr userDrawn="1"/>
        </p:nvSpPr>
        <p:spPr>
          <a:xfrm>
            <a:off x="4976223" y="2851490"/>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1" name="Oval 290"/>
          <p:cNvSpPr/>
          <p:nvPr userDrawn="1"/>
        </p:nvSpPr>
        <p:spPr>
          <a:xfrm>
            <a:off x="6514723" y="3842985"/>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2" name="Oval 291"/>
          <p:cNvSpPr/>
          <p:nvPr userDrawn="1"/>
        </p:nvSpPr>
        <p:spPr>
          <a:xfrm>
            <a:off x="6802764" y="2899473"/>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3" name="Oval 292"/>
          <p:cNvSpPr/>
          <p:nvPr userDrawn="1"/>
        </p:nvSpPr>
        <p:spPr>
          <a:xfrm>
            <a:off x="7386463" y="4686008"/>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294" name="Group 293"/>
          <p:cNvGrpSpPr/>
          <p:nvPr userDrawn="1"/>
        </p:nvGrpSpPr>
        <p:grpSpPr>
          <a:xfrm>
            <a:off x="1582846" y="976042"/>
            <a:ext cx="996049" cy="673346"/>
            <a:chOff x="1877735" y="1691634"/>
            <a:chExt cx="996049" cy="673346"/>
          </a:xfrm>
        </p:grpSpPr>
        <p:pic>
          <p:nvPicPr>
            <p:cNvPr id="295" name="Picture 3" descr="\\CABIUK-APPS04\Portfolio\Assets\MarketingImageLibrary\Flags\Flags for Web - GIF\United Kingdom - Flag.gif"/>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7760" y="1691634"/>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296" name="TextBox 295"/>
            <p:cNvSpPr txBox="1"/>
            <p:nvPr/>
          </p:nvSpPr>
          <p:spPr>
            <a:xfrm>
              <a:off x="1907760" y="2195703"/>
              <a:ext cx="912907" cy="169277"/>
            </a:xfrm>
            <a:prstGeom prst="rect">
              <a:avLst/>
            </a:prstGeom>
            <a:noFill/>
          </p:spPr>
          <p:txBody>
            <a:bodyPr wrap="square" lIns="0" tIns="0" rIns="0" bIns="0" rtlCol="0">
              <a:spAutoFit/>
            </a:bodyPr>
            <a:lstStyle/>
            <a:p>
              <a:r>
                <a:rPr lang="en-GB" sz="1100" b="1" dirty="0" smtClean="0">
                  <a:solidFill>
                    <a:srgbClr val="5C5C5C"/>
                  </a:solidFill>
                </a:rPr>
                <a:t>UK  </a:t>
              </a:r>
              <a:r>
                <a:rPr lang="en-GB" sz="1100" dirty="0" smtClean="0">
                  <a:solidFill>
                    <a:srgbClr val="5C5C5C"/>
                  </a:solidFill>
                </a:rPr>
                <a:t>215</a:t>
              </a:r>
              <a:endParaRPr lang="en-GB" sz="1100" dirty="0">
                <a:solidFill>
                  <a:srgbClr val="5C5C5C"/>
                </a:solidFill>
              </a:endParaRPr>
            </a:p>
          </p:txBody>
        </p:sp>
        <p:cxnSp>
          <p:nvCxnSpPr>
            <p:cNvPr id="297" name="Straight Connector 296"/>
            <p:cNvCxnSpPr/>
            <p:nvPr/>
          </p:nvCxnSpPr>
          <p:spPr>
            <a:xfrm>
              <a:off x="1877735" y="2364980"/>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8" name="Group 297"/>
          <p:cNvGrpSpPr/>
          <p:nvPr userDrawn="1"/>
        </p:nvGrpSpPr>
        <p:grpSpPr>
          <a:xfrm>
            <a:off x="2838782" y="985567"/>
            <a:ext cx="996049" cy="672242"/>
            <a:chOff x="3348837" y="1699008"/>
            <a:chExt cx="996049" cy="672242"/>
          </a:xfrm>
        </p:grpSpPr>
        <p:pic>
          <p:nvPicPr>
            <p:cNvPr id="299" name="Picture 298"/>
            <p:cNvPicPr>
              <a:picLocks/>
            </p:cNvPicPr>
            <p:nvPr/>
          </p:nvPicPr>
          <p:blipFill>
            <a:blip r:embed="rId4" cstate="email">
              <a:extLst>
                <a:ext uri="{28A0092B-C50C-407E-A947-70E740481C1C}">
                  <a14:useLocalDpi xmlns:a14="http://schemas.microsoft.com/office/drawing/2010/main"/>
                </a:ext>
              </a:extLst>
            </a:blip>
            <a:stretch>
              <a:fillRect/>
            </a:stretch>
          </p:blipFill>
          <p:spPr>
            <a:xfrm>
              <a:off x="3378862" y="1699008"/>
              <a:ext cx="900000" cy="432000"/>
            </a:xfrm>
            <a:prstGeom prst="rect">
              <a:avLst/>
            </a:prstGeom>
            <a:ln w="12700">
              <a:solidFill>
                <a:schemeClr val="tx1"/>
              </a:solidFill>
            </a:ln>
          </p:spPr>
        </p:pic>
        <p:sp>
          <p:nvSpPr>
            <p:cNvPr id="300" name="TextBox 299"/>
            <p:cNvSpPr txBox="1"/>
            <p:nvPr/>
          </p:nvSpPr>
          <p:spPr>
            <a:xfrm>
              <a:off x="3378862" y="2201973"/>
              <a:ext cx="936000" cy="169277"/>
            </a:xfrm>
            <a:prstGeom prst="rect">
              <a:avLst/>
            </a:prstGeom>
            <a:noFill/>
          </p:spPr>
          <p:txBody>
            <a:bodyPr wrap="square" lIns="0" tIns="0" rIns="0" bIns="0" rtlCol="0">
              <a:spAutoFit/>
            </a:bodyPr>
            <a:lstStyle/>
            <a:p>
              <a:r>
                <a:rPr lang="en-GB" sz="1100" b="1" dirty="0" smtClean="0">
                  <a:solidFill>
                    <a:srgbClr val="5C5C5C"/>
                  </a:solidFill>
                </a:rPr>
                <a:t>Netherlands </a:t>
              </a:r>
              <a:r>
                <a:rPr lang="en-GB" sz="1100" dirty="0" smtClean="0">
                  <a:solidFill>
                    <a:srgbClr val="5C5C5C"/>
                  </a:solidFill>
                </a:rPr>
                <a:t>3</a:t>
              </a:r>
              <a:endParaRPr lang="en-GB" sz="1100" dirty="0">
                <a:solidFill>
                  <a:srgbClr val="5C5C5C"/>
                </a:solidFill>
              </a:endParaRPr>
            </a:p>
          </p:txBody>
        </p:sp>
        <p:cxnSp>
          <p:nvCxnSpPr>
            <p:cNvPr id="301" name="Straight Connector 300"/>
            <p:cNvCxnSpPr/>
            <p:nvPr/>
          </p:nvCxnSpPr>
          <p:spPr>
            <a:xfrm>
              <a:off x="3348837" y="2371250"/>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2" name="Group 301"/>
          <p:cNvGrpSpPr/>
          <p:nvPr userDrawn="1"/>
        </p:nvGrpSpPr>
        <p:grpSpPr>
          <a:xfrm>
            <a:off x="4108105" y="976042"/>
            <a:ext cx="1032657" cy="675497"/>
            <a:chOff x="4758005" y="1699008"/>
            <a:chExt cx="1032657" cy="675497"/>
          </a:xfrm>
        </p:grpSpPr>
        <p:pic>
          <p:nvPicPr>
            <p:cNvPr id="303" name="Picture 4" descr="\\CABIUK-APPS04\Portfolio\Assets\MarketingImageLibrary\Flags\Flags for Web - GIF\Switzerland - Flag copy.gif"/>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88030" y="1699008"/>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304" name="TextBox 303"/>
            <p:cNvSpPr txBox="1"/>
            <p:nvPr/>
          </p:nvSpPr>
          <p:spPr>
            <a:xfrm>
              <a:off x="4788030" y="2187174"/>
              <a:ext cx="1002632" cy="169277"/>
            </a:xfrm>
            <a:prstGeom prst="rect">
              <a:avLst/>
            </a:prstGeom>
            <a:noFill/>
          </p:spPr>
          <p:txBody>
            <a:bodyPr wrap="square" lIns="0" tIns="0" rIns="0" bIns="0" rtlCol="0">
              <a:spAutoFit/>
            </a:bodyPr>
            <a:lstStyle/>
            <a:p>
              <a:r>
                <a:rPr lang="en-GB" sz="1100" b="1" dirty="0" smtClean="0">
                  <a:solidFill>
                    <a:srgbClr val="5C5C5C"/>
                  </a:solidFill>
                </a:rPr>
                <a:t>Switzerland </a:t>
              </a:r>
              <a:r>
                <a:rPr lang="en-GB" sz="1100" dirty="0" smtClean="0">
                  <a:solidFill>
                    <a:srgbClr val="5C5C5C"/>
                  </a:solidFill>
                </a:rPr>
                <a:t>27</a:t>
              </a:r>
              <a:endParaRPr lang="en-GB" sz="1100" dirty="0">
                <a:solidFill>
                  <a:srgbClr val="5C5C5C"/>
                </a:solidFill>
              </a:endParaRPr>
            </a:p>
          </p:txBody>
        </p:sp>
        <p:cxnSp>
          <p:nvCxnSpPr>
            <p:cNvPr id="305" name="Straight Connector 304"/>
            <p:cNvCxnSpPr/>
            <p:nvPr/>
          </p:nvCxnSpPr>
          <p:spPr>
            <a:xfrm>
              <a:off x="4758005" y="2374505"/>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6" name="Group 305"/>
          <p:cNvGrpSpPr/>
          <p:nvPr userDrawn="1"/>
        </p:nvGrpSpPr>
        <p:grpSpPr>
          <a:xfrm>
            <a:off x="6730371" y="965999"/>
            <a:ext cx="1016639" cy="665924"/>
            <a:chOff x="7696357" y="2752915"/>
            <a:chExt cx="1016639" cy="665924"/>
          </a:xfrm>
        </p:grpSpPr>
        <p:sp>
          <p:nvSpPr>
            <p:cNvPr id="307" name="TextBox 306"/>
            <p:cNvSpPr txBox="1"/>
            <p:nvPr/>
          </p:nvSpPr>
          <p:spPr>
            <a:xfrm>
              <a:off x="7800089" y="3227305"/>
              <a:ext cx="912907" cy="169277"/>
            </a:xfrm>
            <a:prstGeom prst="rect">
              <a:avLst/>
            </a:prstGeom>
            <a:noFill/>
          </p:spPr>
          <p:txBody>
            <a:bodyPr wrap="square" lIns="0" tIns="0" rIns="0" bIns="0" rtlCol="0">
              <a:spAutoFit/>
            </a:bodyPr>
            <a:lstStyle/>
            <a:p>
              <a:r>
                <a:rPr lang="en-GB" sz="1100" b="1" dirty="0" smtClean="0">
                  <a:solidFill>
                    <a:srgbClr val="5C5C5C"/>
                  </a:solidFill>
                </a:rPr>
                <a:t>Bulgaria  </a:t>
              </a:r>
              <a:r>
                <a:rPr lang="en-GB" sz="1100" dirty="0" smtClean="0">
                  <a:solidFill>
                    <a:srgbClr val="5C5C5C"/>
                  </a:solidFill>
                </a:rPr>
                <a:t>1</a:t>
              </a:r>
              <a:endParaRPr lang="en-GB" sz="1100" dirty="0">
                <a:solidFill>
                  <a:srgbClr val="5C5C5C"/>
                </a:solidFill>
              </a:endParaRPr>
            </a:p>
          </p:txBody>
        </p:sp>
        <p:pic>
          <p:nvPicPr>
            <p:cNvPr id="308" name="Picture 307"/>
            <p:cNvPicPr>
              <a:picLocks/>
            </p:cNvPicPr>
            <p:nvPr/>
          </p:nvPicPr>
          <p:blipFill>
            <a:blip r:embed="rId6" cstate="email">
              <a:extLst>
                <a:ext uri="{28A0092B-C50C-407E-A947-70E740481C1C}">
                  <a14:useLocalDpi xmlns:a14="http://schemas.microsoft.com/office/drawing/2010/main"/>
                </a:ext>
              </a:extLst>
            </a:blip>
            <a:stretch>
              <a:fillRect/>
            </a:stretch>
          </p:blipFill>
          <p:spPr>
            <a:xfrm>
              <a:off x="7793057" y="2752915"/>
              <a:ext cx="900000" cy="432000"/>
            </a:xfrm>
            <a:prstGeom prst="rect">
              <a:avLst/>
            </a:prstGeom>
            <a:ln w="12700">
              <a:solidFill>
                <a:schemeClr val="tx1"/>
              </a:solidFill>
            </a:ln>
          </p:spPr>
        </p:pic>
        <p:cxnSp>
          <p:nvCxnSpPr>
            <p:cNvPr id="309" name="Straight Connector 308"/>
            <p:cNvCxnSpPr/>
            <p:nvPr/>
          </p:nvCxnSpPr>
          <p:spPr>
            <a:xfrm>
              <a:off x="7696357" y="3418839"/>
              <a:ext cx="10082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0" name="Group 309"/>
          <p:cNvGrpSpPr/>
          <p:nvPr userDrawn="1"/>
        </p:nvGrpSpPr>
        <p:grpSpPr>
          <a:xfrm>
            <a:off x="260173" y="976042"/>
            <a:ext cx="1029365" cy="670949"/>
            <a:chOff x="374195" y="1700760"/>
            <a:chExt cx="1029365" cy="670949"/>
          </a:xfrm>
        </p:grpSpPr>
        <p:pic>
          <p:nvPicPr>
            <p:cNvPr id="311" name="Picture 310"/>
            <p:cNvPicPr>
              <a:picLocks/>
            </p:cNvPicPr>
            <p:nvPr/>
          </p:nvPicPr>
          <p:blipFill>
            <a:blip r:embed="rId7" cstate="email">
              <a:extLst>
                <a:ext uri="{28A0092B-C50C-407E-A947-70E740481C1C}">
                  <a14:useLocalDpi xmlns:a14="http://schemas.microsoft.com/office/drawing/2010/main"/>
                </a:ext>
              </a:extLst>
            </a:blip>
            <a:stretch>
              <a:fillRect/>
            </a:stretch>
          </p:blipFill>
          <p:spPr>
            <a:xfrm>
              <a:off x="400928" y="1700760"/>
              <a:ext cx="900000" cy="432000"/>
            </a:xfrm>
            <a:prstGeom prst="rect">
              <a:avLst/>
            </a:prstGeom>
            <a:ln w="12700">
              <a:solidFill>
                <a:schemeClr val="tx1"/>
              </a:solidFill>
            </a:ln>
          </p:spPr>
        </p:pic>
        <p:sp>
          <p:nvSpPr>
            <p:cNvPr id="312" name="TextBox 311"/>
            <p:cNvSpPr txBox="1"/>
            <p:nvPr/>
          </p:nvSpPr>
          <p:spPr>
            <a:xfrm>
              <a:off x="400928" y="2179573"/>
              <a:ext cx="1002632" cy="169277"/>
            </a:xfrm>
            <a:prstGeom prst="rect">
              <a:avLst/>
            </a:prstGeom>
            <a:noFill/>
          </p:spPr>
          <p:txBody>
            <a:bodyPr wrap="square" lIns="0" tIns="0" rIns="0" bIns="0" rtlCol="0">
              <a:spAutoFit/>
            </a:bodyPr>
            <a:lstStyle/>
            <a:p>
              <a:r>
                <a:rPr lang="en-GB" sz="1100" b="1" dirty="0" smtClean="0">
                  <a:solidFill>
                    <a:srgbClr val="5C5C5C"/>
                  </a:solidFill>
                </a:rPr>
                <a:t>USA  </a:t>
              </a:r>
              <a:r>
                <a:rPr lang="en-GB" sz="1100" dirty="0" smtClean="0">
                  <a:solidFill>
                    <a:srgbClr val="5C5C5C"/>
                  </a:solidFill>
                </a:rPr>
                <a:t>3</a:t>
              </a:r>
              <a:endParaRPr lang="en-GB" sz="1100" dirty="0">
                <a:solidFill>
                  <a:srgbClr val="5C5C5C"/>
                </a:solidFill>
              </a:endParaRPr>
            </a:p>
          </p:txBody>
        </p:sp>
        <p:cxnSp>
          <p:nvCxnSpPr>
            <p:cNvPr id="313" name="Straight Connector 312"/>
            <p:cNvCxnSpPr/>
            <p:nvPr/>
          </p:nvCxnSpPr>
          <p:spPr>
            <a:xfrm>
              <a:off x="374195" y="2371709"/>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4" name="Group 313"/>
          <p:cNvGrpSpPr/>
          <p:nvPr userDrawn="1"/>
        </p:nvGrpSpPr>
        <p:grpSpPr>
          <a:xfrm>
            <a:off x="281602" y="1763309"/>
            <a:ext cx="1446550" cy="706377"/>
            <a:chOff x="367845" y="3789050"/>
            <a:chExt cx="1446550" cy="706377"/>
          </a:xfrm>
        </p:grpSpPr>
        <p:pic>
          <p:nvPicPr>
            <p:cNvPr id="315" name="Picture 10" descr="\\CABIUK-APPS04\Portfolio\Assets\MarketingImageLibrary\Flags\Flags for Web - GIF\Trinidad &amp; Tobago - Flag copy.gif"/>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67845" y="3789050"/>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316" name="TextBox 315"/>
            <p:cNvSpPr txBox="1"/>
            <p:nvPr/>
          </p:nvSpPr>
          <p:spPr>
            <a:xfrm>
              <a:off x="374195" y="4297166"/>
              <a:ext cx="1440200" cy="169277"/>
            </a:xfrm>
            <a:prstGeom prst="rect">
              <a:avLst/>
            </a:prstGeom>
            <a:noFill/>
          </p:spPr>
          <p:txBody>
            <a:bodyPr wrap="square" lIns="0" tIns="0" rIns="0" bIns="0" rtlCol="0">
              <a:spAutoFit/>
            </a:bodyPr>
            <a:lstStyle/>
            <a:p>
              <a:r>
                <a:rPr lang="en-GB" sz="1100" b="1" dirty="0" smtClean="0">
                  <a:solidFill>
                    <a:srgbClr val="5C5C5C"/>
                  </a:solidFill>
                </a:rPr>
                <a:t>Trinidad &amp; Tobago </a:t>
              </a:r>
              <a:r>
                <a:rPr lang="en-GB" sz="1100" dirty="0" smtClean="0">
                  <a:solidFill>
                    <a:srgbClr val="5C5C5C"/>
                  </a:solidFill>
                </a:rPr>
                <a:t>4</a:t>
              </a:r>
              <a:endParaRPr lang="en-GB" sz="1100" dirty="0">
                <a:solidFill>
                  <a:srgbClr val="5C5C5C"/>
                </a:solidFill>
              </a:endParaRPr>
            </a:p>
          </p:txBody>
        </p:sp>
        <p:cxnSp>
          <p:nvCxnSpPr>
            <p:cNvPr id="317" name="Straight Connector 316"/>
            <p:cNvCxnSpPr/>
            <p:nvPr/>
          </p:nvCxnSpPr>
          <p:spPr>
            <a:xfrm>
              <a:off x="373476" y="4495427"/>
              <a:ext cx="13609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8" name="Group 317"/>
          <p:cNvGrpSpPr/>
          <p:nvPr userDrawn="1"/>
        </p:nvGrpSpPr>
        <p:grpSpPr>
          <a:xfrm>
            <a:off x="4949932" y="5200325"/>
            <a:ext cx="1161734" cy="711141"/>
            <a:chOff x="3186703" y="5727274"/>
            <a:chExt cx="1161734" cy="711141"/>
          </a:xfrm>
        </p:grpSpPr>
        <p:pic>
          <p:nvPicPr>
            <p:cNvPr id="319" name="Picture 9" descr="\\CABIUK-APPS04\Portfolio\Assets\MarketingImageLibrary\Flags\Flags for Web - GIF\Kenya - Flag copy.gif"/>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345805" y="5727274"/>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320" name="TextBox 319"/>
            <p:cNvSpPr txBox="1"/>
            <p:nvPr/>
          </p:nvSpPr>
          <p:spPr>
            <a:xfrm>
              <a:off x="3345805" y="6257853"/>
              <a:ext cx="1002632" cy="169277"/>
            </a:xfrm>
            <a:prstGeom prst="rect">
              <a:avLst/>
            </a:prstGeom>
            <a:noFill/>
          </p:spPr>
          <p:txBody>
            <a:bodyPr wrap="square" lIns="0" tIns="0" rIns="0" bIns="0" rtlCol="0">
              <a:spAutoFit/>
            </a:bodyPr>
            <a:lstStyle/>
            <a:p>
              <a:r>
                <a:rPr lang="en-GB" sz="1100" b="1" dirty="0" smtClean="0">
                  <a:solidFill>
                    <a:srgbClr val="5C5C5C"/>
                  </a:solidFill>
                </a:rPr>
                <a:t>Kenya  </a:t>
              </a:r>
              <a:r>
                <a:rPr lang="en-GB" sz="1100" dirty="0" smtClean="0">
                  <a:solidFill>
                    <a:srgbClr val="5C5C5C"/>
                  </a:solidFill>
                </a:rPr>
                <a:t>40</a:t>
              </a:r>
              <a:endParaRPr lang="en-GB" sz="1100" dirty="0">
                <a:solidFill>
                  <a:srgbClr val="5C5C5C"/>
                </a:solidFill>
              </a:endParaRPr>
            </a:p>
          </p:txBody>
        </p:sp>
        <p:cxnSp>
          <p:nvCxnSpPr>
            <p:cNvPr id="321" name="Straight Connector 320"/>
            <p:cNvCxnSpPr/>
            <p:nvPr/>
          </p:nvCxnSpPr>
          <p:spPr>
            <a:xfrm>
              <a:off x="3186703" y="6438415"/>
              <a:ext cx="10565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2" name="Straight Connector 321"/>
          <p:cNvCxnSpPr>
            <a:endCxn id="289" idx="1"/>
          </p:cNvCxnSpPr>
          <p:nvPr userDrawn="1"/>
        </p:nvCxnSpPr>
        <p:spPr>
          <a:xfrm>
            <a:off x="2578895" y="1648510"/>
            <a:ext cx="1877778" cy="944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a:endCxn id="285" idx="1"/>
          </p:cNvCxnSpPr>
          <p:nvPr userDrawn="1"/>
        </p:nvCxnSpPr>
        <p:spPr>
          <a:xfrm>
            <a:off x="3834831" y="1651539"/>
            <a:ext cx="742318" cy="9476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a:endCxn id="287" idx="0"/>
          </p:cNvCxnSpPr>
          <p:nvPr userDrawn="1"/>
        </p:nvCxnSpPr>
        <p:spPr>
          <a:xfrm flipH="1">
            <a:off x="4665324" y="1651539"/>
            <a:ext cx="438830" cy="10776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a:endCxn id="290" idx="6"/>
          </p:cNvCxnSpPr>
          <p:nvPr userDrawn="1"/>
        </p:nvCxnSpPr>
        <p:spPr>
          <a:xfrm flipH="1">
            <a:off x="5021942" y="1623955"/>
            <a:ext cx="1708429" cy="12503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a:endCxn id="339" idx="7"/>
          </p:cNvCxnSpPr>
          <p:nvPr userDrawn="1"/>
        </p:nvCxnSpPr>
        <p:spPr>
          <a:xfrm flipH="1">
            <a:off x="4897518" y="1651539"/>
            <a:ext cx="499205" cy="10843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a:endCxn id="291" idx="6"/>
          </p:cNvCxnSpPr>
          <p:nvPr userDrawn="1"/>
        </p:nvCxnSpPr>
        <p:spPr>
          <a:xfrm flipH="1">
            <a:off x="6560442" y="3335486"/>
            <a:ext cx="1401978" cy="5303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a:endCxn id="293" idx="7"/>
          </p:cNvCxnSpPr>
          <p:nvPr userDrawn="1"/>
        </p:nvCxnSpPr>
        <p:spPr>
          <a:xfrm flipH="1">
            <a:off x="7425487" y="4212581"/>
            <a:ext cx="532336" cy="4801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a:endCxn id="286" idx="5"/>
          </p:cNvCxnSpPr>
          <p:nvPr userDrawn="1"/>
        </p:nvCxnSpPr>
        <p:spPr>
          <a:xfrm flipH="1" flipV="1">
            <a:off x="6093577" y="3523374"/>
            <a:ext cx="1528706" cy="1526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endCxn id="284" idx="5"/>
          </p:cNvCxnSpPr>
          <p:nvPr userDrawn="1"/>
        </p:nvCxnSpPr>
        <p:spPr>
          <a:xfrm flipH="1" flipV="1">
            <a:off x="5835681" y="3312694"/>
            <a:ext cx="2165677" cy="2583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a:endCxn id="288" idx="4"/>
          </p:cNvCxnSpPr>
          <p:nvPr userDrawn="1"/>
        </p:nvCxnSpPr>
        <p:spPr>
          <a:xfrm flipV="1">
            <a:off x="4949932" y="4020579"/>
            <a:ext cx="281946" cy="18911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userDrawn="1"/>
        </p:nvCxnSpPr>
        <p:spPr>
          <a:xfrm>
            <a:off x="787581" y="4184133"/>
            <a:ext cx="25887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a:endCxn id="282" idx="2"/>
          </p:cNvCxnSpPr>
          <p:nvPr userDrawn="1"/>
        </p:nvCxnSpPr>
        <p:spPr>
          <a:xfrm>
            <a:off x="1256222" y="3298054"/>
            <a:ext cx="1536841" cy="418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endCxn id="280" idx="2"/>
          </p:cNvCxnSpPr>
          <p:nvPr userDrawn="1"/>
        </p:nvCxnSpPr>
        <p:spPr>
          <a:xfrm>
            <a:off x="1648149" y="2469686"/>
            <a:ext cx="1599834" cy="12447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endCxn id="281" idx="2"/>
          </p:cNvCxnSpPr>
          <p:nvPr userDrawn="1"/>
        </p:nvCxnSpPr>
        <p:spPr>
          <a:xfrm>
            <a:off x="1256222" y="1646991"/>
            <a:ext cx="1775730" cy="12261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userDrawn="1"/>
        </p:nvCxnSpPr>
        <p:spPr>
          <a:xfrm flipH="1">
            <a:off x="3348066" y="3524289"/>
            <a:ext cx="1334958" cy="23883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endCxn id="292" idx="7"/>
          </p:cNvCxnSpPr>
          <p:nvPr userDrawn="1"/>
        </p:nvCxnSpPr>
        <p:spPr>
          <a:xfrm flipH="1">
            <a:off x="6841788" y="2481831"/>
            <a:ext cx="1111106" cy="4243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8" name="Oval 337"/>
          <p:cNvSpPr/>
          <p:nvPr userDrawn="1"/>
        </p:nvSpPr>
        <p:spPr>
          <a:xfrm>
            <a:off x="6241234" y="3342790"/>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39" name="Oval 338"/>
          <p:cNvSpPr/>
          <p:nvPr userDrawn="1"/>
        </p:nvSpPr>
        <p:spPr>
          <a:xfrm>
            <a:off x="4858494" y="2729161"/>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cxnSp>
        <p:nvCxnSpPr>
          <p:cNvPr id="340" name="Straight Connector 339"/>
          <p:cNvCxnSpPr/>
          <p:nvPr userDrawn="1"/>
        </p:nvCxnSpPr>
        <p:spPr>
          <a:xfrm flipH="1">
            <a:off x="6277861" y="1617804"/>
            <a:ext cx="1712482" cy="17426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1" name="Group 340"/>
          <p:cNvGrpSpPr/>
          <p:nvPr userDrawn="1"/>
        </p:nvGrpSpPr>
        <p:grpSpPr>
          <a:xfrm>
            <a:off x="5396723" y="976042"/>
            <a:ext cx="996049" cy="670170"/>
            <a:chOff x="6131916" y="1739750"/>
            <a:chExt cx="996049" cy="670170"/>
          </a:xfrm>
        </p:grpSpPr>
        <p:sp>
          <p:nvSpPr>
            <p:cNvPr id="342" name="TextBox 341"/>
            <p:cNvSpPr txBox="1"/>
            <p:nvPr/>
          </p:nvSpPr>
          <p:spPr>
            <a:xfrm>
              <a:off x="6200723" y="2218386"/>
              <a:ext cx="912907" cy="169277"/>
            </a:xfrm>
            <a:prstGeom prst="rect">
              <a:avLst/>
            </a:prstGeom>
            <a:noFill/>
          </p:spPr>
          <p:txBody>
            <a:bodyPr wrap="square" lIns="0" tIns="0" rIns="0" bIns="0" rtlCol="0">
              <a:spAutoFit/>
            </a:bodyPr>
            <a:lstStyle/>
            <a:p>
              <a:r>
                <a:rPr lang="en-GB" sz="1100" b="1" dirty="0" smtClean="0">
                  <a:solidFill>
                    <a:srgbClr val="5C5C5C"/>
                  </a:solidFill>
                </a:rPr>
                <a:t>Hungary  </a:t>
              </a:r>
              <a:r>
                <a:rPr lang="en-GB" sz="1100" dirty="0" smtClean="0">
                  <a:solidFill>
                    <a:srgbClr val="5C5C5C"/>
                  </a:solidFill>
                </a:rPr>
                <a:t>1</a:t>
              </a:r>
              <a:endParaRPr lang="en-GB" sz="1100" dirty="0">
                <a:solidFill>
                  <a:srgbClr val="5C5C5C"/>
                </a:solidFill>
              </a:endParaRPr>
            </a:p>
          </p:txBody>
        </p:sp>
        <p:cxnSp>
          <p:nvCxnSpPr>
            <p:cNvPr id="343" name="Straight Connector 342"/>
            <p:cNvCxnSpPr/>
            <p:nvPr/>
          </p:nvCxnSpPr>
          <p:spPr>
            <a:xfrm>
              <a:off x="6131916" y="2409920"/>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44" name="Picture 3"/>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189176" y="1739750"/>
              <a:ext cx="900000" cy="432000"/>
            </a:xfrm>
            <a:prstGeom prst="rect">
              <a:avLst/>
            </a:prstGeom>
            <a:ln w="12700">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45" name="TextBox 344"/>
          <p:cNvSpPr txBox="1"/>
          <p:nvPr userDrawn="1"/>
        </p:nvSpPr>
        <p:spPr>
          <a:xfrm>
            <a:off x="8034553" y="1416169"/>
            <a:ext cx="1022601" cy="169277"/>
          </a:xfrm>
          <a:prstGeom prst="rect">
            <a:avLst/>
          </a:prstGeom>
          <a:noFill/>
        </p:spPr>
        <p:txBody>
          <a:bodyPr wrap="square" lIns="0" tIns="0" rIns="0" bIns="0" rtlCol="0">
            <a:spAutoFit/>
          </a:bodyPr>
          <a:lstStyle/>
          <a:p>
            <a:r>
              <a:rPr lang="en-GB" sz="1100" b="1" dirty="0" smtClean="0">
                <a:solidFill>
                  <a:srgbClr val="5C5C5C"/>
                </a:solidFill>
              </a:rPr>
              <a:t>Bangladesh  </a:t>
            </a:r>
            <a:r>
              <a:rPr lang="en-GB" sz="1100" dirty="0" smtClean="0">
                <a:solidFill>
                  <a:srgbClr val="5C5C5C"/>
                </a:solidFill>
              </a:rPr>
              <a:t>1</a:t>
            </a:r>
            <a:endParaRPr lang="en-GB" sz="1100" dirty="0">
              <a:solidFill>
                <a:srgbClr val="5C5C5C"/>
              </a:solidFill>
            </a:endParaRPr>
          </a:p>
        </p:txBody>
      </p:sp>
      <p:cxnSp>
        <p:nvCxnSpPr>
          <p:cNvPr id="346" name="Straight Connector 345"/>
          <p:cNvCxnSpPr/>
          <p:nvPr userDrawn="1"/>
        </p:nvCxnSpPr>
        <p:spPr>
          <a:xfrm>
            <a:off x="7985726" y="1616242"/>
            <a:ext cx="964971" cy="15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47" name="Picture 4"/>
          <p:cNvPicPr>
            <a:picLocks noChangeArrowheads="1"/>
          </p:cNvPicPr>
          <p:nvPr userDrawn="1"/>
        </p:nvPicPr>
        <p:blipFill>
          <a:blip r:embed="rId11" cstate="email">
            <a:extLst>
              <a:ext uri="{28A0092B-C50C-407E-A947-70E740481C1C}">
                <a14:useLocalDpi xmlns:a14="http://schemas.microsoft.com/office/drawing/2010/main"/>
              </a:ext>
            </a:extLst>
          </a:blip>
          <a:stretch>
            <a:fillRect/>
          </a:stretch>
        </p:blipFill>
        <p:spPr bwMode="auto">
          <a:xfrm>
            <a:off x="8018918" y="965999"/>
            <a:ext cx="864000" cy="432000"/>
          </a:xfrm>
          <a:prstGeom prst="rect">
            <a:avLst/>
          </a:prstGeom>
          <a:ln w="12700">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8" name="Group 347"/>
          <p:cNvGrpSpPr/>
          <p:nvPr userDrawn="1"/>
        </p:nvGrpSpPr>
        <p:grpSpPr>
          <a:xfrm>
            <a:off x="7622283" y="4357495"/>
            <a:ext cx="1415412" cy="839048"/>
            <a:chOff x="7602377" y="5942099"/>
            <a:chExt cx="1415412" cy="839048"/>
          </a:xfrm>
        </p:grpSpPr>
        <p:cxnSp>
          <p:nvCxnSpPr>
            <p:cNvPr id="349" name="Straight Connector 348"/>
            <p:cNvCxnSpPr/>
            <p:nvPr/>
          </p:nvCxnSpPr>
          <p:spPr>
            <a:xfrm>
              <a:off x="7602377" y="6631810"/>
              <a:ext cx="13411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0" name="Group 349"/>
            <p:cNvGrpSpPr/>
            <p:nvPr/>
          </p:nvGrpSpPr>
          <p:grpSpPr>
            <a:xfrm>
              <a:off x="8008246" y="5942099"/>
              <a:ext cx="1009543" cy="839048"/>
              <a:chOff x="6626619" y="5917569"/>
              <a:chExt cx="1009543" cy="839048"/>
            </a:xfrm>
          </p:grpSpPr>
          <p:sp>
            <p:nvSpPr>
              <p:cNvPr id="351" name="TextBox 350"/>
              <p:cNvSpPr txBox="1"/>
              <p:nvPr/>
            </p:nvSpPr>
            <p:spPr>
              <a:xfrm>
                <a:off x="6633530" y="6418063"/>
                <a:ext cx="1002632" cy="338554"/>
              </a:xfrm>
              <a:prstGeom prst="rect">
                <a:avLst/>
              </a:prstGeom>
              <a:noFill/>
            </p:spPr>
            <p:txBody>
              <a:bodyPr wrap="square" lIns="0" tIns="0" rIns="0" bIns="0" rtlCol="0">
                <a:spAutoFit/>
              </a:bodyPr>
              <a:lstStyle/>
              <a:p>
                <a:r>
                  <a:rPr lang="en-GB" sz="1100" b="1" dirty="0" smtClean="0">
                    <a:solidFill>
                      <a:srgbClr val="5C5C5C"/>
                    </a:solidFill>
                  </a:rPr>
                  <a:t>India  </a:t>
                </a:r>
                <a:r>
                  <a:rPr lang="en-GB" sz="1100" dirty="0" smtClean="0">
                    <a:solidFill>
                      <a:srgbClr val="5C5C5C"/>
                    </a:solidFill>
                  </a:rPr>
                  <a:t>23</a:t>
                </a:r>
              </a:p>
              <a:p>
                <a:endParaRPr lang="en-GB" sz="1100" dirty="0">
                  <a:solidFill>
                    <a:srgbClr val="5C5C5C"/>
                  </a:solidFill>
                </a:endParaRPr>
              </a:p>
            </p:txBody>
          </p:sp>
          <p:pic>
            <p:nvPicPr>
              <p:cNvPr id="352" name="Picture 35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626619" y="5917569"/>
                <a:ext cx="904421" cy="439733"/>
              </a:xfrm>
              <a:prstGeom prst="rect">
                <a:avLst/>
              </a:prstGeom>
              <a:ln w="12700">
                <a:solidFill>
                  <a:schemeClr val="tx1">
                    <a:lumMod val="90000"/>
                    <a:lumOff val="10000"/>
                  </a:schemeClr>
                </a:solidFill>
              </a:ln>
            </p:spPr>
          </p:pic>
          <p:pic>
            <p:nvPicPr>
              <p:cNvPr id="353" name="Picture 352"/>
              <p:cNvPicPr>
                <a:picLocks noChangeAspect="1"/>
              </p:cNvPicPr>
              <p:nvPr/>
            </p:nvPicPr>
            <p:blipFill rotWithShape="1">
              <a:blip r:embed="rId12" cstate="email">
                <a:extLst>
                  <a:ext uri="{28A0092B-C50C-407E-A947-70E740481C1C}">
                    <a14:useLocalDpi xmlns:a14="http://schemas.microsoft.com/office/drawing/2010/main"/>
                  </a:ext>
                </a:extLst>
              </a:blip>
              <a:srcRect l="26589" t="34010" r="28414" b="32995"/>
              <a:stretch/>
            </p:blipFill>
            <p:spPr>
              <a:xfrm>
                <a:off x="6929729" y="6064466"/>
                <a:ext cx="298200" cy="145937"/>
              </a:xfrm>
              <a:prstGeom prst="rect">
                <a:avLst/>
              </a:prstGeom>
            </p:spPr>
          </p:pic>
        </p:grpSp>
      </p:grpSp>
      <p:sp>
        <p:nvSpPr>
          <p:cNvPr id="354" name="Oval 353"/>
          <p:cNvSpPr/>
          <p:nvPr userDrawn="1"/>
        </p:nvSpPr>
        <p:spPr>
          <a:xfrm>
            <a:off x="4450766" y="3786452"/>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55" name="Oval 354"/>
          <p:cNvSpPr/>
          <p:nvPr userDrawn="1"/>
        </p:nvSpPr>
        <p:spPr>
          <a:xfrm>
            <a:off x="5107991" y="3906467"/>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56" name="Oval 355"/>
          <p:cNvSpPr/>
          <p:nvPr userDrawn="1"/>
        </p:nvSpPr>
        <p:spPr>
          <a:xfrm>
            <a:off x="5276266" y="3725492"/>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357" name="Picture 35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05743" y="5214352"/>
            <a:ext cx="877751" cy="432780"/>
          </a:xfrm>
          <a:prstGeom prst="rect">
            <a:avLst/>
          </a:prstGeom>
          <a:ln w="12700">
            <a:solidFill>
              <a:schemeClr val="tx1"/>
            </a:solidFill>
          </a:ln>
        </p:spPr>
      </p:pic>
      <p:sp>
        <p:nvSpPr>
          <p:cNvPr id="358" name="TextBox 357"/>
          <p:cNvSpPr txBox="1"/>
          <p:nvPr userDrawn="1"/>
        </p:nvSpPr>
        <p:spPr>
          <a:xfrm>
            <a:off x="292592" y="5723002"/>
            <a:ext cx="912907" cy="169277"/>
          </a:xfrm>
          <a:prstGeom prst="rect">
            <a:avLst/>
          </a:prstGeom>
          <a:noFill/>
        </p:spPr>
        <p:txBody>
          <a:bodyPr wrap="square" lIns="0" tIns="0" rIns="0" bIns="0" rtlCol="0">
            <a:spAutoFit/>
          </a:bodyPr>
          <a:lstStyle/>
          <a:p>
            <a:r>
              <a:rPr lang="en-GB" sz="1100" b="1" dirty="0" smtClean="0">
                <a:solidFill>
                  <a:srgbClr val="5C5C5C"/>
                </a:solidFill>
              </a:rPr>
              <a:t>Ghana  6</a:t>
            </a:r>
            <a:endParaRPr lang="en-GB" sz="1100" dirty="0">
              <a:solidFill>
                <a:srgbClr val="5C5C5C"/>
              </a:solidFill>
            </a:endParaRPr>
          </a:p>
        </p:txBody>
      </p:sp>
      <p:cxnSp>
        <p:nvCxnSpPr>
          <p:cNvPr id="359" name="Straight Connector 358"/>
          <p:cNvCxnSpPr/>
          <p:nvPr userDrawn="1"/>
        </p:nvCxnSpPr>
        <p:spPr>
          <a:xfrm>
            <a:off x="301494" y="5904319"/>
            <a:ext cx="9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a:stCxn id="354" idx="3"/>
          </p:cNvCxnSpPr>
          <p:nvPr userDrawn="1"/>
        </p:nvCxnSpPr>
        <p:spPr>
          <a:xfrm flipH="1">
            <a:off x="1194509" y="3825476"/>
            <a:ext cx="3262952" cy="20788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1" name="Group 360"/>
          <p:cNvGrpSpPr/>
          <p:nvPr userDrawn="1"/>
        </p:nvGrpSpPr>
        <p:grpSpPr>
          <a:xfrm>
            <a:off x="3858266" y="5222137"/>
            <a:ext cx="1002802" cy="685664"/>
            <a:chOff x="2200763" y="6031612"/>
            <a:chExt cx="1002802" cy="685664"/>
          </a:xfrm>
        </p:grpSpPr>
        <p:pic>
          <p:nvPicPr>
            <p:cNvPr id="362" name="Picture 36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10288" y="6031612"/>
              <a:ext cx="865561" cy="432780"/>
            </a:xfrm>
            <a:prstGeom prst="rect">
              <a:avLst/>
            </a:prstGeom>
            <a:ln w="12700">
              <a:solidFill>
                <a:schemeClr val="tx1"/>
              </a:solidFill>
            </a:ln>
          </p:spPr>
        </p:pic>
        <p:sp>
          <p:nvSpPr>
            <p:cNvPr id="363" name="TextBox 362"/>
            <p:cNvSpPr txBox="1"/>
            <p:nvPr/>
          </p:nvSpPr>
          <p:spPr>
            <a:xfrm>
              <a:off x="2200933" y="6531703"/>
              <a:ext cx="1002632" cy="169277"/>
            </a:xfrm>
            <a:prstGeom prst="rect">
              <a:avLst/>
            </a:prstGeom>
            <a:noFill/>
          </p:spPr>
          <p:txBody>
            <a:bodyPr wrap="square" lIns="0" tIns="0" rIns="0" bIns="0" rtlCol="0">
              <a:spAutoFit/>
            </a:bodyPr>
            <a:lstStyle/>
            <a:p>
              <a:r>
                <a:rPr lang="en-GB" sz="1100" b="1" dirty="0" smtClean="0">
                  <a:solidFill>
                    <a:srgbClr val="5C5C5C"/>
                  </a:solidFill>
                </a:rPr>
                <a:t>Uganda  </a:t>
              </a:r>
              <a:r>
                <a:rPr lang="en-GB" sz="1100" dirty="0" smtClean="0">
                  <a:solidFill>
                    <a:srgbClr val="5C5C5C"/>
                  </a:solidFill>
                </a:rPr>
                <a:t>1</a:t>
              </a:r>
              <a:endParaRPr lang="en-GB" sz="1100" dirty="0">
                <a:solidFill>
                  <a:srgbClr val="5C5C5C"/>
                </a:solidFill>
              </a:endParaRPr>
            </a:p>
          </p:txBody>
        </p:sp>
        <p:cxnSp>
          <p:nvCxnSpPr>
            <p:cNvPr id="364" name="Straight Connector 363"/>
            <p:cNvCxnSpPr/>
            <p:nvPr/>
          </p:nvCxnSpPr>
          <p:spPr>
            <a:xfrm flipV="1">
              <a:off x="2200763" y="6716776"/>
              <a:ext cx="938882" cy="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5" name="Straight Connector 364"/>
          <p:cNvCxnSpPr/>
          <p:nvPr userDrawn="1"/>
        </p:nvCxnSpPr>
        <p:spPr>
          <a:xfrm flipH="1">
            <a:off x="4797148" y="3952186"/>
            <a:ext cx="333702" cy="19595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6" name="Group 365"/>
          <p:cNvGrpSpPr/>
          <p:nvPr userDrawn="1"/>
        </p:nvGrpSpPr>
        <p:grpSpPr>
          <a:xfrm>
            <a:off x="6441163" y="5200892"/>
            <a:ext cx="950181" cy="683759"/>
            <a:chOff x="5354624" y="5964870"/>
            <a:chExt cx="950181" cy="683759"/>
          </a:xfrm>
        </p:grpSpPr>
        <p:pic>
          <p:nvPicPr>
            <p:cNvPr id="367" name="Picture 366"/>
            <p:cNvPicPr>
              <a:picLocks/>
            </p:cNvPicPr>
            <p:nvPr/>
          </p:nvPicPr>
          <p:blipFill rotWithShape="1">
            <a:blip r:embed="rId15" cstate="email">
              <a:extLst>
                <a:ext uri="{28A0092B-C50C-407E-A947-70E740481C1C}">
                  <a14:useLocalDpi xmlns:a14="http://schemas.microsoft.com/office/drawing/2010/main"/>
                </a:ext>
              </a:extLst>
            </a:blip>
            <a:srcRect l="456" t="954" r="272" b="954"/>
            <a:stretch/>
          </p:blipFill>
          <p:spPr>
            <a:xfrm>
              <a:off x="5384301" y="5964870"/>
              <a:ext cx="878400" cy="432000"/>
            </a:xfrm>
            <a:prstGeom prst="rect">
              <a:avLst/>
            </a:prstGeom>
            <a:ln w="12700">
              <a:solidFill>
                <a:schemeClr val="tx1"/>
              </a:solidFill>
            </a:ln>
            <a:effectLst/>
          </p:spPr>
        </p:pic>
        <p:sp>
          <p:nvSpPr>
            <p:cNvPr id="368" name="TextBox 367"/>
            <p:cNvSpPr txBox="1"/>
            <p:nvPr/>
          </p:nvSpPr>
          <p:spPr>
            <a:xfrm>
              <a:off x="5384300" y="6464392"/>
              <a:ext cx="895507" cy="169277"/>
            </a:xfrm>
            <a:prstGeom prst="rect">
              <a:avLst/>
            </a:prstGeom>
            <a:noFill/>
          </p:spPr>
          <p:txBody>
            <a:bodyPr wrap="square" lIns="0" tIns="0" rIns="0" bIns="0" rtlCol="0">
              <a:spAutoFit/>
            </a:bodyPr>
            <a:lstStyle/>
            <a:p>
              <a:r>
                <a:rPr lang="en-GB" sz="1100" b="1" dirty="0" smtClean="0">
                  <a:solidFill>
                    <a:srgbClr val="5C5C5C"/>
                  </a:solidFill>
                </a:rPr>
                <a:t>Ethiopia  </a:t>
              </a:r>
              <a:r>
                <a:rPr lang="en-GB" sz="1100" dirty="0" smtClean="0">
                  <a:solidFill>
                    <a:srgbClr val="5C5C5C"/>
                  </a:solidFill>
                </a:rPr>
                <a:t>1</a:t>
              </a:r>
              <a:endParaRPr lang="en-GB" sz="1100" dirty="0">
                <a:solidFill>
                  <a:srgbClr val="5C5C5C"/>
                </a:solidFill>
              </a:endParaRPr>
            </a:p>
          </p:txBody>
        </p:sp>
        <p:cxnSp>
          <p:nvCxnSpPr>
            <p:cNvPr id="369" name="Straight Connector 368"/>
            <p:cNvCxnSpPr/>
            <p:nvPr/>
          </p:nvCxnSpPr>
          <p:spPr>
            <a:xfrm flipV="1">
              <a:off x="5354624" y="6648129"/>
              <a:ext cx="950181" cy="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0" name="Straight Connector 369"/>
          <p:cNvCxnSpPr>
            <a:endCxn id="356" idx="5"/>
          </p:cNvCxnSpPr>
          <p:nvPr userDrawn="1"/>
        </p:nvCxnSpPr>
        <p:spPr>
          <a:xfrm flipH="1" flipV="1">
            <a:off x="5315290" y="3764516"/>
            <a:ext cx="1125873" cy="2121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1" name="Group 370"/>
          <p:cNvGrpSpPr/>
          <p:nvPr userDrawn="1"/>
        </p:nvGrpSpPr>
        <p:grpSpPr>
          <a:xfrm>
            <a:off x="7954648" y="3542080"/>
            <a:ext cx="1091870" cy="670501"/>
            <a:chOff x="7910475" y="4286397"/>
            <a:chExt cx="1091870" cy="670501"/>
          </a:xfrm>
        </p:grpSpPr>
        <p:grpSp>
          <p:nvGrpSpPr>
            <p:cNvPr id="372" name="Group 371"/>
            <p:cNvGrpSpPr/>
            <p:nvPr/>
          </p:nvGrpSpPr>
          <p:grpSpPr>
            <a:xfrm>
              <a:off x="7910475" y="4755112"/>
              <a:ext cx="1091870" cy="201786"/>
              <a:chOff x="7755394" y="6264203"/>
              <a:chExt cx="1091870" cy="201786"/>
            </a:xfrm>
          </p:grpSpPr>
          <p:sp>
            <p:nvSpPr>
              <p:cNvPr id="374" name="TextBox 373"/>
              <p:cNvSpPr txBox="1"/>
              <p:nvPr/>
            </p:nvSpPr>
            <p:spPr>
              <a:xfrm>
                <a:off x="7844632" y="6264203"/>
                <a:ext cx="1002632" cy="169277"/>
              </a:xfrm>
              <a:prstGeom prst="rect">
                <a:avLst/>
              </a:prstGeom>
              <a:noFill/>
            </p:spPr>
            <p:txBody>
              <a:bodyPr wrap="square" lIns="0" tIns="0" rIns="0" bIns="0" rtlCol="0">
                <a:spAutoFit/>
              </a:bodyPr>
              <a:lstStyle/>
              <a:p>
                <a:r>
                  <a:rPr lang="en-GB" sz="1100" b="1" dirty="0" smtClean="0">
                    <a:solidFill>
                      <a:srgbClr val="5C5C5C"/>
                    </a:solidFill>
                  </a:rPr>
                  <a:t>Australia  </a:t>
                </a:r>
                <a:r>
                  <a:rPr lang="en-GB" sz="1100" dirty="0" smtClean="0">
                    <a:solidFill>
                      <a:srgbClr val="5C5C5C"/>
                    </a:solidFill>
                  </a:rPr>
                  <a:t>1</a:t>
                </a:r>
                <a:endParaRPr lang="en-GB" sz="1100" dirty="0">
                  <a:solidFill>
                    <a:srgbClr val="5C5C5C"/>
                  </a:solidFill>
                </a:endParaRPr>
              </a:p>
            </p:txBody>
          </p:sp>
          <p:cxnSp>
            <p:nvCxnSpPr>
              <p:cNvPr id="375" name="Straight Connector 374"/>
              <p:cNvCxnSpPr/>
              <p:nvPr/>
            </p:nvCxnSpPr>
            <p:spPr>
              <a:xfrm>
                <a:off x="7755394" y="6465989"/>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73" name="Picture 372"/>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999713" y="4286397"/>
              <a:ext cx="883737" cy="432780"/>
            </a:xfrm>
            <a:prstGeom prst="rect">
              <a:avLst/>
            </a:prstGeom>
            <a:ln w="9525">
              <a:solidFill>
                <a:schemeClr val="tx1">
                  <a:lumMod val="75000"/>
                  <a:lumOff val="25000"/>
                </a:schemeClr>
              </a:solidFill>
            </a:ln>
          </p:spPr>
        </p:pic>
      </p:grpSp>
      <p:grpSp>
        <p:nvGrpSpPr>
          <p:cNvPr id="376" name="Group 375"/>
          <p:cNvGrpSpPr/>
          <p:nvPr userDrawn="1"/>
        </p:nvGrpSpPr>
        <p:grpSpPr>
          <a:xfrm>
            <a:off x="7957823" y="2639136"/>
            <a:ext cx="1104263" cy="696350"/>
            <a:chOff x="7913650" y="3383453"/>
            <a:chExt cx="1104263" cy="696350"/>
          </a:xfrm>
        </p:grpSpPr>
        <p:grpSp>
          <p:nvGrpSpPr>
            <p:cNvPr id="377" name="Group 376"/>
            <p:cNvGrpSpPr/>
            <p:nvPr/>
          </p:nvGrpSpPr>
          <p:grpSpPr>
            <a:xfrm>
              <a:off x="7913650" y="3880826"/>
              <a:ext cx="1104263" cy="198977"/>
              <a:chOff x="7754491" y="5216714"/>
              <a:chExt cx="1104263" cy="198977"/>
            </a:xfrm>
          </p:grpSpPr>
          <p:sp>
            <p:nvSpPr>
              <p:cNvPr id="379" name="TextBox 378"/>
              <p:cNvSpPr txBox="1"/>
              <p:nvPr/>
            </p:nvSpPr>
            <p:spPr>
              <a:xfrm>
                <a:off x="7856122" y="5216714"/>
                <a:ext cx="1002632" cy="169277"/>
              </a:xfrm>
              <a:prstGeom prst="rect">
                <a:avLst/>
              </a:prstGeom>
              <a:noFill/>
            </p:spPr>
            <p:txBody>
              <a:bodyPr wrap="square" lIns="0" tIns="0" rIns="0" bIns="0" rtlCol="0">
                <a:spAutoFit/>
              </a:bodyPr>
              <a:lstStyle/>
              <a:p>
                <a:r>
                  <a:rPr lang="en-GB" sz="1100" b="1" dirty="0" smtClean="0">
                    <a:solidFill>
                      <a:srgbClr val="5C5C5C"/>
                    </a:solidFill>
                  </a:rPr>
                  <a:t>Malaysia  </a:t>
                </a:r>
                <a:r>
                  <a:rPr lang="en-GB" sz="1100" dirty="0" smtClean="0">
                    <a:solidFill>
                      <a:srgbClr val="5C5C5C"/>
                    </a:solidFill>
                  </a:rPr>
                  <a:t>25</a:t>
                </a:r>
                <a:endParaRPr lang="en-GB" sz="1100" dirty="0">
                  <a:solidFill>
                    <a:srgbClr val="5C5C5C"/>
                  </a:solidFill>
                </a:endParaRPr>
              </a:p>
            </p:txBody>
          </p:sp>
          <p:cxnSp>
            <p:nvCxnSpPr>
              <p:cNvPr id="380" name="Straight Connector 379"/>
              <p:cNvCxnSpPr/>
              <p:nvPr/>
            </p:nvCxnSpPr>
            <p:spPr>
              <a:xfrm>
                <a:off x="7754491" y="5415691"/>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78" name="Picture 37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996201" y="3383453"/>
              <a:ext cx="883847" cy="432780"/>
            </a:xfrm>
            <a:prstGeom prst="rect">
              <a:avLst/>
            </a:prstGeom>
            <a:ln w="9525">
              <a:solidFill>
                <a:schemeClr val="tx1">
                  <a:lumMod val="75000"/>
                  <a:lumOff val="25000"/>
                </a:schemeClr>
              </a:solidFill>
            </a:ln>
          </p:spPr>
        </p:pic>
      </p:grpSp>
      <p:grpSp>
        <p:nvGrpSpPr>
          <p:cNvPr id="381" name="Group 380"/>
          <p:cNvGrpSpPr/>
          <p:nvPr userDrawn="1"/>
        </p:nvGrpSpPr>
        <p:grpSpPr>
          <a:xfrm>
            <a:off x="7952894" y="1838645"/>
            <a:ext cx="1104996" cy="643186"/>
            <a:chOff x="7908721" y="2582962"/>
            <a:chExt cx="1104996" cy="643186"/>
          </a:xfrm>
        </p:grpSpPr>
        <p:grpSp>
          <p:nvGrpSpPr>
            <p:cNvPr id="382" name="Group 381"/>
            <p:cNvGrpSpPr/>
            <p:nvPr/>
          </p:nvGrpSpPr>
          <p:grpSpPr>
            <a:xfrm>
              <a:off x="7908721" y="3052429"/>
              <a:ext cx="1104996" cy="173719"/>
              <a:chOff x="7737050" y="4258335"/>
              <a:chExt cx="1104996" cy="173719"/>
            </a:xfrm>
          </p:grpSpPr>
          <p:sp>
            <p:nvSpPr>
              <p:cNvPr id="384" name="TextBox 383"/>
              <p:cNvSpPr txBox="1"/>
              <p:nvPr/>
            </p:nvSpPr>
            <p:spPr>
              <a:xfrm>
                <a:off x="7839414" y="4258335"/>
                <a:ext cx="1002632" cy="169277"/>
              </a:xfrm>
              <a:prstGeom prst="rect">
                <a:avLst/>
              </a:prstGeom>
              <a:noFill/>
            </p:spPr>
            <p:txBody>
              <a:bodyPr wrap="square" lIns="0" tIns="0" rIns="0" bIns="0" rtlCol="0">
                <a:spAutoFit/>
              </a:bodyPr>
              <a:lstStyle/>
              <a:p>
                <a:r>
                  <a:rPr lang="en-GB" sz="1100" b="1" dirty="0" smtClean="0">
                    <a:solidFill>
                      <a:srgbClr val="5C5C5C"/>
                    </a:solidFill>
                  </a:rPr>
                  <a:t>China  </a:t>
                </a:r>
                <a:r>
                  <a:rPr lang="en-GB" sz="1100" dirty="0" smtClean="0">
                    <a:solidFill>
                      <a:srgbClr val="5C5C5C"/>
                    </a:solidFill>
                  </a:rPr>
                  <a:t>8</a:t>
                </a:r>
                <a:endParaRPr lang="en-GB" sz="1100" dirty="0">
                  <a:solidFill>
                    <a:srgbClr val="5C5C5C"/>
                  </a:solidFill>
                </a:endParaRPr>
              </a:p>
            </p:txBody>
          </p:sp>
          <p:cxnSp>
            <p:nvCxnSpPr>
              <p:cNvPr id="385" name="Straight Connector 384"/>
              <p:cNvCxnSpPr/>
              <p:nvPr/>
            </p:nvCxnSpPr>
            <p:spPr>
              <a:xfrm>
                <a:off x="7737050" y="4432054"/>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83" name="Picture 38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996668" y="2582962"/>
              <a:ext cx="883847" cy="432780"/>
            </a:xfrm>
            <a:prstGeom prst="rect">
              <a:avLst/>
            </a:prstGeom>
            <a:ln w="9525">
              <a:solidFill>
                <a:schemeClr val="tx1">
                  <a:lumMod val="75000"/>
                  <a:lumOff val="25000"/>
                </a:schemeClr>
              </a:solidFill>
            </a:ln>
          </p:spPr>
        </p:pic>
      </p:grpSp>
      <p:grpSp>
        <p:nvGrpSpPr>
          <p:cNvPr id="386" name="Group 385"/>
          <p:cNvGrpSpPr/>
          <p:nvPr userDrawn="1"/>
        </p:nvGrpSpPr>
        <p:grpSpPr>
          <a:xfrm>
            <a:off x="8001358" y="5208199"/>
            <a:ext cx="1040518" cy="687951"/>
            <a:chOff x="7052945" y="5952516"/>
            <a:chExt cx="1040518" cy="687951"/>
          </a:xfrm>
        </p:grpSpPr>
        <p:grpSp>
          <p:nvGrpSpPr>
            <p:cNvPr id="387" name="Group 386"/>
            <p:cNvGrpSpPr/>
            <p:nvPr/>
          </p:nvGrpSpPr>
          <p:grpSpPr>
            <a:xfrm>
              <a:off x="7052945" y="6460810"/>
              <a:ext cx="1040518" cy="179657"/>
              <a:chOff x="7052945" y="6360451"/>
              <a:chExt cx="1040518" cy="179657"/>
            </a:xfrm>
          </p:grpSpPr>
          <p:sp>
            <p:nvSpPr>
              <p:cNvPr id="389" name="TextBox 388"/>
              <p:cNvSpPr txBox="1"/>
              <p:nvPr/>
            </p:nvSpPr>
            <p:spPr>
              <a:xfrm>
                <a:off x="7090831" y="6360451"/>
                <a:ext cx="1002632" cy="169277"/>
              </a:xfrm>
              <a:prstGeom prst="rect">
                <a:avLst/>
              </a:prstGeom>
              <a:noFill/>
            </p:spPr>
            <p:txBody>
              <a:bodyPr wrap="square" lIns="0" tIns="0" rIns="0" bIns="0" rtlCol="0">
                <a:spAutoFit/>
              </a:bodyPr>
              <a:lstStyle/>
              <a:p>
                <a:r>
                  <a:rPr lang="en-GB" sz="1100" b="1" dirty="0" smtClean="0">
                    <a:solidFill>
                      <a:srgbClr val="5C5C5C"/>
                    </a:solidFill>
                  </a:rPr>
                  <a:t>Pakistan  115</a:t>
                </a:r>
                <a:endParaRPr lang="en-GB" sz="1100" dirty="0">
                  <a:solidFill>
                    <a:srgbClr val="5C5C5C"/>
                  </a:solidFill>
                </a:endParaRPr>
              </a:p>
            </p:txBody>
          </p:sp>
          <p:cxnSp>
            <p:nvCxnSpPr>
              <p:cNvPr id="390" name="Straight Connector 389"/>
              <p:cNvCxnSpPr/>
              <p:nvPr/>
            </p:nvCxnSpPr>
            <p:spPr>
              <a:xfrm>
                <a:off x="7052945" y="6540108"/>
                <a:ext cx="9110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88" name="Picture 387"/>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093155" y="5952516"/>
              <a:ext cx="877751" cy="432780"/>
            </a:xfrm>
            <a:prstGeom prst="rect">
              <a:avLst/>
            </a:prstGeom>
            <a:ln w="12700">
              <a:solidFill>
                <a:schemeClr val="tx1"/>
              </a:solidFill>
            </a:ln>
          </p:spPr>
        </p:pic>
      </p:grpSp>
      <p:grpSp>
        <p:nvGrpSpPr>
          <p:cNvPr id="391" name="Group 390"/>
          <p:cNvGrpSpPr/>
          <p:nvPr userDrawn="1"/>
        </p:nvGrpSpPr>
        <p:grpSpPr>
          <a:xfrm>
            <a:off x="286265" y="3535661"/>
            <a:ext cx="1002632" cy="647692"/>
            <a:chOff x="242092" y="4279978"/>
            <a:chExt cx="1002632" cy="647692"/>
          </a:xfrm>
        </p:grpSpPr>
        <p:grpSp>
          <p:nvGrpSpPr>
            <p:cNvPr id="392" name="Group 391"/>
            <p:cNvGrpSpPr/>
            <p:nvPr/>
          </p:nvGrpSpPr>
          <p:grpSpPr>
            <a:xfrm>
              <a:off x="242092" y="4751553"/>
              <a:ext cx="1002632" cy="176117"/>
              <a:chOff x="377649" y="5261360"/>
              <a:chExt cx="1002632" cy="176117"/>
            </a:xfrm>
          </p:grpSpPr>
          <p:sp>
            <p:nvSpPr>
              <p:cNvPr id="394" name="TextBox 393"/>
              <p:cNvSpPr txBox="1"/>
              <p:nvPr/>
            </p:nvSpPr>
            <p:spPr>
              <a:xfrm>
                <a:off x="377649" y="5261360"/>
                <a:ext cx="1002632" cy="169277"/>
              </a:xfrm>
              <a:prstGeom prst="rect">
                <a:avLst/>
              </a:prstGeom>
              <a:noFill/>
            </p:spPr>
            <p:txBody>
              <a:bodyPr wrap="square" lIns="0" tIns="0" rIns="0" bIns="0" rtlCol="0">
                <a:spAutoFit/>
              </a:bodyPr>
              <a:lstStyle/>
              <a:p>
                <a:r>
                  <a:rPr lang="en-GB" sz="1100" b="1" dirty="0" smtClean="0">
                    <a:solidFill>
                      <a:srgbClr val="5C5C5C"/>
                    </a:solidFill>
                  </a:rPr>
                  <a:t>Brazil </a:t>
                </a:r>
                <a:r>
                  <a:rPr lang="en-GB" sz="1100" dirty="0" smtClean="0">
                    <a:solidFill>
                      <a:srgbClr val="5C5C5C"/>
                    </a:solidFill>
                  </a:rPr>
                  <a:t>4</a:t>
                </a:r>
                <a:endParaRPr lang="en-GB" sz="1100" dirty="0">
                  <a:solidFill>
                    <a:srgbClr val="5C5C5C"/>
                  </a:solidFill>
                </a:endParaRPr>
              </a:p>
            </p:txBody>
          </p:sp>
          <p:cxnSp>
            <p:nvCxnSpPr>
              <p:cNvPr id="395" name="Straight Connector 394"/>
              <p:cNvCxnSpPr/>
              <p:nvPr/>
            </p:nvCxnSpPr>
            <p:spPr>
              <a:xfrm>
                <a:off x="380940" y="5437477"/>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93" name="Picture 39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43778" y="4279978"/>
              <a:ext cx="878400" cy="439199"/>
            </a:xfrm>
            <a:prstGeom prst="rect">
              <a:avLst/>
            </a:prstGeom>
            <a:ln w="12700">
              <a:solidFill>
                <a:schemeClr val="tx1"/>
              </a:solidFill>
            </a:ln>
          </p:spPr>
        </p:pic>
      </p:grpSp>
      <p:grpSp>
        <p:nvGrpSpPr>
          <p:cNvPr id="396" name="Group 395"/>
          <p:cNvGrpSpPr/>
          <p:nvPr userDrawn="1"/>
        </p:nvGrpSpPr>
        <p:grpSpPr>
          <a:xfrm>
            <a:off x="264012" y="2638211"/>
            <a:ext cx="1003324" cy="662919"/>
            <a:chOff x="219839" y="3382528"/>
            <a:chExt cx="1003324" cy="662919"/>
          </a:xfrm>
        </p:grpSpPr>
        <p:grpSp>
          <p:nvGrpSpPr>
            <p:cNvPr id="397" name="Group 396"/>
            <p:cNvGrpSpPr/>
            <p:nvPr/>
          </p:nvGrpSpPr>
          <p:grpSpPr>
            <a:xfrm>
              <a:off x="219839" y="3860524"/>
              <a:ext cx="1003324" cy="184923"/>
              <a:chOff x="366055" y="3272291"/>
              <a:chExt cx="1003324" cy="184923"/>
            </a:xfrm>
          </p:grpSpPr>
          <p:sp>
            <p:nvSpPr>
              <p:cNvPr id="399" name="TextBox 398"/>
              <p:cNvSpPr txBox="1"/>
              <p:nvPr/>
            </p:nvSpPr>
            <p:spPr>
              <a:xfrm>
                <a:off x="366747" y="3272291"/>
                <a:ext cx="1002632" cy="169277"/>
              </a:xfrm>
              <a:prstGeom prst="rect">
                <a:avLst/>
              </a:prstGeom>
              <a:noFill/>
            </p:spPr>
            <p:txBody>
              <a:bodyPr wrap="square" lIns="0" tIns="0" rIns="0" bIns="0" rtlCol="0">
                <a:spAutoFit/>
              </a:bodyPr>
              <a:lstStyle/>
              <a:p>
                <a:r>
                  <a:rPr lang="en-GB" sz="1100" b="1" dirty="0" smtClean="0">
                    <a:solidFill>
                      <a:srgbClr val="5C5C5C"/>
                    </a:solidFill>
                  </a:rPr>
                  <a:t>Costa Rica  </a:t>
                </a:r>
                <a:r>
                  <a:rPr lang="en-GB" sz="1100" dirty="0" smtClean="0">
                    <a:solidFill>
                      <a:srgbClr val="5C5C5C"/>
                    </a:solidFill>
                  </a:rPr>
                  <a:t>1</a:t>
                </a:r>
                <a:endParaRPr lang="en-GB" sz="1100" dirty="0">
                  <a:solidFill>
                    <a:srgbClr val="5C5C5C"/>
                  </a:solidFill>
                </a:endParaRPr>
              </a:p>
            </p:txBody>
          </p:sp>
          <p:cxnSp>
            <p:nvCxnSpPr>
              <p:cNvPr id="400" name="Straight Connector 399"/>
              <p:cNvCxnSpPr/>
              <p:nvPr/>
            </p:nvCxnSpPr>
            <p:spPr>
              <a:xfrm>
                <a:off x="366055" y="3457214"/>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98" name="Picture 397"/>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51208" y="3382528"/>
              <a:ext cx="882000" cy="440999"/>
            </a:xfrm>
            <a:prstGeom prst="rect">
              <a:avLst/>
            </a:prstGeom>
            <a:ln w="12700">
              <a:solidFill>
                <a:schemeClr val="tx1"/>
              </a:solidFill>
            </a:ln>
          </p:spPr>
        </p:pic>
      </p:grpSp>
      <p:grpSp>
        <p:nvGrpSpPr>
          <p:cNvPr id="401" name="Group 400"/>
          <p:cNvGrpSpPr/>
          <p:nvPr userDrawn="1"/>
        </p:nvGrpSpPr>
        <p:grpSpPr>
          <a:xfrm>
            <a:off x="281602" y="4338880"/>
            <a:ext cx="912907" cy="680427"/>
            <a:chOff x="237429" y="5083197"/>
            <a:chExt cx="912907" cy="680427"/>
          </a:xfrm>
        </p:grpSpPr>
        <p:pic>
          <p:nvPicPr>
            <p:cNvPr id="402" name="Picture 2" descr="\\CABIUK-IMAGE\images\General\Flags of the World\Flags - Uniform Size\Flags - Uniform Size - for Web\Chile.gif"/>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56257" y="5083197"/>
              <a:ext cx="886475" cy="443237"/>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sp>
          <p:nvSpPr>
            <p:cNvPr id="403" name="TextBox 402"/>
            <p:cNvSpPr txBox="1"/>
            <p:nvPr/>
          </p:nvSpPr>
          <p:spPr>
            <a:xfrm>
              <a:off x="237429" y="5582307"/>
              <a:ext cx="912907" cy="169277"/>
            </a:xfrm>
            <a:prstGeom prst="rect">
              <a:avLst/>
            </a:prstGeom>
            <a:noFill/>
          </p:spPr>
          <p:txBody>
            <a:bodyPr wrap="square" lIns="0" tIns="0" rIns="0" bIns="0" rtlCol="0">
              <a:spAutoFit/>
            </a:bodyPr>
            <a:lstStyle/>
            <a:p>
              <a:r>
                <a:rPr lang="en-GB" sz="1100" b="1" dirty="0" smtClean="0">
                  <a:solidFill>
                    <a:srgbClr val="5C5C5C"/>
                  </a:solidFill>
                </a:rPr>
                <a:t>Chile  </a:t>
              </a:r>
              <a:r>
                <a:rPr lang="en-GB" sz="1100" dirty="0" smtClean="0">
                  <a:solidFill>
                    <a:srgbClr val="5C5C5C"/>
                  </a:solidFill>
                </a:rPr>
                <a:t>1</a:t>
              </a:r>
              <a:endParaRPr lang="en-GB" sz="1100" dirty="0">
                <a:solidFill>
                  <a:srgbClr val="5C5C5C"/>
                </a:solidFill>
              </a:endParaRPr>
            </a:p>
          </p:txBody>
        </p:sp>
        <p:cxnSp>
          <p:nvCxnSpPr>
            <p:cNvPr id="404" name="Straight Connector 403"/>
            <p:cNvCxnSpPr/>
            <p:nvPr/>
          </p:nvCxnSpPr>
          <p:spPr>
            <a:xfrm>
              <a:off x="246331" y="5763624"/>
              <a:ext cx="9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5" name="Oval 404"/>
          <p:cNvSpPr/>
          <p:nvPr userDrawn="1"/>
        </p:nvSpPr>
        <p:spPr>
          <a:xfrm>
            <a:off x="3098923" y="4531641"/>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cxnSp>
        <p:nvCxnSpPr>
          <p:cNvPr id="406" name="Straight Connector 405"/>
          <p:cNvCxnSpPr>
            <a:endCxn id="405" idx="2"/>
          </p:cNvCxnSpPr>
          <p:nvPr userDrawn="1"/>
        </p:nvCxnSpPr>
        <p:spPr>
          <a:xfrm flipV="1">
            <a:off x="1181602" y="4554501"/>
            <a:ext cx="1917321" cy="4648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7" name="Rectangle 406"/>
          <p:cNvSpPr/>
          <p:nvPr userDrawn="1"/>
        </p:nvSpPr>
        <p:spPr>
          <a:xfrm>
            <a:off x="153942" y="332656"/>
            <a:ext cx="8971007" cy="461665"/>
          </a:xfrm>
          <a:prstGeom prst="rect">
            <a:avLst/>
          </a:prstGeom>
        </p:spPr>
        <p:txBody>
          <a:bodyPr wrap="square">
            <a:spAutoFit/>
          </a:bodyPr>
          <a:lstStyle/>
          <a:p>
            <a:pPr>
              <a:defRPr/>
            </a:pPr>
            <a:r>
              <a:rPr lang="en-GB" b="1" dirty="0" smtClean="0">
                <a:solidFill>
                  <a:srgbClr val="5C5C5C"/>
                </a:solidFill>
              </a:rPr>
              <a:t>Global reach </a:t>
            </a:r>
            <a:r>
              <a:rPr lang="en-GB" dirty="0" smtClean="0">
                <a:solidFill>
                  <a:srgbClr val="5C5C5C"/>
                </a:solidFill>
              </a:rPr>
              <a:t>We </a:t>
            </a:r>
            <a:r>
              <a:rPr lang="en-GB" dirty="0">
                <a:solidFill>
                  <a:srgbClr val="5C5C5C"/>
                </a:solidFill>
              </a:rPr>
              <a:t>have </a:t>
            </a:r>
            <a:r>
              <a:rPr lang="en-GB" dirty="0" smtClean="0">
                <a:solidFill>
                  <a:srgbClr val="5C5C5C"/>
                </a:solidFill>
              </a:rPr>
              <a:t>480+ </a:t>
            </a:r>
            <a:r>
              <a:rPr lang="en-GB" dirty="0">
                <a:solidFill>
                  <a:srgbClr val="5C5C5C"/>
                </a:solidFill>
              </a:rPr>
              <a:t>staff across 21 locations worldwide</a:t>
            </a:r>
          </a:p>
        </p:txBody>
      </p:sp>
      <p:cxnSp>
        <p:nvCxnSpPr>
          <p:cNvPr id="409" name="Straight Connector 408"/>
          <p:cNvCxnSpPr/>
          <p:nvPr userDrawn="1"/>
        </p:nvCxnSpPr>
        <p:spPr>
          <a:xfrm>
            <a:off x="2448066" y="5904319"/>
            <a:ext cx="9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0" name="TextBox 409"/>
          <p:cNvSpPr txBox="1"/>
          <p:nvPr userDrawn="1"/>
        </p:nvSpPr>
        <p:spPr>
          <a:xfrm>
            <a:off x="2437804" y="5707457"/>
            <a:ext cx="912907" cy="169277"/>
          </a:xfrm>
          <a:prstGeom prst="rect">
            <a:avLst/>
          </a:prstGeom>
          <a:noFill/>
        </p:spPr>
        <p:txBody>
          <a:bodyPr wrap="square" lIns="0" tIns="0" rIns="0" bIns="0" rtlCol="0">
            <a:spAutoFit/>
          </a:bodyPr>
          <a:lstStyle/>
          <a:p>
            <a:r>
              <a:rPr lang="en-GB" sz="1100" b="1" dirty="0" smtClean="0">
                <a:solidFill>
                  <a:srgbClr val="5C5C5C"/>
                </a:solidFill>
              </a:rPr>
              <a:t>Niger </a:t>
            </a:r>
            <a:r>
              <a:rPr lang="en-GB" sz="1100" dirty="0" smtClean="0">
                <a:solidFill>
                  <a:srgbClr val="5C5C5C"/>
                </a:solidFill>
              </a:rPr>
              <a:t>1</a:t>
            </a:r>
            <a:endParaRPr lang="en-GB" sz="1100" dirty="0">
              <a:solidFill>
                <a:srgbClr val="5C5C5C"/>
              </a:solidFill>
            </a:endParaRPr>
          </a:p>
        </p:txBody>
      </p:sp>
      <p:pic>
        <p:nvPicPr>
          <p:cNvPr id="411" name="Picture 410"/>
          <p:cNvPicPr>
            <a:picLocks/>
          </p:cNvPicPr>
          <p:nvPr userDrawn="1"/>
        </p:nvPicPr>
        <p:blipFill>
          <a:blip r:embed="rId23" cstate="email">
            <a:extLst>
              <a:ext uri="{28A0092B-C50C-407E-A947-70E740481C1C}">
                <a14:useLocalDpi xmlns:a14="http://schemas.microsoft.com/office/drawing/2010/main"/>
              </a:ext>
            </a:extLst>
          </a:blip>
          <a:stretch>
            <a:fillRect/>
          </a:stretch>
        </p:blipFill>
        <p:spPr>
          <a:xfrm>
            <a:off x="2448066" y="5235699"/>
            <a:ext cx="864000" cy="432000"/>
          </a:xfrm>
          <a:prstGeom prst="rect">
            <a:avLst/>
          </a:prstGeom>
          <a:ln>
            <a:solidFill>
              <a:schemeClr val="tx1"/>
            </a:solidFill>
          </a:ln>
        </p:spPr>
      </p:pic>
      <p:sp>
        <p:nvSpPr>
          <p:cNvPr id="412" name="Oval 411"/>
          <p:cNvSpPr/>
          <p:nvPr userDrawn="1"/>
        </p:nvSpPr>
        <p:spPr>
          <a:xfrm>
            <a:off x="4687633" y="3519220"/>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189556899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lgn="l">
              <a:defRPr b="1">
                <a:solidFill>
                  <a:srgbClr val="4C4C4C"/>
                </a:solidFill>
                <a:latin typeface="+mj-lt"/>
              </a:defRPr>
            </a:lvl1pPr>
          </a:lstStyle>
          <a:p>
            <a:r>
              <a:rPr lang="en-US" smtClean="0"/>
              <a:t>Click to edit Master title style</a:t>
            </a:r>
            <a:endParaRPr lang="en-GB" dirty="0"/>
          </a:p>
        </p:txBody>
      </p:sp>
      <p:sp>
        <p:nvSpPr>
          <p:cNvPr id="5" name="Content Placeholder 4"/>
          <p:cNvSpPr>
            <a:spLocks noGrp="1"/>
          </p:cNvSpPr>
          <p:nvPr>
            <p:ph sz="quarter" idx="11"/>
          </p:nvPr>
        </p:nvSpPr>
        <p:spPr>
          <a:xfrm>
            <a:off x="457200" y="1628800"/>
            <a:ext cx="8229600" cy="4464496"/>
          </a:xfrm>
        </p:spPr>
        <p:txBody>
          <a:bodyPr/>
          <a:lstStyle>
            <a:lvl1pPr marL="177800" indent="-177800">
              <a:buClr>
                <a:schemeClr val="bg2"/>
              </a:buClr>
              <a:defRPr/>
            </a:lvl1pPr>
            <a:lvl2pPr marL="177800" indent="-177800">
              <a:buClr>
                <a:schemeClr val="bg2"/>
              </a:buClr>
              <a:defRPr/>
            </a:lvl2pPr>
            <a:lvl3pPr marL="177800" indent="-177800">
              <a:buClr>
                <a:schemeClr val="bg2"/>
              </a:buClr>
              <a:defRPr/>
            </a:lvl3pPr>
            <a:lvl4pPr marL="177800" indent="-177800">
              <a:buClr>
                <a:schemeClr val="bg2"/>
              </a:buClr>
              <a:defRPr/>
            </a:lvl4pPr>
            <a:lvl5pPr marL="177800" indent="-177800">
              <a:buClr>
                <a:schemeClr val="bg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8966613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4C4C4C"/>
                </a:solidFill>
              </a:defRPr>
            </a:lvl1pPr>
          </a:lstStyle>
          <a:p>
            <a:r>
              <a:rPr lang="en-US" smtClean="0"/>
              <a:t>Click to edit Master title style</a:t>
            </a:r>
            <a:endParaRPr lang="en-GB" dirty="0"/>
          </a:p>
        </p:txBody>
      </p:sp>
      <p:sp>
        <p:nvSpPr>
          <p:cNvPr id="4" name="Content Placeholder 3"/>
          <p:cNvSpPr>
            <a:spLocks noGrp="1"/>
          </p:cNvSpPr>
          <p:nvPr>
            <p:ph sz="quarter" idx="10"/>
          </p:nvPr>
        </p:nvSpPr>
        <p:spPr>
          <a:xfrm>
            <a:off x="457200" y="1556792"/>
            <a:ext cx="3960000" cy="4320000"/>
          </a:xfrm>
        </p:spPr>
        <p:txBody>
          <a:bodyPr/>
          <a:lstStyle>
            <a:lvl1pPr marL="177800" indent="-177800">
              <a:buFont typeface="Arial" panose="020B0604020202020204" pitchFamily="34" charset="0"/>
              <a:buChar char="●"/>
              <a:tabLst/>
              <a:defRPr/>
            </a:lvl1pPr>
            <a:lvl2pPr marL="539750" indent="-177800">
              <a:buFont typeface="Arial" panose="020B0604020202020204" pitchFamily="34" charset="0"/>
              <a:buChar char="●"/>
              <a:tabLst/>
              <a:defRPr/>
            </a:lvl2pPr>
            <a:lvl3pPr marL="730250" indent="-177800">
              <a:buFont typeface="Arial" panose="020B0604020202020204" pitchFamily="34" charset="0"/>
              <a:buChar char="●"/>
              <a:tabLst/>
              <a:defRPr/>
            </a:lvl3pPr>
            <a:lvl4pPr marL="901700" indent="-177800">
              <a:buFont typeface="Arial" panose="020B0604020202020204" pitchFamily="34" charset="0"/>
              <a:buChar char="●"/>
              <a:tabLst/>
              <a:defRPr/>
            </a:lvl4pPr>
            <a:lvl5pPr marL="1092200" indent="-177800">
              <a:buFont typeface="Arial" panose="020B0604020202020204" pitchFamily="34" charset="0"/>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5"/>
          <p:cNvSpPr>
            <a:spLocks noGrp="1"/>
          </p:cNvSpPr>
          <p:nvPr>
            <p:ph type="body" sz="quarter" idx="11"/>
          </p:nvPr>
        </p:nvSpPr>
        <p:spPr>
          <a:xfrm>
            <a:off x="4726800" y="1556792"/>
            <a:ext cx="3960000" cy="4320000"/>
          </a:xfrm>
        </p:spPr>
        <p:txBody>
          <a:bodyPr/>
          <a:lstStyle>
            <a:lvl1pPr marL="177800" indent="-177800">
              <a:buFont typeface="Arial" panose="020B0604020202020204" pitchFamily="34" charset="0"/>
              <a:buChar char="●"/>
              <a:defRPr/>
            </a:lvl1pPr>
            <a:lvl2pPr marL="539750" indent="-177800">
              <a:buFont typeface="Arial" panose="020B0604020202020204" pitchFamily="34" charset="0"/>
              <a:buChar char="●"/>
              <a:defRPr/>
            </a:lvl2pPr>
            <a:lvl3pPr marL="730250" indent="-177800">
              <a:buFont typeface="Arial" panose="020B0604020202020204" pitchFamily="34" charset="0"/>
              <a:buChar char="●"/>
              <a:defRPr/>
            </a:lvl3pPr>
            <a:lvl4pPr marL="901700" indent="-177800">
              <a:buFont typeface="Arial" panose="020B0604020202020204" pitchFamily="34" charset="0"/>
              <a:buChar char="●"/>
              <a:defRPr/>
            </a:lvl4pPr>
            <a:lvl5pPr marL="1092200" indent="-177800" defTabSz="89535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0737303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amp; Conten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29209"/>
            <a:ext cx="3132138" cy="6156000"/>
          </a:xfrm>
          <a:blipFill>
            <a:blip r:embed="rId2" cstate="email">
              <a:extLst>
                <a:ext uri="{28A0092B-C50C-407E-A947-70E740481C1C}">
                  <a14:useLocalDpi xmlns:a14="http://schemas.microsoft.com/office/drawing/2010/main"/>
                </a:ext>
              </a:extLst>
            </a:blip>
            <a:srcRect/>
            <a:stretch>
              <a:fillRect b="160"/>
            </a:stretch>
          </a:blipFill>
        </p:spPr>
        <p:txBody>
          <a:bodyPr/>
          <a:lstStyle>
            <a:lvl1pPr marL="0" indent="0">
              <a:buNone/>
              <a:defRPr/>
            </a:lvl1pPr>
          </a:lstStyle>
          <a:p>
            <a:r>
              <a:rPr lang="en-US" smtClean="0"/>
              <a:t>Click icon to add picture</a:t>
            </a:r>
            <a:endParaRPr lang="en-GB" dirty="0"/>
          </a:p>
        </p:txBody>
      </p:sp>
      <p:sp>
        <p:nvSpPr>
          <p:cNvPr id="11" name="Text Placeholder 10"/>
          <p:cNvSpPr>
            <a:spLocks noGrp="1"/>
          </p:cNvSpPr>
          <p:nvPr>
            <p:ph type="body" sz="quarter" idx="11"/>
          </p:nvPr>
        </p:nvSpPr>
        <p:spPr>
          <a:xfrm>
            <a:off x="3418721" y="1510884"/>
            <a:ext cx="5473758" cy="4535016"/>
          </a:xfrm>
        </p:spPr>
        <p:txBody>
          <a:bodyPr/>
          <a:lstStyle>
            <a:lvl1pPr marL="177800" indent="-177800">
              <a:buFont typeface="Arial" panose="020B0604020202020204" pitchFamily="34" charset="0"/>
              <a:buChar char="●"/>
              <a:defRPr>
                <a:latin typeface="+mn-lt"/>
              </a:defRPr>
            </a:lvl1pPr>
            <a:lvl2pPr marL="539750" indent="-177800">
              <a:buFont typeface="Arial" panose="020B0604020202020204" pitchFamily="34" charset="0"/>
              <a:buChar char="●"/>
              <a:defRPr>
                <a:latin typeface="+mn-lt"/>
              </a:defRPr>
            </a:lvl2pPr>
            <a:lvl3pPr marL="730250" indent="-177800">
              <a:buFont typeface="Arial" panose="020B0604020202020204" pitchFamily="34" charset="0"/>
              <a:buChar char="●"/>
              <a:defRPr>
                <a:latin typeface="+mn-lt"/>
              </a:defRPr>
            </a:lvl3pPr>
            <a:lvl4pPr marL="901700" indent="-177800">
              <a:buFont typeface="Arial" panose="020B0604020202020204" pitchFamily="34" charset="0"/>
              <a:buChar char="●"/>
              <a:defRPr>
                <a:latin typeface="+mn-lt"/>
              </a:defRPr>
            </a:lvl4pPr>
            <a:lvl5pPr marL="1092200" indent="-177800">
              <a:buFont typeface="Arial" panose="020B0604020202020204" pitchFamily="34" charset="0"/>
              <a:buChar cha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2" hasCustomPrompt="1"/>
          </p:nvPr>
        </p:nvSpPr>
        <p:spPr>
          <a:xfrm>
            <a:off x="3419872" y="450850"/>
            <a:ext cx="5472607" cy="914400"/>
          </a:xfrm>
        </p:spPr>
        <p:txBody>
          <a:bodyPr>
            <a:normAutofit/>
          </a:bodyPr>
          <a:lstStyle>
            <a:lvl1pPr algn="l">
              <a:buNone/>
              <a:defRPr sz="2600" b="1" baseline="0">
                <a:solidFill>
                  <a:srgbClr val="4C4C4C"/>
                </a:solidFill>
                <a:latin typeface="+mj-lt"/>
                <a:cs typeface="Arial" panose="020B0604020202020204" pitchFamily="34" charset="0"/>
              </a:defRPr>
            </a:lvl1pPr>
          </a:lstStyle>
          <a:p>
            <a:pPr lvl="0"/>
            <a:r>
              <a:rPr lang="en-GB" dirty="0" smtClean="0"/>
              <a:t>Heading here</a:t>
            </a:r>
            <a:endParaRPr lang="en-GB" dirty="0"/>
          </a:p>
        </p:txBody>
      </p:sp>
    </p:spTree>
    <p:extLst>
      <p:ext uri="{BB962C8B-B14F-4D97-AF65-F5344CB8AC3E}">
        <p14:creationId xmlns:p14="http://schemas.microsoft.com/office/powerpoint/2010/main" val="256516486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riple Picture Blank">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3418721" y="1520921"/>
            <a:ext cx="5473758" cy="4500367"/>
          </a:xfrm>
        </p:spPr>
        <p:txBody>
          <a:bodyPr/>
          <a:lstStyle>
            <a:lvl1pPr marL="177800" indent="-177800">
              <a:defRPr/>
            </a:lvl1pPr>
            <a:lvl2pPr marL="539750" indent="-177800">
              <a:defRPr/>
            </a:lvl2pPr>
            <a:lvl3pPr marL="730250" indent="-177800">
              <a:defRPr/>
            </a:lvl3pPr>
            <a:lvl4pPr marL="901700" indent="-177800">
              <a:defRPr/>
            </a:lvl4pPr>
            <a:lvl5pPr marL="1092200" indent="-1778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2" hasCustomPrompt="1"/>
          </p:nvPr>
        </p:nvSpPr>
        <p:spPr>
          <a:xfrm>
            <a:off x="3419872" y="450850"/>
            <a:ext cx="5472607" cy="914400"/>
          </a:xfrm>
        </p:spPr>
        <p:txBody>
          <a:bodyPr>
            <a:normAutofit/>
          </a:bodyPr>
          <a:lstStyle>
            <a:lvl1pPr algn="l">
              <a:buNone/>
              <a:defRPr sz="2600" b="1" baseline="0">
                <a:solidFill>
                  <a:srgbClr val="4C4C4C"/>
                </a:solidFill>
                <a:latin typeface="+mj-lt"/>
                <a:cs typeface="Arial" panose="020B0604020202020204" pitchFamily="34" charset="0"/>
              </a:defRPr>
            </a:lvl1pPr>
          </a:lstStyle>
          <a:p>
            <a:pPr lvl="0"/>
            <a:r>
              <a:rPr lang="en-GB" dirty="0" smtClean="0"/>
              <a:t>Heading here</a:t>
            </a:r>
            <a:endParaRPr lang="en-GB" dirty="0"/>
          </a:p>
        </p:txBody>
      </p:sp>
      <p:sp>
        <p:nvSpPr>
          <p:cNvPr id="3" name="Picture Placeholder 2"/>
          <p:cNvSpPr>
            <a:spLocks noGrp="1"/>
          </p:cNvSpPr>
          <p:nvPr>
            <p:ph type="pic" sz="quarter" idx="13"/>
          </p:nvPr>
        </p:nvSpPr>
        <p:spPr>
          <a:xfrm>
            <a:off x="0" y="0"/>
            <a:ext cx="3132138" cy="1908000"/>
          </a:xfrm>
          <a:blipFill>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smtClean="0"/>
              <a:t>Click icon to add picture</a:t>
            </a:r>
            <a:endParaRPr lang="en-GB"/>
          </a:p>
        </p:txBody>
      </p:sp>
      <p:sp>
        <p:nvSpPr>
          <p:cNvPr id="10" name="Picture Placeholder 2"/>
          <p:cNvSpPr>
            <a:spLocks noGrp="1"/>
          </p:cNvSpPr>
          <p:nvPr>
            <p:ph type="pic" sz="quarter" idx="14"/>
          </p:nvPr>
        </p:nvSpPr>
        <p:spPr>
          <a:xfrm>
            <a:off x="0" y="2111666"/>
            <a:ext cx="3132138" cy="1908000"/>
          </a:xfrm>
          <a:blipFill>
            <a:blip r:embed="rId3" cstate="email">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smtClean="0"/>
              <a:t>Click icon to add picture</a:t>
            </a:r>
            <a:endParaRPr lang="en-GB"/>
          </a:p>
        </p:txBody>
      </p:sp>
      <p:sp>
        <p:nvSpPr>
          <p:cNvPr id="12" name="Picture Placeholder 2"/>
          <p:cNvSpPr>
            <a:spLocks noGrp="1"/>
          </p:cNvSpPr>
          <p:nvPr>
            <p:ph type="pic" sz="quarter" idx="15"/>
          </p:nvPr>
        </p:nvSpPr>
        <p:spPr>
          <a:xfrm>
            <a:off x="0" y="4221088"/>
            <a:ext cx="3132138" cy="1908000"/>
          </a:xfrm>
          <a:blipFill>
            <a:blip r:embed="rId4" cstate="email">
              <a:extLst>
                <a:ext uri="{28A0092B-C50C-407E-A947-70E740481C1C}">
                  <a14:useLocalDpi xmlns:a14="http://schemas.microsoft.com/office/drawing/2010/main"/>
                </a:ext>
              </a:extLst>
            </a:blip>
            <a:srcRect/>
            <a:stretch>
              <a:fillRect/>
            </a:stretch>
          </a:blipFill>
        </p:spPr>
        <p:txBody>
          <a:bodyPr/>
          <a:lstStyle>
            <a:lvl1pPr marL="0" indent="0">
              <a:buFontTx/>
              <a:buNone/>
              <a:defRPr/>
            </a:lvl1pPr>
          </a:lstStyle>
          <a:p>
            <a:r>
              <a:rPr lang="en-US" smtClean="0"/>
              <a:t>Click icon to add picture</a:t>
            </a:r>
            <a:endParaRPr lang="en-GB"/>
          </a:p>
        </p:txBody>
      </p:sp>
    </p:spTree>
    <p:extLst>
      <p:ext uri="{BB962C8B-B14F-4D97-AF65-F5344CB8AC3E}">
        <p14:creationId xmlns:p14="http://schemas.microsoft.com/office/powerpoint/2010/main" val="320847898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Rectangle 6"/>
          <p:cNvSpPr/>
          <p:nvPr userDrawn="1"/>
        </p:nvSpPr>
        <p:spPr>
          <a:xfrm>
            <a:off x="0" y="3157302"/>
            <a:ext cx="9144000" cy="3700698"/>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sp>
        <p:nvSpPr>
          <p:cNvPr id="8" name="Text Box 4"/>
          <p:cNvSpPr txBox="1">
            <a:spLocks noChangeArrowheads="1"/>
          </p:cNvSpPr>
          <p:nvPr userDrawn="1"/>
        </p:nvSpPr>
        <p:spPr bwMode="auto">
          <a:xfrm>
            <a:off x="4173280" y="3267175"/>
            <a:ext cx="355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600" spc="-150" dirty="0" err="1">
                <a:solidFill>
                  <a:srgbClr val="CAEE9C">
                    <a:lumMod val="75000"/>
                  </a:srgbClr>
                </a:solidFill>
              </a:rPr>
              <a:t>xie-xie</a:t>
            </a:r>
            <a:endParaRPr lang="en-GB" sz="3200" spc="-150" dirty="0">
              <a:solidFill>
                <a:srgbClr val="CAEE9C">
                  <a:lumMod val="75000"/>
                </a:srgbClr>
              </a:solidFill>
            </a:endParaRPr>
          </a:p>
        </p:txBody>
      </p:sp>
      <p:sp>
        <p:nvSpPr>
          <p:cNvPr id="12" name="Text Box 4"/>
          <p:cNvSpPr txBox="1">
            <a:spLocks noChangeArrowheads="1"/>
          </p:cNvSpPr>
          <p:nvPr userDrawn="1"/>
        </p:nvSpPr>
        <p:spPr bwMode="auto">
          <a:xfrm>
            <a:off x="2992114" y="3620454"/>
            <a:ext cx="355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800" spc="-150" dirty="0" err="1">
                <a:solidFill>
                  <a:srgbClr val="CAEE9C">
                    <a:lumMod val="60000"/>
                    <a:lumOff val="40000"/>
                  </a:srgbClr>
                </a:solidFill>
              </a:rPr>
              <a:t>zikomo</a:t>
            </a:r>
            <a:endParaRPr lang="en-GB" spc="-150" dirty="0">
              <a:solidFill>
                <a:srgbClr val="CAEE9C">
                  <a:lumMod val="60000"/>
                  <a:lumOff val="40000"/>
                </a:srgbClr>
              </a:solidFill>
            </a:endParaRPr>
          </a:p>
        </p:txBody>
      </p:sp>
      <p:sp>
        <p:nvSpPr>
          <p:cNvPr id="14" name="Text Box 4"/>
          <p:cNvSpPr txBox="1">
            <a:spLocks noChangeArrowheads="1"/>
          </p:cNvSpPr>
          <p:nvPr userDrawn="1"/>
        </p:nvSpPr>
        <p:spPr bwMode="auto">
          <a:xfrm>
            <a:off x="2362551" y="3625471"/>
            <a:ext cx="406257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6600" b="1" spc="-150" dirty="0" smtClean="0">
                <a:solidFill>
                  <a:srgbClr val="CAEE9C">
                    <a:lumMod val="75000"/>
                  </a:srgbClr>
                </a:solidFill>
              </a:rPr>
              <a:t>thank </a:t>
            </a:r>
            <a:r>
              <a:rPr lang="en-GB" sz="6600" b="1" spc="-150" dirty="0">
                <a:solidFill>
                  <a:srgbClr val="CAEE9C">
                    <a:lumMod val="75000"/>
                  </a:srgbClr>
                </a:solidFill>
              </a:rPr>
              <a:t>you </a:t>
            </a:r>
          </a:p>
        </p:txBody>
      </p:sp>
      <p:sp>
        <p:nvSpPr>
          <p:cNvPr id="16" name="Text Box 4"/>
          <p:cNvSpPr txBox="1">
            <a:spLocks noChangeArrowheads="1"/>
          </p:cNvSpPr>
          <p:nvPr userDrawn="1"/>
        </p:nvSpPr>
        <p:spPr bwMode="auto">
          <a:xfrm>
            <a:off x="617280" y="4289023"/>
            <a:ext cx="355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200" b="1" spc="-150" dirty="0" err="1" smtClean="0">
                <a:solidFill>
                  <a:srgbClr val="CAEE9C">
                    <a:lumMod val="60000"/>
                    <a:lumOff val="40000"/>
                  </a:srgbClr>
                </a:solidFill>
              </a:rPr>
              <a:t>urakoze</a:t>
            </a:r>
            <a:endParaRPr lang="en-GB" sz="3200" b="1" spc="-150" dirty="0">
              <a:solidFill>
                <a:srgbClr val="CAEE9C">
                  <a:lumMod val="60000"/>
                  <a:lumOff val="40000"/>
                </a:srgbClr>
              </a:solidFill>
            </a:endParaRPr>
          </a:p>
        </p:txBody>
      </p:sp>
      <p:sp>
        <p:nvSpPr>
          <p:cNvPr id="18" name="Text Box 4"/>
          <p:cNvSpPr txBox="1">
            <a:spLocks noChangeArrowheads="1"/>
          </p:cNvSpPr>
          <p:nvPr userDrawn="1"/>
        </p:nvSpPr>
        <p:spPr bwMode="auto">
          <a:xfrm>
            <a:off x="2501735" y="4539381"/>
            <a:ext cx="3556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200" b="1" spc="-150" dirty="0" err="1">
                <a:solidFill>
                  <a:srgbClr val="CAEE9C">
                    <a:lumMod val="75000"/>
                  </a:srgbClr>
                </a:solidFill>
              </a:rPr>
              <a:t>terima</a:t>
            </a:r>
            <a:r>
              <a:rPr lang="en-GB" sz="3200" b="1" spc="-150" dirty="0">
                <a:solidFill>
                  <a:srgbClr val="CAEE9C">
                    <a:lumMod val="75000"/>
                  </a:srgbClr>
                </a:solidFill>
              </a:rPr>
              <a:t> </a:t>
            </a:r>
            <a:r>
              <a:rPr lang="en-GB" sz="3200" b="1" spc="-150" dirty="0" err="1">
                <a:solidFill>
                  <a:srgbClr val="CAEE9C">
                    <a:lumMod val="75000"/>
                  </a:srgbClr>
                </a:solidFill>
              </a:rPr>
              <a:t>kasih</a:t>
            </a:r>
            <a:r>
              <a:rPr lang="en-GB" sz="3200" b="1" spc="-150" dirty="0">
                <a:solidFill>
                  <a:srgbClr val="CAEE9C">
                    <a:lumMod val="75000"/>
                  </a:srgbClr>
                </a:solidFill>
              </a:rPr>
              <a:t> </a:t>
            </a:r>
          </a:p>
        </p:txBody>
      </p:sp>
      <p:sp>
        <p:nvSpPr>
          <p:cNvPr id="19" name="Text Box 4"/>
          <p:cNvSpPr txBox="1">
            <a:spLocks noChangeArrowheads="1"/>
          </p:cNvSpPr>
          <p:nvPr userDrawn="1"/>
        </p:nvSpPr>
        <p:spPr bwMode="auto">
          <a:xfrm>
            <a:off x="4315361" y="4184299"/>
            <a:ext cx="355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200" spc="-150" dirty="0" err="1">
                <a:solidFill>
                  <a:srgbClr val="92D050"/>
                </a:solidFill>
              </a:rPr>
              <a:t>ke</a:t>
            </a:r>
            <a:r>
              <a:rPr lang="en-GB" sz="3200" spc="-150" dirty="0">
                <a:solidFill>
                  <a:srgbClr val="92D050"/>
                </a:solidFill>
              </a:rPr>
              <a:t> </a:t>
            </a:r>
            <a:r>
              <a:rPr lang="en-GB" sz="3200" spc="-150" dirty="0" err="1">
                <a:solidFill>
                  <a:srgbClr val="92D050"/>
                </a:solidFill>
              </a:rPr>
              <a:t>itumetse</a:t>
            </a:r>
            <a:endParaRPr lang="en-GB" sz="3200" spc="-150" dirty="0">
              <a:solidFill>
                <a:srgbClr val="92D050"/>
              </a:solidFill>
            </a:endParaRPr>
          </a:p>
        </p:txBody>
      </p:sp>
      <p:sp>
        <p:nvSpPr>
          <p:cNvPr id="20" name="Text Box 4"/>
          <p:cNvSpPr txBox="1">
            <a:spLocks noChangeArrowheads="1"/>
          </p:cNvSpPr>
          <p:nvPr userDrawn="1"/>
        </p:nvSpPr>
        <p:spPr bwMode="auto">
          <a:xfrm>
            <a:off x="5120975" y="4545688"/>
            <a:ext cx="355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pc="-150" dirty="0" err="1">
                <a:solidFill>
                  <a:srgbClr val="CAEE9C">
                    <a:lumMod val="75000"/>
                  </a:srgbClr>
                </a:solidFill>
              </a:rPr>
              <a:t>dhanyawaad</a:t>
            </a:r>
            <a:endParaRPr lang="en-GB" spc="-150" dirty="0">
              <a:solidFill>
                <a:srgbClr val="CAEE9C">
                  <a:lumMod val="75000"/>
                </a:srgbClr>
              </a:solidFill>
            </a:endParaRPr>
          </a:p>
        </p:txBody>
      </p:sp>
      <p:sp>
        <p:nvSpPr>
          <p:cNvPr id="21" name="Text Box 4"/>
          <p:cNvSpPr txBox="1">
            <a:spLocks noChangeArrowheads="1"/>
          </p:cNvSpPr>
          <p:nvPr userDrawn="1"/>
        </p:nvSpPr>
        <p:spPr bwMode="auto">
          <a:xfrm>
            <a:off x="1018505" y="3555150"/>
            <a:ext cx="355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2800" spc="-150" dirty="0" err="1" smtClean="0">
                <a:solidFill>
                  <a:srgbClr val="CAEE9C">
                    <a:lumMod val="60000"/>
                    <a:lumOff val="40000"/>
                  </a:srgbClr>
                </a:solidFill>
              </a:rPr>
              <a:t>merci</a:t>
            </a:r>
            <a:endParaRPr lang="en-GB" sz="2800" spc="-150" dirty="0">
              <a:solidFill>
                <a:srgbClr val="CAEE9C">
                  <a:lumMod val="60000"/>
                  <a:lumOff val="40000"/>
                </a:srgbClr>
              </a:solidFill>
            </a:endParaRPr>
          </a:p>
        </p:txBody>
      </p:sp>
      <p:sp>
        <p:nvSpPr>
          <p:cNvPr id="22" name="Text Box 4"/>
          <p:cNvSpPr txBox="1">
            <a:spLocks noChangeArrowheads="1"/>
          </p:cNvSpPr>
          <p:nvPr userDrawn="1"/>
        </p:nvSpPr>
        <p:spPr bwMode="auto">
          <a:xfrm>
            <a:off x="5862004" y="3569338"/>
            <a:ext cx="355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2800" b="1" spc="-150" dirty="0" err="1">
                <a:solidFill>
                  <a:srgbClr val="CAEE9C">
                    <a:lumMod val="60000"/>
                    <a:lumOff val="40000"/>
                  </a:srgbClr>
                </a:solidFill>
              </a:rPr>
              <a:t>efharistó</a:t>
            </a:r>
            <a:endParaRPr lang="en-GB" sz="2800" b="1" spc="-150" dirty="0">
              <a:solidFill>
                <a:srgbClr val="CAEE9C">
                  <a:lumMod val="60000"/>
                  <a:lumOff val="40000"/>
                </a:srgbClr>
              </a:solidFill>
            </a:endParaRPr>
          </a:p>
        </p:txBody>
      </p:sp>
      <p:sp>
        <p:nvSpPr>
          <p:cNvPr id="25" name="Rectangle 24"/>
          <p:cNvSpPr/>
          <p:nvPr userDrawn="1"/>
        </p:nvSpPr>
        <p:spPr>
          <a:xfrm>
            <a:off x="1125396" y="3292006"/>
            <a:ext cx="2752677" cy="523220"/>
          </a:xfrm>
          <a:prstGeom prst="rect">
            <a:avLst/>
          </a:prstGeom>
        </p:spPr>
        <p:txBody>
          <a:bodyPr wrap="none">
            <a:spAutoFit/>
          </a:bodyPr>
          <a:lstStyle/>
          <a:p>
            <a:r>
              <a:rPr lang="en-GB" sz="2800" b="1" spc="-150" dirty="0" err="1">
                <a:solidFill>
                  <a:srgbClr val="CAEE9C">
                    <a:lumMod val="75000"/>
                  </a:srgbClr>
                </a:solidFill>
              </a:rPr>
              <a:t>Assalamualikum</a:t>
            </a:r>
            <a:endParaRPr lang="en-GB" b="1" spc="-150" dirty="0">
              <a:solidFill>
                <a:srgbClr val="CAEE9C">
                  <a:lumMod val="75000"/>
                </a:srgbClr>
              </a:solidFill>
            </a:endParaRPr>
          </a:p>
        </p:txBody>
      </p:sp>
      <p:sp>
        <p:nvSpPr>
          <p:cNvPr id="26" name="TextBox 25"/>
          <p:cNvSpPr txBox="1"/>
          <p:nvPr userDrawn="1"/>
        </p:nvSpPr>
        <p:spPr>
          <a:xfrm>
            <a:off x="4110374" y="4181300"/>
            <a:ext cx="497252" cy="400110"/>
          </a:xfrm>
          <a:prstGeom prst="rect">
            <a:avLst/>
          </a:prstGeom>
          <a:noFill/>
        </p:spPr>
        <p:txBody>
          <a:bodyPr wrap="none" rtlCol="0">
            <a:spAutoFit/>
          </a:bodyPr>
          <a:lstStyle/>
          <a:p>
            <a:r>
              <a:rPr lang="en-GB" sz="2000" b="1" spc="-150" dirty="0" err="1" smtClean="0">
                <a:solidFill>
                  <a:srgbClr val="CAEE9C">
                    <a:lumMod val="60000"/>
                    <a:lumOff val="40000"/>
                  </a:srgbClr>
                </a:solidFill>
              </a:rPr>
              <a:t>tak</a:t>
            </a:r>
            <a:endParaRPr lang="en-GB" sz="2000" b="1" spc="-150" dirty="0">
              <a:solidFill>
                <a:srgbClr val="CAEE9C">
                  <a:lumMod val="60000"/>
                  <a:lumOff val="40000"/>
                </a:srgbClr>
              </a:solidFill>
            </a:endParaRPr>
          </a:p>
        </p:txBody>
      </p:sp>
      <p:sp>
        <p:nvSpPr>
          <p:cNvPr id="28" name="Rectangle 27"/>
          <p:cNvSpPr/>
          <p:nvPr userDrawn="1"/>
        </p:nvSpPr>
        <p:spPr>
          <a:xfrm>
            <a:off x="1416823" y="4158782"/>
            <a:ext cx="671979" cy="369332"/>
          </a:xfrm>
          <a:prstGeom prst="rect">
            <a:avLst/>
          </a:prstGeom>
        </p:spPr>
        <p:txBody>
          <a:bodyPr wrap="none">
            <a:spAutoFit/>
          </a:bodyPr>
          <a:lstStyle/>
          <a:p>
            <a:r>
              <a:rPr lang="fi-FI" sz="1800" b="1" spc="-150" dirty="0">
                <a:solidFill>
                  <a:srgbClr val="CAEE9C">
                    <a:lumMod val="75000"/>
                  </a:srgbClr>
                </a:solidFill>
              </a:rPr>
              <a:t>kiitos</a:t>
            </a:r>
          </a:p>
        </p:txBody>
      </p:sp>
      <p:sp>
        <p:nvSpPr>
          <p:cNvPr id="30" name="Rectangle 29"/>
          <p:cNvSpPr/>
          <p:nvPr userDrawn="1"/>
        </p:nvSpPr>
        <p:spPr>
          <a:xfrm>
            <a:off x="3915393" y="3425416"/>
            <a:ext cx="854721" cy="400110"/>
          </a:xfrm>
          <a:prstGeom prst="rect">
            <a:avLst/>
          </a:prstGeom>
        </p:spPr>
        <p:txBody>
          <a:bodyPr wrap="none">
            <a:spAutoFit/>
          </a:bodyPr>
          <a:lstStyle/>
          <a:p>
            <a:r>
              <a:rPr lang="hi-IN" sz="2000" spc="-150" dirty="0">
                <a:solidFill>
                  <a:srgbClr val="CAEE9C">
                    <a:lumMod val="75000"/>
                  </a:srgbClr>
                </a:solidFill>
              </a:rPr>
              <a:t>शुक्रिया</a:t>
            </a:r>
          </a:p>
        </p:txBody>
      </p:sp>
      <p:sp>
        <p:nvSpPr>
          <p:cNvPr id="32" name="Rectangle 31"/>
          <p:cNvSpPr/>
          <p:nvPr userDrawn="1"/>
        </p:nvSpPr>
        <p:spPr>
          <a:xfrm>
            <a:off x="791201" y="3800600"/>
            <a:ext cx="1369286" cy="461665"/>
          </a:xfrm>
          <a:prstGeom prst="rect">
            <a:avLst/>
          </a:prstGeom>
        </p:spPr>
        <p:txBody>
          <a:bodyPr wrap="none">
            <a:spAutoFit/>
          </a:bodyPr>
          <a:lstStyle/>
          <a:p>
            <a:r>
              <a:rPr lang="ja-JP" altLang="en-US" spc="-150" dirty="0">
                <a:solidFill>
                  <a:srgbClr val="92D050"/>
                </a:solidFill>
              </a:rPr>
              <a:t>ありがとう</a:t>
            </a:r>
          </a:p>
        </p:txBody>
      </p:sp>
      <p:sp>
        <p:nvSpPr>
          <p:cNvPr id="34" name="Rectangle 33"/>
          <p:cNvSpPr/>
          <p:nvPr userDrawn="1"/>
        </p:nvSpPr>
        <p:spPr>
          <a:xfrm>
            <a:off x="5951280" y="3913287"/>
            <a:ext cx="947695" cy="400110"/>
          </a:xfrm>
          <a:prstGeom prst="rect">
            <a:avLst/>
          </a:prstGeom>
        </p:spPr>
        <p:txBody>
          <a:bodyPr wrap="none">
            <a:spAutoFit/>
          </a:bodyPr>
          <a:lstStyle/>
          <a:p>
            <a:r>
              <a:rPr lang="es-ES" sz="2000" b="1" spc="-150" dirty="0">
                <a:solidFill>
                  <a:srgbClr val="CAEE9C">
                    <a:lumMod val="60000"/>
                    <a:lumOff val="40000"/>
                  </a:srgbClr>
                </a:solidFill>
              </a:rPr>
              <a:t>gracias</a:t>
            </a:r>
          </a:p>
        </p:txBody>
      </p:sp>
      <p:sp>
        <p:nvSpPr>
          <p:cNvPr id="29" name="Text Box 4"/>
          <p:cNvSpPr txBox="1">
            <a:spLocks noChangeArrowheads="1"/>
          </p:cNvSpPr>
          <p:nvPr userDrawn="1"/>
        </p:nvSpPr>
        <p:spPr bwMode="auto">
          <a:xfrm>
            <a:off x="5860025" y="4184299"/>
            <a:ext cx="355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800" dirty="0" err="1">
                <a:solidFill>
                  <a:srgbClr val="CAEE9C">
                    <a:lumMod val="75000"/>
                  </a:srgbClr>
                </a:solidFill>
              </a:rPr>
              <a:t>zikomo</a:t>
            </a:r>
            <a:endParaRPr lang="en-GB" dirty="0">
              <a:solidFill>
                <a:srgbClr val="CAEE9C">
                  <a:lumMod val="75000"/>
                </a:srgbClr>
              </a:solidFill>
            </a:endParaRPr>
          </a:p>
        </p:txBody>
      </p:sp>
      <p:sp>
        <p:nvSpPr>
          <p:cNvPr id="31" name="Rectangle 30"/>
          <p:cNvSpPr/>
          <p:nvPr userDrawn="1"/>
        </p:nvSpPr>
        <p:spPr>
          <a:xfrm>
            <a:off x="869237" y="4581410"/>
            <a:ext cx="883575" cy="400110"/>
          </a:xfrm>
          <a:prstGeom prst="rect">
            <a:avLst/>
          </a:prstGeom>
        </p:spPr>
        <p:txBody>
          <a:bodyPr wrap="none">
            <a:spAutoFit/>
          </a:bodyPr>
          <a:lstStyle/>
          <a:p>
            <a:r>
              <a:rPr lang="de-DE" sz="2000" dirty="0" smtClean="0">
                <a:solidFill>
                  <a:srgbClr val="CAEE9C">
                    <a:lumMod val="75000"/>
                  </a:srgbClr>
                </a:solidFill>
              </a:rPr>
              <a:t>danke</a:t>
            </a:r>
            <a:endParaRPr lang="de-DE" sz="2000" dirty="0">
              <a:solidFill>
                <a:srgbClr val="CAEE9C">
                  <a:lumMod val="75000"/>
                </a:srgbClr>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
        <p:nvSpPr>
          <p:cNvPr id="3" name="Text Placeholder 2"/>
          <p:cNvSpPr>
            <a:spLocks noGrp="1"/>
          </p:cNvSpPr>
          <p:nvPr>
            <p:ph type="body" sz="quarter" idx="11" hasCustomPrompt="1"/>
          </p:nvPr>
        </p:nvSpPr>
        <p:spPr>
          <a:xfrm>
            <a:off x="467543" y="5125169"/>
            <a:ext cx="8209431" cy="9144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7BC143"/>
              </a:buClr>
              <a:buSzTx/>
              <a:buFont typeface="Calibri" panose="020F0502020204030204" pitchFamily="34" charset="0"/>
              <a:buNone/>
              <a:tabLst/>
              <a:defRPr lang="en-GB" sz="2400" b="1" smtClean="0">
                <a:solidFill>
                  <a:schemeClr val="accent3">
                    <a:lumMod val="20000"/>
                    <a:lumOff val="80000"/>
                  </a:schemeClr>
                </a:solidFill>
              </a:defRPr>
            </a:lvl1pPr>
          </a:lstStyle>
          <a:p>
            <a:pPr marL="0" marR="0" lvl="0" indent="0" algn="ctr" defTabSz="914400" rtl="0" eaLnBrk="1" fontAlgn="auto" latinLnBrk="0" hangingPunct="1">
              <a:lnSpc>
                <a:spcPct val="100000"/>
              </a:lnSpc>
              <a:spcBef>
                <a:spcPct val="20000"/>
              </a:spcBef>
              <a:spcAft>
                <a:spcPts val="0"/>
              </a:spcAft>
              <a:buClr>
                <a:srgbClr val="7BC143"/>
              </a:buClr>
              <a:buSzTx/>
              <a:buFont typeface="Calibri" panose="020F0502020204030204" pitchFamily="34" charset="0"/>
              <a:buNone/>
              <a:tabLst/>
              <a:defRPr/>
            </a:pPr>
            <a:r>
              <a:rPr lang="en-GB" sz="2000" b="1" dirty="0" smtClean="0">
                <a:solidFill>
                  <a:schemeClr val="accent3">
                    <a:lumMod val="20000"/>
                    <a:lumOff val="80000"/>
                  </a:schemeClr>
                </a:solidFill>
                <a:latin typeface="+mj-lt"/>
              </a:rPr>
              <a:t>Name, CABI Centre</a:t>
            </a:r>
            <a:br>
              <a:rPr lang="en-GB" sz="2000" b="1" dirty="0" smtClean="0">
                <a:solidFill>
                  <a:schemeClr val="accent3">
                    <a:lumMod val="20000"/>
                    <a:lumOff val="80000"/>
                  </a:schemeClr>
                </a:solidFill>
                <a:latin typeface="+mj-lt"/>
              </a:rPr>
            </a:br>
            <a:r>
              <a:rPr lang="en-GB" sz="2000" b="1" dirty="0" smtClean="0">
                <a:solidFill>
                  <a:schemeClr val="accent3">
                    <a:lumMod val="20000"/>
                    <a:lumOff val="80000"/>
                  </a:schemeClr>
                </a:solidFill>
                <a:latin typeface="+mj-lt"/>
              </a:rPr>
              <a:t>email@cabi.org</a:t>
            </a:r>
          </a:p>
          <a:p>
            <a:pPr lvl="0"/>
            <a:endParaRPr lang="en-GB" dirty="0"/>
          </a:p>
        </p:txBody>
      </p:sp>
      <p:sp>
        <p:nvSpPr>
          <p:cNvPr id="27" name="Rectangle 26"/>
          <p:cNvSpPr/>
          <p:nvPr userDrawn="1"/>
        </p:nvSpPr>
        <p:spPr>
          <a:xfrm>
            <a:off x="0" y="-18324"/>
            <a:ext cx="9144000" cy="317562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6" name="Text Box 4"/>
          <p:cNvSpPr txBox="1">
            <a:spLocks noChangeArrowheads="1"/>
          </p:cNvSpPr>
          <p:nvPr userDrawn="1"/>
        </p:nvSpPr>
        <p:spPr bwMode="auto">
          <a:xfrm>
            <a:off x="6289206" y="4499787"/>
            <a:ext cx="355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800" spc="-150" dirty="0" err="1" smtClean="0">
                <a:solidFill>
                  <a:srgbClr val="CAEE9C">
                    <a:lumMod val="60000"/>
                    <a:lumOff val="40000"/>
                  </a:srgbClr>
                </a:solidFill>
              </a:rPr>
              <a:t>asante</a:t>
            </a:r>
            <a:endParaRPr lang="en-GB" spc="-150" dirty="0">
              <a:solidFill>
                <a:srgbClr val="CAEE9C">
                  <a:lumMod val="60000"/>
                  <a:lumOff val="40000"/>
                </a:srgbClr>
              </a:solidFill>
            </a:endParaRPr>
          </a:p>
        </p:txBody>
      </p:sp>
    </p:spTree>
    <p:extLst>
      <p:ext uri="{BB962C8B-B14F-4D97-AF65-F5344CB8AC3E}">
        <p14:creationId xmlns:p14="http://schemas.microsoft.com/office/powerpoint/2010/main" val="262482628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1"/>
            <a:ext cx="9144000" cy="4725143"/>
          </a:xfrm>
          <a:blipFill>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smtClean="0"/>
              <a:t>You may insert your own picture (Click icon to add picture), no line bordering picture. </a:t>
            </a:r>
            <a:endParaRPr lang="en-GB" dirty="0" smtClean="0">
              <a:latin typeface="Arial" panose="020B0604020202020204" pitchFamily="34" charset="0"/>
            </a:endParaRPr>
          </a:p>
        </p:txBody>
      </p:sp>
      <p:sp>
        <p:nvSpPr>
          <p:cNvPr id="7" name="Rectangle 6"/>
          <p:cNvSpPr/>
          <p:nvPr userDrawn="1"/>
        </p:nvSpPr>
        <p:spPr>
          <a:xfrm>
            <a:off x="-9164" y="4725144"/>
            <a:ext cx="9153164" cy="2157341"/>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sp>
        <p:nvSpPr>
          <p:cNvPr id="3" name="Subtitle 2"/>
          <p:cNvSpPr>
            <a:spLocks noGrp="1"/>
          </p:cNvSpPr>
          <p:nvPr>
            <p:ph type="subTitle" idx="1" hasCustomPrompt="1"/>
          </p:nvPr>
        </p:nvSpPr>
        <p:spPr>
          <a:xfrm>
            <a:off x="107504" y="4725144"/>
            <a:ext cx="8928992" cy="749024"/>
          </a:xfrm>
        </p:spPr>
        <p:txBody>
          <a:bodyPr anchor="ctr">
            <a:normAutofit/>
          </a:bodyPr>
          <a:lstStyle>
            <a:lvl1pPr marL="0" indent="0" algn="ctr">
              <a:buNone/>
              <a:defRPr sz="2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 here</a:t>
            </a:r>
          </a:p>
        </p:txBody>
      </p:sp>
      <p:sp>
        <p:nvSpPr>
          <p:cNvPr id="30" name="Text Placeholder 29"/>
          <p:cNvSpPr>
            <a:spLocks noGrp="1"/>
          </p:cNvSpPr>
          <p:nvPr>
            <p:ph type="body" sz="quarter" idx="11" hasCustomPrompt="1"/>
          </p:nvPr>
        </p:nvSpPr>
        <p:spPr>
          <a:xfrm>
            <a:off x="107504" y="5474567"/>
            <a:ext cx="8928991" cy="326042"/>
          </a:xfrm>
        </p:spPr>
        <p:txBody>
          <a:bodyPr>
            <a:normAutofit/>
          </a:bodyPr>
          <a:lstStyle>
            <a:lvl1pPr marL="0" indent="0" algn="ctr">
              <a:buNone/>
              <a:defRPr sz="1400" b="1" baseline="0">
                <a:solidFill>
                  <a:schemeClr val="accent3">
                    <a:lumMod val="40000"/>
                    <a:lumOff val="60000"/>
                  </a:schemeClr>
                </a:solidFill>
              </a:defRPr>
            </a:lvl1pPr>
          </a:lstStyle>
          <a:p>
            <a:pPr lvl="0"/>
            <a:r>
              <a:rPr lang="en-US" dirty="0" smtClean="0"/>
              <a:t>Data collected by (names of contributors and production team)</a:t>
            </a:r>
            <a:endParaRPr lang="en-GB" dirty="0"/>
          </a:p>
        </p:txBody>
      </p:sp>
      <p:sp>
        <p:nvSpPr>
          <p:cNvPr id="32" name="Text Placeholder 31"/>
          <p:cNvSpPr>
            <a:spLocks noGrp="1"/>
          </p:cNvSpPr>
          <p:nvPr>
            <p:ph type="body" sz="quarter" idx="12" hasCustomPrompt="1"/>
          </p:nvPr>
        </p:nvSpPr>
        <p:spPr>
          <a:xfrm>
            <a:off x="102922" y="5812508"/>
            <a:ext cx="8928991" cy="341007"/>
          </a:xfrm>
        </p:spPr>
        <p:txBody>
          <a:bodyPr>
            <a:normAutofit/>
          </a:bodyPr>
          <a:lstStyle>
            <a:lvl1pPr marL="0" indent="0" algn="ctr">
              <a:buNone/>
              <a:defRPr sz="1400" b="1" baseline="0">
                <a:solidFill>
                  <a:schemeClr val="accent3">
                    <a:lumMod val="40000"/>
                    <a:lumOff val="60000"/>
                  </a:schemeClr>
                </a:solidFill>
              </a:defRPr>
            </a:lvl1pPr>
          </a:lstStyle>
          <a:p>
            <a:pPr lvl="0"/>
            <a:r>
              <a:rPr lang="en-GB" dirty="0" smtClean="0"/>
              <a:t>Analysis and Compilation by (names of contributors)</a:t>
            </a:r>
            <a:endParaRPr lang="en-GB" dirty="0"/>
          </a:p>
        </p:txBody>
      </p:sp>
      <p:sp>
        <p:nvSpPr>
          <p:cNvPr id="33" name="Text Placeholder 31"/>
          <p:cNvSpPr>
            <a:spLocks noGrp="1"/>
          </p:cNvSpPr>
          <p:nvPr>
            <p:ph type="body" sz="quarter" idx="13" hasCustomPrompt="1"/>
          </p:nvPr>
        </p:nvSpPr>
        <p:spPr>
          <a:xfrm>
            <a:off x="107504" y="6163317"/>
            <a:ext cx="8928990" cy="341007"/>
          </a:xfrm>
        </p:spPr>
        <p:txBody>
          <a:bodyPr>
            <a:normAutofit/>
          </a:bodyPr>
          <a:lstStyle>
            <a:lvl1pPr marL="0" indent="0" algn="ctr">
              <a:buNone/>
              <a:defRPr sz="1400" b="1" baseline="0">
                <a:solidFill>
                  <a:schemeClr val="accent3">
                    <a:lumMod val="40000"/>
                    <a:lumOff val="60000"/>
                  </a:schemeClr>
                </a:solidFill>
              </a:defRPr>
            </a:lvl1pPr>
          </a:lstStyle>
          <a:p>
            <a:pPr lvl="0"/>
            <a:r>
              <a:rPr lang="en-GB" dirty="0" smtClean="0"/>
              <a:t>Presenters name, date, event</a:t>
            </a:r>
            <a:endParaRPr lang="en-GB" dirty="0"/>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
        <p:nvSpPr>
          <p:cNvPr id="26" name="Title 25"/>
          <p:cNvSpPr>
            <a:spLocks noGrp="1"/>
          </p:cNvSpPr>
          <p:nvPr>
            <p:ph type="title" hasCustomPrompt="1"/>
          </p:nvPr>
        </p:nvSpPr>
        <p:spPr>
          <a:xfrm>
            <a:off x="571023" y="3510136"/>
            <a:ext cx="8229600" cy="1143000"/>
          </a:xfrm>
        </p:spPr>
        <p:txBody>
          <a:bodyPr>
            <a:normAutofit/>
          </a:bodyPr>
          <a:lstStyle>
            <a:lvl1pPr>
              <a:defRPr sz="3600" b="1" cap="none" spc="0" baseline="0">
                <a:ln>
                  <a:noFill/>
                </a:ln>
                <a:solidFill>
                  <a:schemeClr val="bg1"/>
                </a:solidFill>
                <a:effectLst/>
              </a:defRPr>
            </a:lvl1pPr>
          </a:lstStyle>
          <a:p>
            <a:r>
              <a:rPr lang="en-US" dirty="0" smtClean="0"/>
              <a:t>Presentation heading here</a:t>
            </a:r>
            <a:br>
              <a:rPr lang="en-US" dirty="0" smtClean="0"/>
            </a:br>
            <a:r>
              <a:rPr lang="en-US" dirty="0" smtClean="0"/>
              <a:t>2nd line if needed</a:t>
            </a:r>
            <a:endParaRPr lang="en-GB" dirty="0"/>
          </a:p>
        </p:txBody>
      </p:sp>
    </p:spTree>
    <p:extLst>
      <p:ext uri="{BB962C8B-B14F-4D97-AF65-F5344CB8AC3E}">
        <p14:creationId xmlns:p14="http://schemas.microsoft.com/office/powerpoint/2010/main" val="38940244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mber Countries">
    <p:spTree>
      <p:nvGrpSpPr>
        <p:cNvPr id="1" name=""/>
        <p:cNvGrpSpPr/>
        <p:nvPr/>
      </p:nvGrpSpPr>
      <p:grpSpPr>
        <a:xfrm>
          <a:off x="0" y="0"/>
          <a:ext cx="0" cy="0"/>
          <a:chOff x="0" y="0"/>
          <a:chExt cx="0" cy="0"/>
        </a:xfrm>
      </p:grpSpPr>
      <p:sp>
        <p:nvSpPr>
          <p:cNvPr id="3" name="TextBox 2"/>
          <p:cNvSpPr txBox="1"/>
          <p:nvPr userDrawn="1"/>
        </p:nvSpPr>
        <p:spPr>
          <a:xfrm>
            <a:off x="179512" y="5503234"/>
            <a:ext cx="3708066" cy="492443"/>
          </a:xfrm>
          <a:prstGeom prst="rect">
            <a:avLst/>
          </a:prstGeom>
          <a:noFill/>
        </p:spPr>
        <p:txBody>
          <a:bodyPr wrap="none" rtlCol="0">
            <a:spAutoFit/>
          </a:bodyPr>
          <a:lstStyle/>
          <a:p>
            <a:r>
              <a:rPr lang="en-GB" sz="2600" b="1" dirty="0" smtClean="0">
                <a:solidFill>
                  <a:srgbClr val="4C4C4C"/>
                </a:solidFill>
              </a:rPr>
              <a:t>our member countries</a:t>
            </a:r>
            <a:endParaRPr lang="en-GB" sz="2600" b="1" dirty="0">
              <a:solidFill>
                <a:srgbClr val="4C4C4C"/>
              </a:solidFill>
            </a:endParaRPr>
          </a:p>
        </p:txBody>
      </p:sp>
      <p:grpSp>
        <p:nvGrpSpPr>
          <p:cNvPr id="6" name="Group 5"/>
          <p:cNvGrpSpPr>
            <a:grpSpLocks/>
          </p:cNvGrpSpPr>
          <p:nvPr userDrawn="1"/>
        </p:nvGrpSpPr>
        <p:grpSpPr bwMode="auto">
          <a:xfrm>
            <a:off x="295262" y="366620"/>
            <a:ext cx="8559106" cy="4999038"/>
            <a:chOff x="341530" y="1583795"/>
            <a:chExt cx="8439487" cy="5000170"/>
          </a:xfrm>
        </p:grpSpPr>
        <p:grpSp>
          <p:nvGrpSpPr>
            <p:cNvPr id="7" name="Group 88"/>
            <p:cNvGrpSpPr>
              <a:grpSpLocks/>
            </p:cNvGrpSpPr>
            <p:nvPr/>
          </p:nvGrpSpPr>
          <p:grpSpPr bwMode="auto">
            <a:xfrm>
              <a:off x="341531" y="1583795"/>
              <a:ext cx="8429306" cy="720781"/>
              <a:chOff x="335436" y="1455048"/>
              <a:chExt cx="8429306" cy="720781"/>
            </a:xfrm>
          </p:grpSpPr>
          <p:sp>
            <p:nvSpPr>
              <p:cNvPr id="58" name="TextBox 138"/>
              <p:cNvSpPr txBox="1">
                <a:spLocks noChangeArrowheads="1"/>
              </p:cNvSpPr>
              <p:nvPr/>
            </p:nvSpPr>
            <p:spPr bwMode="auto">
              <a:xfrm>
                <a:off x="335436" y="1898830"/>
                <a:ext cx="84293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dirty="0">
                    <a:solidFill>
                      <a:srgbClr val="262626"/>
                    </a:solidFill>
                  </a:rPr>
                  <a:t>       Anguilla                      Australia               The Bahamas              Bangladesh                Bermuda                   Botswana                British Virgin                   Brunei</a:t>
                </a:r>
                <a:br>
                  <a:rPr lang="en-GB" altLang="en-US" sz="900" dirty="0">
                    <a:solidFill>
                      <a:srgbClr val="262626"/>
                    </a:solidFill>
                  </a:rPr>
                </a:br>
                <a:r>
                  <a:rPr lang="en-GB" altLang="en-US" sz="900" dirty="0">
                    <a:solidFill>
                      <a:srgbClr val="262626"/>
                    </a:solidFill>
                  </a:rPr>
                  <a:t>                                                                                                                                                                                                                   Islands                     Darussalam</a:t>
                </a:r>
              </a:p>
            </p:txBody>
          </p:sp>
          <p:pic>
            <p:nvPicPr>
              <p:cNvPr id="59" name="Picture 5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435" y="1458224"/>
                <a:ext cx="884272" cy="433486"/>
              </a:xfrm>
              <a:prstGeom prst="rect">
                <a:avLst/>
              </a:prstGeom>
              <a:ln w="9525">
                <a:solidFill>
                  <a:schemeClr val="tx1">
                    <a:lumMod val="75000"/>
                    <a:lumOff val="25000"/>
                  </a:schemeClr>
                </a:solidFill>
              </a:ln>
            </p:spPr>
          </p:pic>
          <p:pic>
            <p:nvPicPr>
              <p:cNvPr id="60" name="Picture 5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1328" y="1458224"/>
                <a:ext cx="884272" cy="433486"/>
              </a:xfrm>
              <a:prstGeom prst="rect">
                <a:avLst/>
              </a:prstGeom>
              <a:ln w="9525">
                <a:solidFill>
                  <a:schemeClr val="tx1">
                    <a:lumMod val="75000"/>
                    <a:lumOff val="25000"/>
                  </a:schemeClr>
                </a:solidFill>
              </a:ln>
            </p:spPr>
          </p:pic>
          <p:pic>
            <p:nvPicPr>
              <p:cNvPr id="61" name="Picture 6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9284" y="1458224"/>
                <a:ext cx="877923" cy="433486"/>
              </a:xfrm>
              <a:prstGeom prst="rect">
                <a:avLst/>
              </a:prstGeom>
              <a:ln w="9525">
                <a:solidFill>
                  <a:schemeClr val="tx1">
                    <a:lumMod val="75000"/>
                    <a:lumOff val="25000"/>
                  </a:schemeClr>
                </a:solidFill>
              </a:ln>
            </p:spPr>
          </p:pic>
          <p:pic>
            <p:nvPicPr>
              <p:cNvPr id="62" name="Picture 6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1053" y="1455048"/>
                <a:ext cx="877923" cy="433486"/>
              </a:xfrm>
              <a:prstGeom prst="rect">
                <a:avLst/>
              </a:prstGeom>
              <a:ln w="9525">
                <a:solidFill>
                  <a:schemeClr val="tx1">
                    <a:lumMod val="75000"/>
                    <a:lumOff val="25000"/>
                  </a:schemeClr>
                </a:solidFill>
              </a:ln>
            </p:spPr>
          </p:pic>
          <p:pic>
            <p:nvPicPr>
              <p:cNvPr id="63" name="Picture 6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58370" y="1458224"/>
                <a:ext cx="876335" cy="433486"/>
              </a:xfrm>
              <a:prstGeom prst="rect">
                <a:avLst/>
              </a:prstGeom>
              <a:ln w="9525">
                <a:solidFill>
                  <a:schemeClr val="tx1">
                    <a:lumMod val="75000"/>
                    <a:lumOff val="25000"/>
                  </a:schemeClr>
                </a:solidFill>
              </a:ln>
            </p:spPr>
          </p:pic>
          <p:pic>
            <p:nvPicPr>
              <p:cNvPr id="64" name="Picture 6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42676" y="1458224"/>
                <a:ext cx="884272" cy="433486"/>
              </a:xfrm>
              <a:prstGeom prst="rect">
                <a:avLst/>
              </a:prstGeom>
              <a:ln w="9525">
                <a:solidFill>
                  <a:schemeClr val="tx1">
                    <a:lumMod val="75000"/>
                    <a:lumOff val="25000"/>
                  </a:schemeClr>
                </a:solidFill>
              </a:ln>
            </p:spPr>
          </p:pic>
          <p:pic>
            <p:nvPicPr>
              <p:cNvPr id="65" name="Picture 6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14281" y="1458224"/>
                <a:ext cx="877923" cy="427135"/>
              </a:xfrm>
              <a:prstGeom prst="rect">
                <a:avLst/>
              </a:prstGeom>
              <a:ln w="9525">
                <a:solidFill>
                  <a:schemeClr val="tx1">
                    <a:lumMod val="75000"/>
                    <a:lumOff val="25000"/>
                  </a:schemeClr>
                </a:solidFill>
              </a:ln>
            </p:spPr>
          </p:pic>
          <p:pic>
            <p:nvPicPr>
              <p:cNvPr id="66" name="Picture 6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81124" y="1458224"/>
                <a:ext cx="884273" cy="433486"/>
              </a:xfrm>
              <a:prstGeom prst="rect">
                <a:avLst/>
              </a:prstGeom>
              <a:ln w="9525">
                <a:solidFill>
                  <a:schemeClr val="tx1">
                    <a:lumMod val="75000"/>
                    <a:lumOff val="25000"/>
                  </a:schemeClr>
                </a:solidFill>
              </a:ln>
            </p:spPr>
          </p:pic>
        </p:grpSp>
        <p:grpSp>
          <p:nvGrpSpPr>
            <p:cNvPr id="8" name="Group 90"/>
            <p:cNvGrpSpPr>
              <a:grpSpLocks/>
            </p:cNvGrpSpPr>
            <p:nvPr/>
          </p:nvGrpSpPr>
          <p:grpSpPr bwMode="auto">
            <a:xfrm>
              <a:off x="347625" y="4156342"/>
              <a:ext cx="8433392" cy="713519"/>
              <a:chOff x="341530" y="4027595"/>
              <a:chExt cx="8433392" cy="713519"/>
            </a:xfrm>
          </p:grpSpPr>
          <p:sp>
            <p:nvSpPr>
              <p:cNvPr id="49" name="TextBox 120"/>
              <p:cNvSpPr txBox="1">
                <a:spLocks noChangeArrowheads="1"/>
              </p:cNvSpPr>
              <p:nvPr/>
            </p:nvSpPr>
            <p:spPr bwMode="auto">
              <a:xfrm>
                <a:off x="341530" y="4464115"/>
                <a:ext cx="84333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       Malaysia                    Mauritius                  Montserrat                  Myanmar            The Netherlands*              Nigeria                     Pakistan                  Papua New</a:t>
                </a:r>
                <a:br>
                  <a:rPr lang="en-GB" altLang="en-US" sz="900">
                    <a:solidFill>
                      <a:srgbClr val="262626"/>
                    </a:solidFill>
                  </a:rPr>
                </a:br>
                <a:r>
                  <a:rPr lang="en-GB" altLang="en-US" sz="900">
                    <a:solidFill>
                      <a:srgbClr val="262626"/>
                    </a:solidFill>
                  </a:rPr>
                  <a:t>                                                                                                                                                                                                                                                     Guinea</a:t>
                </a:r>
              </a:p>
            </p:txBody>
          </p:sp>
          <p:pic>
            <p:nvPicPr>
              <p:cNvPr id="50" name="Picture 4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41785" y="4027380"/>
                <a:ext cx="884272" cy="431898"/>
              </a:xfrm>
              <a:prstGeom prst="rect">
                <a:avLst/>
              </a:prstGeom>
              <a:ln w="9525">
                <a:solidFill>
                  <a:schemeClr val="tx1">
                    <a:lumMod val="75000"/>
                    <a:lumOff val="25000"/>
                  </a:schemeClr>
                </a:solidFill>
              </a:ln>
            </p:spPr>
          </p:pic>
          <p:pic>
            <p:nvPicPr>
              <p:cNvPr id="51" name="Picture 5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27678" y="4027380"/>
                <a:ext cx="877922" cy="431898"/>
              </a:xfrm>
              <a:prstGeom prst="rect">
                <a:avLst/>
              </a:prstGeom>
              <a:ln w="9525">
                <a:solidFill>
                  <a:schemeClr val="tx1">
                    <a:lumMod val="75000"/>
                    <a:lumOff val="25000"/>
                  </a:schemeClr>
                </a:solidFill>
              </a:ln>
            </p:spPr>
          </p:pic>
          <p:pic>
            <p:nvPicPr>
              <p:cNvPr id="52" name="Picture 5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502458" y="4027380"/>
                <a:ext cx="882685" cy="431898"/>
              </a:xfrm>
              <a:prstGeom prst="rect">
                <a:avLst/>
              </a:prstGeom>
              <a:ln w="9525">
                <a:solidFill>
                  <a:schemeClr val="tx1">
                    <a:lumMod val="75000"/>
                    <a:lumOff val="25000"/>
                  </a:schemeClr>
                </a:solidFill>
              </a:ln>
            </p:spPr>
          </p:pic>
          <p:pic>
            <p:nvPicPr>
              <p:cNvPr id="53" name="Picture 5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601052" y="4027380"/>
                <a:ext cx="877923" cy="431898"/>
              </a:xfrm>
              <a:prstGeom prst="rect">
                <a:avLst/>
              </a:prstGeom>
              <a:ln w="9525">
                <a:solidFill>
                  <a:schemeClr val="tx1">
                    <a:lumMod val="75000"/>
                    <a:lumOff val="25000"/>
                  </a:schemeClr>
                </a:solidFill>
              </a:ln>
            </p:spPr>
          </p:pic>
          <p:pic>
            <p:nvPicPr>
              <p:cNvPr id="54" name="Picture 5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664720" y="4027380"/>
                <a:ext cx="884273" cy="431898"/>
              </a:xfrm>
              <a:prstGeom prst="rect">
                <a:avLst/>
              </a:prstGeom>
              <a:ln w="9525">
                <a:solidFill>
                  <a:schemeClr val="tx1">
                    <a:lumMod val="75000"/>
                    <a:lumOff val="25000"/>
                  </a:schemeClr>
                </a:solidFill>
              </a:ln>
            </p:spPr>
          </p:pic>
          <p:pic>
            <p:nvPicPr>
              <p:cNvPr id="55" name="Picture 5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742676" y="4027380"/>
                <a:ext cx="882685" cy="431898"/>
              </a:xfrm>
              <a:prstGeom prst="rect">
                <a:avLst/>
              </a:prstGeom>
              <a:ln w="9525">
                <a:solidFill>
                  <a:schemeClr val="tx1">
                    <a:lumMod val="75000"/>
                    <a:lumOff val="25000"/>
                  </a:schemeClr>
                </a:solidFill>
              </a:ln>
            </p:spPr>
          </p:pic>
          <p:pic>
            <p:nvPicPr>
              <p:cNvPr id="56" name="Picture 5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814281" y="4027380"/>
                <a:ext cx="877923" cy="431898"/>
              </a:xfrm>
              <a:prstGeom prst="rect">
                <a:avLst/>
              </a:prstGeom>
              <a:ln w="9525">
                <a:solidFill>
                  <a:schemeClr val="tx1">
                    <a:lumMod val="75000"/>
                    <a:lumOff val="25000"/>
                  </a:schemeClr>
                </a:solidFill>
              </a:ln>
            </p:spPr>
          </p:pic>
          <p:pic>
            <p:nvPicPr>
              <p:cNvPr id="57" name="Picture 5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884298" y="4027380"/>
                <a:ext cx="877923" cy="431898"/>
              </a:xfrm>
              <a:prstGeom prst="rect">
                <a:avLst/>
              </a:prstGeom>
              <a:ln w="9525">
                <a:solidFill>
                  <a:schemeClr val="tx1">
                    <a:lumMod val="75000"/>
                    <a:lumOff val="25000"/>
                  </a:schemeClr>
                </a:solidFill>
              </a:ln>
            </p:spPr>
          </p:pic>
        </p:grpSp>
        <p:grpSp>
          <p:nvGrpSpPr>
            <p:cNvPr id="9" name="Group 91"/>
            <p:cNvGrpSpPr>
              <a:grpSpLocks/>
            </p:cNvGrpSpPr>
            <p:nvPr/>
          </p:nvGrpSpPr>
          <p:grpSpPr bwMode="auto">
            <a:xfrm>
              <a:off x="347625" y="4997907"/>
              <a:ext cx="8420271" cy="720080"/>
              <a:chOff x="341530" y="4869160"/>
              <a:chExt cx="8420271" cy="720080"/>
            </a:xfrm>
          </p:grpSpPr>
          <p:sp>
            <p:nvSpPr>
              <p:cNvPr id="40" name="TextBox 111"/>
              <p:cNvSpPr txBox="1">
                <a:spLocks noChangeArrowheads="1"/>
              </p:cNvSpPr>
              <p:nvPr/>
            </p:nvSpPr>
            <p:spPr bwMode="auto">
              <a:xfrm>
                <a:off x="341531" y="5312241"/>
                <a:ext cx="84202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The Philippines                Rwanda                 Sierra Leone                  Solomon                South Africa                Sri Lanka                   St Helena                 Switzerland </a:t>
                </a:r>
                <a:br>
                  <a:rPr lang="en-GB" altLang="en-US" sz="900">
                    <a:solidFill>
                      <a:srgbClr val="262626"/>
                    </a:solidFill>
                  </a:rPr>
                </a:br>
                <a:r>
                  <a:rPr lang="en-GB" altLang="en-US" sz="900">
                    <a:solidFill>
                      <a:srgbClr val="262626"/>
                    </a:solidFill>
                  </a:rPr>
                  <a:t>                                                                                                               Islands</a:t>
                </a:r>
              </a:p>
            </p:txBody>
          </p:sp>
          <p:pic>
            <p:nvPicPr>
              <p:cNvPr id="41" name="Picture 40"/>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41785" y="4868946"/>
                <a:ext cx="884272" cy="433486"/>
              </a:xfrm>
              <a:prstGeom prst="rect">
                <a:avLst/>
              </a:prstGeom>
              <a:ln w="9525">
                <a:solidFill>
                  <a:schemeClr val="tx1">
                    <a:lumMod val="75000"/>
                    <a:lumOff val="25000"/>
                  </a:schemeClr>
                </a:solidFill>
              </a:ln>
            </p:spPr>
          </p:pic>
          <p:pic>
            <p:nvPicPr>
              <p:cNvPr id="42" name="Picture 41"/>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421328" y="4868946"/>
                <a:ext cx="884272" cy="433486"/>
              </a:xfrm>
              <a:prstGeom prst="rect">
                <a:avLst/>
              </a:prstGeom>
              <a:ln w="9525">
                <a:solidFill>
                  <a:schemeClr val="tx1">
                    <a:lumMod val="75000"/>
                    <a:lumOff val="25000"/>
                  </a:schemeClr>
                </a:solidFill>
              </a:ln>
            </p:spPr>
          </p:pic>
          <p:pic>
            <p:nvPicPr>
              <p:cNvPr id="43" name="Picture 4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502458" y="4868946"/>
                <a:ext cx="882685" cy="433486"/>
              </a:xfrm>
              <a:prstGeom prst="rect">
                <a:avLst/>
              </a:prstGeom>
              <a:ln w="9525">
                <a:solidFill>
                  <a:schemeClr val="tx1">
                    <a:lumMod val="75000"/>
                    <a:lumOff val="25000"/>
                  </a:schemeClr>
                </a:solidFill>
              </a:ln>
            </p:spPr>
          </p:pic>
          <p:pic>
            <p:nvPicPr>
              <p:cNvPr id="44" name="Picture 43"/>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601052" y="4868946"/>
                <a:ext cx="877923" cy="433486"/>
              </a:xfrm>
              <a:prstGeom prst="rect">
                <a:avLst/>
              </a:prstGeom>
              <a:ln w="9525">
                <a:solidFill>
                  <a:schemeClr val="tx1">
                    <a:lumMod val="75000"/>
                    <a:lumOff val="25000"/>
                  </a:schemeClr>
                </a:solidFill>
              </a:ln>
            </p:spPr>
          </p:pic>
          <p:pic>
            <p:nvPicPr>
              <p:cNvPr id="45" name="Picture 44"/>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4664720" y="4868946"/>
                <a:ext cx="884273" cy="433486"/>
              </a:xfrm>
              <a:prstGeom prst="rect">
                <a:avLst/>
              </a:prstGeom>
              <a:ln w="9525">
                <a:solidFill>
                  <a:schemeClr val="tx1">
                    <a:lumMod val="75000"/>
                    <a:lumOff val="25000"/>
                  </a:schemeClr>
                </a:solidFill>
              </a:ln>
            </p:spPr>
          </p:pic>
          <p:pic>
            <p:nvPicPr>
              <p:cNvPr id="46" name="Picture 45"/>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5742676" y="4868946"/>
                <a:ext cx="884272" cy="433486"/>
              </a:xfrm>
              <a:prstGeom prst="rect">
                <a:avLst/>
              </a:prstGeom>
              <a:ln w="9525">
                <a:solidFill>
                  <a:schemeClr val="tx1">
                    <a:lumMod val="75000"/>
                    <a:lumOff val="25000"/>
                  </a:schemeClr>
                </a:solidFill>
              </a:ln>
            </p:spPr>
          </p:pic>
          <p:pic>
            <p:nvPicPr>
              <p:cNvPr id="47" name="Picture 46"/>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6814280" y="4868946"/>
                <a:ext cx="877923" cy="433486"/>
              </a:xfrm>
              <a:prstGeom prst="rect">
                <a:avLst/>
              </a:prstGeom>
              <a:ln w="9525">
                <a:solidFill>
                  <a:schemeClr val="tx1">
                    <a:lumMod val="75000"/>
                    <a:lumOff val="25000"/>
                  </a:schemeClr>
                </a:solidFill>
              </a:ln>
            </p:spPr>
          </p:pic>
          <p:pic>
            <p:nvPicPr>
              <p:cNvPr id="48" name="Picture 47"/>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7879536" y="4868946"/>
                <a:ext cx="877922" cy="433486"/>
              </a:xfrm>
              <a:prstGeom prst="rect">
                <a:avLst/>
              </a:prstGeom>
              <a:ln w="9525">
                <a:solidFill>
                  <a:schemeClr val="tx1">
                    <a:lumMod val="75000"/>
                    <a:lumOff val="25000"/>
                  </a:schemeClr>
                </a:solidFill>
              </a:ln>
            </p:spPr>
          </p:pic>
        </p:grpSp>
        <p:grpSp>
          <p:nvGrpSpPr>
            <p:cNvPr id="10" name="Group 92"/>
            <p:cNvGrpSpPr>
              <a:grpSpLocks/>
            </p:cNvGrpSpPr>
            <p:nvPr/>
          </p:nvGrpSpPr>
          <p:grpSpPr bwMode="auto">
            <a:xfrm>
              <a:off x="858932" y="5862153"/>
              <a:ext cx="7418478" cy="721812"/>
              <a:chOff x="852837" y="5733406"/>
              <a:chExt cx="7418478" cy="721812"/>
            </a:xfrm>
          </p:grpSpPr>
          <p:sp>
            <p:nvSpPr>
              <p:cNvPr id="32" name="TextBox 103"/>
              <p:cNvSpPr txBox="1">
                <a:spLocks noChangeArrowheads="1"/>
              </p:cNvSpPr>
              <p:nvPr/>
            </p:nvSpPr>
            <p:spPr bwMode="auto">
              <a:xfrm>
                <a:off x="852837" y="6178219"/>
                <a:ext cx="74184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dirty="0">
                    <a:solidFill>
                      <a:srgbClr val="262626"/>
                    </a:solidFill>
                  </a:rPr>
                  <a:t>      Tanzania                    Trinidad &amp;                   Uganda                       United                      Vietnam                      Zambia                     Zimbabwe</a:t>
                </a:r>
                <a:br>
                  <a:rPr lang="en-GB" altLang="en-US" sz="900" dirty="0">
                    <a:solidFill>
                      <a:srgbClr val="262626"/>
                    </a:solidFill>
                  </a:rPr>
                </a:br>
                <a:r>
                  <a:rPr lang="en-GB" altLang="en-US" sz="900" dirty="0">
                    <a:solidFill>
                      <a:srgbClr val="262626"/>
                    </a:solidFill>
                  </a:rPr>
                  <a:t>                                           Tobago                                                       Kingdom</a:t>
                </a:r>
              </a:p>
              <a:p>
                <a:pPr eaLnBrk="1" hangingPunct="1">
                  <a:spcBef>
                    <a:spcPct val="0"/>
                  </a:spcBef>
                </a:pPr>
                <a:r>
                  <a:rPr lang="en-GB" altLang="en-US" sz="900" dirty="0">
                    <a:solidFill>
                      <a:srgbClr val="262626"/>
                    </a:solidFill>
                  </a:rPr>
                  <a:t>							* Associate Member</a:t>
                </a:r>
              </a:p>
            </p:txBody>
          </p:sp>
          <p:pic>
            <p:nvPicPr>
              <p:cNvPr id="33" name="Picture 32"/>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852981" y="5732742"/>
                <a:ext cx="884272" cy="433486"/>
              </a:xfrm>
              <a:prstGeom prst="rect">
                <a:avLst/>
              </a:prstGeom>
              <a:ln w="9525">
                <a:solidFill>
                  <a:schemeClr val="tx1">
                    <a:lumMod val="75000"/>
                    <a:lumOff val="25000"/>
                  </a:schemeClr>
                </a:solidFill>
              </a:ln>
            </p:spPr>
          </p:pic>
          <p:pic>
            <p:nvPicPr>
              <p:cNvPr id="34" name="Picture 33"/>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961100" y="5732742"/>
                <a:ext cx="877922" cy="433486"/>
              </a:xfrm>
              <a:prstGeom prst="rect">
                <a:avLst/>
              </a:prstGeom>
              <a:ln w="9525">
                <a:solidFill>
                  <a:schemeClr val="tx1">
                    <a:lumMod val="75000"/>
                    <a:lumOff val="25000"/>
                  </a:schemeClr>
                </a:solidFill>
              </a:ln>
            </p:spPr>
          </p:pic>
          <p:pic>
            <p:nvPicPr>
              <p:cNvPr id="35" name="Picture 34"/>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3042230" y="5732742"/>
                <a:ext cx="884273" cy="433486"/>
              </a:xfrm>
              <a:prstGeom prst="rect">
                <a:avLst/>
              </a:prstGeom>
              <a:ln w="9525">
                <a:solidFill>
                  <a:schemeClr val="tx1">
                    <a:lumMod val="75000"/>
                    <a:lumOff val="25000"/>
                  </a:schemeClr>
                </a:solidFill>
              </a:ln>
            </p:spPr>
          </p:pic>
          <p:pic>
            <p:nvPicPr>
              <p:cNvPr id="36" name="Picture 35"/>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4129712" y="5732742"/>
                <a:ext cx="884272" cy="433486"/>
              </a:xfrm>
              <a:prstGeom prst="rect">
                <a:avLst/>
              </a:prstGeom>
              <a:ln w="9525">
                <a:solidFill>
                  <a:schemeClr val="tx1">
                    <a:lumMod val="75000"/>
                    <a:lumOff val="25000"/>
                  </a:schemeClr>
                </a:solidFill>
              </a:ln>
            </p:spPr>
          </p:pic>
          <p:pic>
            <p:nvPicPr>
              <p:cNvPr id="37" name="Picture 36"/>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5202905" y="5732742"/>
                <a:ext cx="877922" cy="433486"/>
              </a:xfrm>
              <a:prstGeom prst="rect">
                <a:avLst/>
              </a:prstGeom>
              <a:ln w="9525">
                <a:solidFill>
                  <a:schemeClr val="tx1">
                    <a:lumMod val="75000"/>
                    <a:lumOff val="25000"/>
                  </a:schemeClr>
                </a:solidFill>
              </a:ln>
            </p:spPr>
          </p:pic>
          <p:pic>
            <p:nvPicPr>
              <p:cNvPr id="38" name="Picture 37"/>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6298323" y="5732742"/>
                <a:ext cx="884272" cy="433486"/>
              </a:xfrm>
              <a:prstGeom prst="rect">
                <a:avLst/>
              </a:prstGeom>
              <a:ln w="9525">
                <a:solidFill>
                  <a:schemeClr val="tx1">
                    <a:lumMod val="75000"/>
                    <a:lumOff val="25000"/>
                  </a:schemeClr>
                </a:solidFill>
              </a:ln>
            </p:spPr>
          </p:pic>
          <p:pic>
            <p:nvPicPr>
              <p:cNvPr id="39" name="Picture 2"/>
              <p:cNvPicPr>
                <a:picLocks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7408030" y="5732742"/>
                <a:ext cx="863634" cy="431898"/>
              </a:xfrm>
              <a:prstGeom prst="rect">
                <a:avLst/>
              </a:prstGeom>
              <a:noFill/>
              <a:ln w="9525">
                <a:solidFill>
                  <a:schemeClr val="tx1">
                    <a:lumMod val="75000"/>
                    <a:lumOff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93"/>
            <p:cNvGrpSpPr>
              <a:grpSpLocks/>
            </p:cNvGrpSpPr>
            <p:nvPr/>
          </p:nvGrpSpPr>
          <p:grpSpPr bwMode="auto">
            <a:xfrm>
              <a:off x="347626" y="3287717"/>
              <a:ext cx="8428733" cy="727049"/>
              <a:chOff x="341531" y="3158970"/>
              <a:chExt cx="8428733" cy="727049"/>
            </a:xfrm>
          </p:grpSpPr>
          <p:sp>
            <p:nvSpPr>
              <p:cNvPr id="23" name="TextBox 94"/>
              <p:cNvSpPr txBox="1">
                <a:spLocks noChangeArrowheads="1"/>
              </p:cNvSpPr>
              <p:nvPr/>
            </p:nvSpPr>
            <p:spPr bwMode="auto">
              <a:xfrm>
                <a:off x="341532" y="3609020"/>
                <a:ext cx="84287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   The Gambia                  Ghana                       Grenada                    Guyana                        India                       Jamaica                      Kenya                        Malawi</a:t>
                </a:r>
              </a:p>
            </p:txBody>
          </p:sp>
          <p:pic>
            <p:nvPicPr>
              <p:cNvPr id="24" name="Picture 23"/>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341785" y="3169936"/>
                <a:ext cx="877922" cy="433486"/>
              </a:xfrm>
              <a:prstGeom prst="rect">
                <a:avLst/>
              </a:prstGeom>
              <a:ln w="9525">
                <a:solidFill>
                  <a:schemeClr val="tx1">
                    <a:lumMod val="75000"/>
                    <a:lumOff val="25000"/>
                  </a:schemeClr>
                </a:solidFill>
              </a:ln>
            </p:spPr>
          </p:pic>
          <p:pic>
            <p:nvPicPr>
              <p:cNvPr id="25" name="Picture 24"/>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1421328" y="3158822"/>
                <a:ext cx="877922" cy="433485"/>
              </a:xfrm>
              <a:prstGeom prst="rect">
                <a:avLst/>
              </a:prstGeom>
              <a:ln w="9525">
                <a:solidFill>
                  <a:schemeClr val="tx1">
                    <a:lumMod val="75000"/>
                    <a:lumOff val="25000"/>
                  </a:schemeClr>
                </a:solidFill>
              </a:ln>
            </p:spPr>
          </p:pic>
          <p:pic>
            <p:nvPicPr>
              <p:cNvPr id="26" name="Picture 25"/>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3604227" y="3158822"/>
                <a:ext cx="876335" cy="433485"/>
              </a:xfrm>
              <a:prstGeom prst="rect">
                <a:avLst/>
              </a:prstGeom>
              <a:ln w="9525">
                <a:solidFill>
                  <a:schemeClr val="tx1">
                    <a:lumMod val="75000"/>
                    <a:lumOff val="25000"/>
                  </a:schemeClr>
                </a:solidFill>
              </a:ln>
            </p:spPr>
          </p:pic>
          <p:pic>
            <p:nvPicPr>
              <p:cNvPr id="27" name="Picture 26"/>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5742676" y="3171525"/>
                <a:ext cx="882685" cy="427134"/>
              </a:xfrm>
              <a:prstGeom prst="rect">
                <a:avLst/>
              </a:prstGeom>
              <a:ln w="9525">
                <a:solidFill>
                  <a:schemeClr val="tx1">
                    <a:lumMod val="75000"/>
                    <a:lumOff val="25000"/>
                  </a:schemeClr>
                </a:solidFill>
              </a:ln>
            </p:spPr>
          </p:pic>
          <p:pic>
            <p:nvPicPr>
              <p:cNvPr id="28" name="Picture 27"/>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6814281" y="3168349"/>
                <a:ext cx="877923" cy="433485"/>
              </a:xfrm>
              <a:prstGeom prst="rect">
                <a:avLst/>
              </a:prstGeom>
              <a:ln w="9525">
                <a:solidFill>
                  <a:schemeClr val="tx1">
                    <a:lumMod val="75000"/>
                    <a:lumOff val="25000"/>
                  </a:schemeClr>
                </a:solidFill>
              </a:ln>
            </p:spPr>
          </p:pic>
          <p:pic>
            <p:nvPicPr>
              <p:cNvPr id="29" name="Picture 28"/>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7884299" y="3168349"/>
                <a:ext cx="877923" cy="433485"/>
              </a:xfrm>
              <a:prstGeom prst="rect">
                <a:avLst/>
              </a:prstGeom>
              <a:ln w="9525">
                <a:solidFill>
                  <a:schemeClr val="tx1">
                    <a:lumMod val="75000"/>
                    <a:lumOff val="25000"/>
                  </a:schemeClr>
                </a:solidFill>
              </a:ln>
            </p:spPr>
          </p:pic>
          <p:pic>
            <p:nvPicPr>
              <p:cNvPr id="30" name="Picture 29"/>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2510397" y="3158822"/>
                <a:ext cx="866810" cy="433485"/>
              </a:xfrm>
              <a:prstGeom prst="rect">
                <a:avLst/>
              </a:prstGeom>
              <a:ln w="9525">
                <a:solidFill>
                  <a:schemeClr val="tx1">
                    <a:lumMod val="75000"/>
                    <a:lumOff val="25000"/>
                  </a:schemeClr>
                </a:solidFill>
              </a:ln>
            </p:spPr>
          </p:pic>
          <p:pic>
            <p:nvPicPr>
              <p:cNvPr id="31" name="Picture 3"/>
              <p:cNvPicPr>
                <a:picLocks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4675833" y="3171525"/>
                <a:ext cx="863635" cy="431898"/>
              </a:xfrm>
              <a:prstGeom prst="rect">
                <a:avLst/>
              </a:prstGeom>
              <a:noFill/>
              <a:ln w="9525">
                <a:solidFill>
                  <a:schemeClr val="tx1">
                    <a:lumMod val="75000"/>
                    <a:lumOff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46"/>
            <p:cNvGrpSpPr>
              <a:grpSpLocks/>
            </p:cNvGrpSpPr>
            <p:nvPr/>
          </p:nvGrpSpPr>
          <p:grpSpPr bwMode="auto">
            <a:xfrm>
              <a:off x="341530" y="2443902"/>
              <a:ext cx="8436791" cy="715769"/>
              <a:chOff x="341530" y="2443902"/>
              <a:chExt cx="8436791" cy="715769"/>
            </a:xfrm>
          </p:grpSpPr>
          <p:grpSp>
            <p:nvGrpSpPr>
              <p:cNvPr id="13" name="Group 89"/>
              <p:cNvGrpSpPr>
                <a:grpSpLocks/>
              </p:cNvGrpSpPr>
              <p:nvPr/>
            </p:nvGrpSpPr>
            <p:grpSpPr bwMode="auto">
              <a:xfrm>
                <a:off x="341530" y="2443902"/>
                <a:ext cx="8436791" cy="715769"/>
                <a:chOff x="335435" y="2315155"/>
                <a:chExt cx="8436791" cy="715769"/>
              </a:xfrm>
            </p:grpSpPr>
            <p:sp>
              <p:nvSpPr>
                <p:cNvPr id="15" name="TextBox 129"/>
                <p:cNvSpPr txBox="1">
                  <a:spLocks noChangeArrowheads="1"/>
                </p:cNvSpPr>
                <p:nvPr/>
              </p:nvSpPr>
              <p:spPr bwMode="auto">
                <a:xfrm>
                  <a:off x="335436" y="2753925"/>
                  <a:ext cx="84367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        Burundi                     Canada                       Chile                           China                     Colombia                Cote d’Ivoire                  Cyprus                   DPR Korea  </a:t>
                  </a:r>
                </a:p>
              </p:txBody>
            </p:sp>
            <p:pic>
              <p:nvPicPr>
                <p:cNvPr id="16" name="Picture 15"/>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335435" y="2317256"/>
                  <a:ext cx="884272" cy="431898"/>
                </a:xfrm>
                <a:prstGeom prst="rect">
                  <a:avLst/>
                </a:prstGeom>
                <a:ln w="9525">
                  <a:solidFill>
                    <a:schemeClr val="tx1">
                      <a:lumMod val="75000"/>
                      <a:lumOff val="25000"/>
                    </a:schemeClr>
                  </a:solidFill>
                </a:ln>
              </p:spPr>
            </p:pic>
            <p:pic>
              <p:nvPicPr>
                <p:cNvPr id="17" name="Picture 16"/>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1427679" y="2315668"/>
                  <a:ext cx="877922" cy="431898"/>
                </a:xfrm>
                <a:prstGeom prst="rect">
                  <a:avLst/>
                </a:prstGeom>
                <a:ln w="9525">
                  <a:solidFill>
                    <a:schemeClr val="tx1">
                      <a:lumMod val="75000"/>
                      <a:lumOff val="25000"/>
                    </a:schemeClr>
                  </a:solidFill>
                </a:ln>
              </p:spPr>
            </p:pic>
            <p:pic>
              <p:nvPicPr>
                <p:cNvPr id="18" name="Picture 17"/>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2499283" y="2315668"/>
                  <a:ext cx="876335" cy="431898"/>
                </a:xfrm>
                <a:prstGeom prst="rect">
                  <a:avLst/>
                </a:prstGeom>
                <a:ln w="9525">
                  <a:solidFill>
                    <a:schemeClr val="tx1">
                      <a:lumMod val="75000"/>
                      <a:lumOff val="25000"/>
                    </a:schemeClr>
                  </a:solidFill>
                </a:ln>
              </p:spPr>
            </p:pic>
            <p:pic>
              <p:nvPicPr>
                <p:cNvPr id="19" name="Picture 18"/>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3601052" y="2315668"/>
                  <a:ext cx="882685" cy="431898"/>
                </a:xfrm>
                <a:prstGeom prst="rect">
                  <a:avLst/>
                </a:prstGeom>
                <a:ln w="9525">
                  <a:solidFill>
                    <a:schemeClr val="tx1">
                      <a:lumMod val="75000"/>
                      <a:lumOff val="25000"/>
                    </a:schemeClr>
                  </a:solidFill>
                </a:ln>
              </p:spPr>
            </p:pic>
            <p:pic>
              <p:nvPicPr>
                <p:cNvPr id="20" name="Picture 19"/>
                <p:cNvPicPr>
                  <a:picLocks noChangeAspect="1"/>
                </p:cNvPicPr>
                <p:nvPr/>
              </p:nvPicPr>
              <p:blipFill>
                <a:blip r:embed="rId45" cstate="email">
                  <a:extLst>
                    <a:ext uri="{28A0092B-C50C-407E-A947-70E740481C1C}">
                      <a14:useLocalDpi xmlns:a14="http://schemas.microsoft.com/office/drawing/2010/main"/>
                    </a:ext>
                  </a:extLst>
                </a:blip>
                <a:stretch>
                  <a:fillRect/>
                </a:stretch>
              </p:blipFill>
              <p:spPr>
                <a:xfrm>
                  <a:off x="4655195" y="2315668"/>
                  <a:ext cx="884273" cy="431898"/>
                </a:xfrm>
                <a:prstGeom prst="rect">
                  <a:avLst/>
                </a:prstGeom>
                <a:ln w="9525">
                  <a:solidFill>
                    <a:schemeClr val="tx1">
                      <a:lumMod val="75000"/>
                      <a:lumOff val="25000"/>
                    </a:schemeClr>
                  </a:solidFill>
                </a:ln>
              </p:spPr>
            </p:pic>
            <p:pic>
              <p:nvPicPr>
                <p:cNvPr id="21" name="Picture 20"/>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5747438" y="2315668"/>
                  <a:ext cx="877923" cy="431898"/>
                </a:xfrm>
                <a:prstGeom prst="rect">
                  <a:avLst/>
                </a:prstGeom>
                <a:ln w="9525">
                  <a:solidFill>
                    <a:schemeClr val="tx1">
                      <a:lumMod val="75000"/>
                      <a:lumOff val="25000"/>
                    </a:schemeClr>
                  </a:solidFill>
                </a:ln>
              </p:spPr>
            </p:pic>
            <p:pic>
              <p:nvPicPr>
                <p:cNvPr id="22" name="Picture 21"/>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a:xfrm>
                  <a:off x="7885887" y="2315668"/>
                  <a:ext cx="884272" cy="431898"/>
                </a:xfrm>
                <a:prstGeom prst="rect">
                  <a:avLst/>
                </a:prstGeom>
                <a:ln w="9525">
                  <a:solidFill>
                    <a:schemeClr val="tx1">
                      <a:lumMod val="75000"/>
                      <a:lumOff val="25000"/>
                    </a:schemeClr>
                  </a:solidFill>
                </a:ln>
              </p:spPr>
            </p:pic>
          </p:grpSp>
          <p:pic>
            <p:nvPicPr>
              <p:cNvPr id="14" name="Picture 13"/>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6820376" y="2450767"/>
                <a:ext cx="858872" cy="431898"/>
              </a:xfrm>
              <a:prstGeom prst="rect">
                <a:avLst/>
              </a:prstGeom>
              <a:ln>
                <a:solidFill>
                  <a:schemeClr val="tx1">
                    <a:lumMod val="75000"/>
                    <a:lumOff val="25000"/>
                  </a:schemeClr>
                </a:solidFill>
              </a:ln>
            </p:spPr>
          </p:pic>
        </p:grpSp>
      </p:grpSp>
    </p:spTree>
    <p:extLst>
      <p:ext uri="{BB962C8B-B14F-4D97-AF65-F5344CB8AC3E}">
        <p14:creationId xmlns:p14="http://schemas.microsoft.com/office/powerpoint/2010/main" val="383707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6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14162"/>
            <a:ext cx="9144000" cy="6156000"/>
          </a:xfrm>
          <a:blipFill>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lang="en-GB" baseline="0" dirty="0" smtClean="0">
                <a:solidFill>
                  <a:schemeClr val="bg1"/>
                </a:solidFill>
              </a:defRPr>
            </a:lvl1pPr>
          </a:lstStyle>
          <a:p>
            <a:r>
              <a:rPr lang="en-GB" dirty="0" smtClean="0"/>
              <a:t>You may insert your own picture (Click icon to add picture), no line bordering picture. </a:t>
            </a:r>
            <a:endParaRPr lang="en-GB" dirty="0" smtClean="0">
              <a:latin typeface="Arial" panose="020B0604020202020204" pitchFamily="34" charset="0"/>
            </a:endParaRPr>
          </a:p>
        </p:txBody>
      </p:sp>
      <p:sp>
        <p:nvSpPr>
          <p:cNvPr id="2" name="Title 1"/>
          <p:cNvSpPr>
            <a:spLocks noGrp="1"/>
          </p:cNvSpPr>
          <p:nvPr>
            <p:ph type="title"/>
          </p:nvPr>
        </p:nvSpPr>
        <p:spPr>
          <a:xfrm>
            <a:off x="179511" y="4869160"/>
            <a:ext cx="8229600" cy="1143000"/>
          </a:xfrm>
        </p:spPr>
        <p:txBody>
          <a:bodyPr/>
          <a:lstStyle>
            <a:lvl1pPr algn="l">
              <a:defRPr b="1" cap="none" spc="0">
                <a:ln>
                  <a:noFill/>
                </a:ln>
                <a:solidFill>
                  <a:schemeClr val="bg1"/>
                </a:solidFill>
                <a:effectLst/>
                <a:latin typeface="+mj-lt"/>
              </a:defRPr>
            </a:lvl1pPr>
          </a:lstStyle>
          <a:p>
            <a:r>
              <a:rPr lang="en-US" smtClean="0"/>
              <a:t>Click to edit Master title style</a:t>
            </a:r>
            <a:endParaRPr lang="en-GB" dirty="0"/>
          </a:p>
        </p:txBody>
      </p:sp>
    </p:spTree>
    <p:extLst>
      <p:ext uri="{BB962C8B-B14F-4D97-AF65-F5344CB8AC3E}">
        <p14:creationId xmlns:p14="http://schemas.microsoft.com/office/powerpoint/2010/main" val="149076673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ur mission Slide">
    <p:spTree>
      <p:nvGrpSpPr>
        <p:cNvPr id="1" name=""/>
        <p:cNvGrpSpPr/>
        <p:nvPr/>
      </p:nvGrpSpPr>
      <p:grpSpPr>
        <a:xfrm>
          <a:off x="0" y="0"/>
          <a:ext cx="0" cy="0"/>
          <a:chOff x="0" y="0"/>
          <a:chExt cx="0" cy="0"/>
        </a:xfrm>
      </p:grpSpPr>
      <p:sp>
        <p:nvSpPr>
          <p:cNvPr id="7" name="Rectangle 6"/>
          <p:cNvSpPr/>
          <p:nvPr userDrawn="1"/>
        </p:nvSpPr>
        <p:spPr>
          <a:xfrm>
            <a:off x="0" y="2684435"/>
            <a:ext cx="9144000" cy="4173565"/>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
        <p:nvSpPr>
          <p:cNvPr id="5" name="TextBox 4"/>
          <p:cNvSpPr txBox="1"/>
          <p:nvPr userDrawn="1"/>
        </p:nvSpPr>
        <p:spPr>
          <a:xfrm>
            <a:off x="437960" y="3602501"/>
            <a:ext cx="7154234" cy="3108543"/>
          </a:xfrm>
          <a:prstGeom prst="rect">
            <a:avLst/>
          </a:prstGeom>
          <a:noFill/>
        </p:spPr>
        <p:txBody>
          <a:bodyPr wrap="square" rtlCol="0">
            <a:spAutoFit/>
          </a:bodyPr>
          <a:lstStyle/>
          <a:p>
            <a:pPr>
              <a:defRPr/>
            </a:pPr>
            <a:endParaRPr lang="en-US" sz="2800" b="1" dirty="0" smtClean="0">
              <a:solidFill>
                <a:srgbClr val="FFFFFF"/>
              </a:solidFill>
              <a:latin typeface="Arial"/>
            </a:endParaRPr>
          </a:p>
          <a:p>
            <a:pPr>
              <a:defRPr/>
            </a:pPr>
            <a:r>
              <a:rPr lang="en-US" sz="2800" b="1" dirty="0" smtClean="0">
                <a:solidFill>
                  <a:srgbClr val="FFFFFF"/>
                </a:solidFill>
                <a:latin typeface="Arial"/>
              </a:rPr>
              <a:t>CABI is a not-for-profit international organization that improves people’s lives by providing information and applying scientific expertise to solve problems in agriculture and the environment</a:t>
            </a:r>
            <a:endParaRPr lang="en-GB" sz="2800" b="1" dirty="0" smtClean="0">
              <a:solidFill>
                <a:srgbClr val="FFFFFF"/>
              </a:solidFill>
              <a:latin typeface="Arial"/>
            </a:endParaRPr>
          </a:p>
          <a:p>
            <a:endParaRPr lang="en-GB" sz="2800" b="1" dirty="0">
              <a:solidFill>
                <a:srgbClr val="FFFFFF"/>
              </a:solidFill>
              <a:latin typeface="Arial"/>
            </a:endParaRPr>
          </a:p>
        </p:txBody>
      </p:sp>
      <p:sp>
        <p:nvSpPr>
          <p:cNvPr id="10" name="TextBox 9"/>
          <p:cNvSpPr txBox="1"/>
          <p:nvPr userDrawn="1"/>
        </p:nvSpPr>
        <p:spPr>
          <a:xfrm>
            <a:off x="386494" y="2924944"/>
            <a:ext cx="2800767" cy="1200329"/>
          </a:xfrm>
          <a:prstGeom prst="rect">
            <a:avLst/>
          </a:prstGeom>
          <a:noFill/>
        </p:spPr>
        <p:txBody>
          <a:bodyPr wrap="none" rtlCol="0">
            <a:spAutoFit/>
          </a:bodyPr>
          <a:lstStyle/>
          <a:p>
            <a:endParaRPr lang="en-GB" sz="3600" b="1" dirty="0" smtClean="0">
              <a:solidFill>
                <a:srgbClr val="FFFFFF"/>
              </a:solidFill>
              <a:latin typeface="Arial"/>
            </a:endParaRPr>
          </a:p>
          <a:p>
            <a:r>
              <a:rPr lang="en-GB" sz="3600" b="1" dirty="0" smtClean="0">
                <a:solidFill>
                  <a:srgbClr val="FFFFFF"/>
                </a:solidFill>
                <a:latin typeface="Arial"/>
              </a:rPr>
              <a:t>our mission</a:t>
            </a:r>
            <a:endParaRPr lang="en-GB" sz="3600" b="1" dirty="0">
              <a:solidFill>
                <a:srgbClr val="FFFFFF"/>
              </a:solidFill>
              <a:latin typeface="Arial"/>
            </a:endParaRPr>
          </a:p>
        </p:txBody>
      </p:sp>
      <p:sp>
        <p:nvSpPr>
          <p:cNvPr id="11" name="Rectangle 10"/>
          <p:cNvSpPr/>
          <p:nvPr userDrawn="1"/>
        </p:nvSpPr>
        <p:spPr>
          <a:xfrm>
            <a:off x="0" y="-18324"/>
            <a:ext cx="9144000" cy="317562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405990933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what is CABI Slide">
    <p:spTree>
      <p:nvGrpSpPr>
        <p:cNvPr id="1" name=""/>
        <p:cNvGrpSpPr/>
        <p:nvPr/>
      </p:nvGrpSpPr>
      <p:grpSpPr>
        <a:xfrm>
          <a:off x="0" y="0"/>
          <a:ext cx="0" cy="0"/>
          <a:chOff x="0" y="0"/>
          <a:chExt cx="0" cy="0"/>
        </a:xfrm>
      </p:grpSpPr>
      <p:sp>
        <p:nvSpPr>
          <p:cNvPr id="7" name="Rectangle 6"/>
          <p:cNvSpPr/>
          <p:nvPr userDrawn="1"/>
        </p:nvSpPr>
        <p:spPr>
          <a:xfrm>
            <a:off x="0" y="2684435"/>
            <a:ext cx="9144000" cy="4173565"/>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
        <p:nvSpPr>
          <p:cNvPr id="4" name="TextBox 3"/>
          <p:cNvSpPr txBox="1"/>
          <p:nvPr userDrawn="1"/>
        </p:nvSpPr>
        <p:spPr>
          <a:xfrm>
            <a:off x="380442" y="3580643"/>
            <a:ext cx="6685129" cy="2677656"/>
          </a:xfrm>
          <a:prstGeom prst="rect">
            <a:avLst/>
          </a:prstGeom>
          <a:noFill/>
        </p:spPr>
        <p:txBody>
          <a:bodyPr wrap="square" rtlCol="0">
            <a:spAutoFit/>
          </a:bodyPr>
          <a:lstStyle/>
          <a:p>
            <a:pPr>
              <a:defRPr/>
            </a:pPr>
            <a:endParaRPr lang="en-GB" sz="2800" b="1" dirty="0" smtClean="0">
              <a:solidFill>
                <a:srgbClr val="FFFFFF"/>
              </a:solidFill>
              <a:latin typeface="Arial"/>
            </a:endParaRPr>
          </a:p>
          <a:p>
            <a:pPr>
              <a:defRPr/>
            </a:pPr>
            <a:endParaRPr lang="en-GB" sz="2800" b="1" dirty="0" smtClean="0">
              <a:solidFill>
                <a:srgbClr val="FFFFFF"/>
              </a:solidFill>
              <a:latin typeface="Arial"/>
            </a:endParaRPr>
          </a:p>
          <a:p>
            <a:pPr>
              <a:defRPr/>
            </a:pPr>
            <a:r>
              <a:rPr lang="en-GB" sz="2800" b="1" dirty="0" smtClean="0">
                <a:solidFill>
                  <a:srgbClr val="FFFFFF"/>
                </a:solidFill>
                <a:latin typeface="Arial"/>
              </a:rPr>
              <a:t>CABI</a:t>
            </a:r>
            <a:r>
              <a:rPr lang="en-GB" sz="2800" dirty="0" smtClean="0">
                <a:solidFill>
                  <a:srgbClr val="FFFFFF"/>
                </a:solidFill>
                <a:latin typeface="Arial"/>
              </a:rPr>
              <a:t> </a:t>
            </a:r>
            <a:r>
              <a:rPr lang="en-GB" altLang="en-US" sz="2800" b="1" dirty="0" smtClean="0">
                <a:solidFill>
                  <a:srgbClr val="FFFFFF"/>
                </a:solidFill>
                <a:latin typeface="Arial"/>
              </a:rPr>
              <a:t>is a not-for-profit science-based development and information organization </a:t>
            </a:r>
          </a:p>
          <a:p>
            <a:r>
              <a:rPr lang="en-GB" sz="2800" dirty="0" smtClean="0">
                <a:solidFill>
                  <a:srgbClr val="FFFFFF"/>
                </a:solidFill>
                <a:latin typeface="Arial"/>
              </a:rPr>
              <a:t> </a:t>
            </a:r>
            <a:endParaRPr lang="en-GB" sz="2800" dirty="0">
              <a:solidFill>
                <a:srgbClr val="FFFFFF"/>
              </a:solidFill>
              <a:latin typeface="Arial"/>
            </a:endParaRPr>
          </a:p>
        </p:txBody>
      </p:sp>
      <p:sp>
        <p:nvSpPr>
          <p:cNvPr id="5" name="TextBox 4"/>
          <p:cNvSpPr txBox="1"/>
          <p:nvPr userDrawn="1"/>
        </p:nvSpPr>
        <p:spPr>
          <a:xfrm>
            <a:off x="386494" y="2924944"/>
            <a:ext cx="3288080" cy="1200329"/>
          </a:xfrm>
          <a:prstGeom prst="rect">
            <a:avLst/>
          </a:prstGeom>
          <a:noFill/>
        </p:spPr>
        <p:txBody>
          <a:bodyPr wrap="none" rtlCol="0">
            <a:spAutoFit/>
          </a:bodyPr>
          <a:lstStyle/>
          <a:p>
            <a:endParaRPr lang="en-GB" sz="3600" b="1" dirty="0" smtClean="0">
              <a:solidFill>
                <a:srgbClr val="FFFFFF"/>
              </a:solidFill>
              <a:latin typeface="Arial"/>
            </a:endParaRPr>
          </a:p>
          <a:p>
            <a:r>
              <a:rPr lang="en-GB" sz="3600" b="1" dirty="0" smtClean="0">
                <a:solidFill>
                  <a:srgbClr val="FFFFFF"/>
                </a:solidFill>
                <a:latin typeface="Arial"/>
              </a:rPr>
              <a:t>what is CABI?</a:t>
            </a:r>
            <a:endParaRPr lang="en-GB" sz="3600" b="1" dirty="0">
              <a:solidFill>
                <a:srgbClr val="FFFFFF"/>
              </a:solidFill>
              <a:latin typeface="Arial"/>
            </a:endParaRPr>
          </a:p>
        </p:txBody>
      </p:sp>
      <p:sp>
        <p:nvSpPr>
          <p:cNvPr id="13" name="Rectangle 12"/>
          <p:cNvSpPr/>
          <p:nvPr userDrawn="1"/>
        </p:nvSpPr>
        <p:spPr>
          <a:xfrm>
            <a:off x="0" y="-18324"/>
            <a:ext cx="9144000" cy="317562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51068626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what does CABI do Slide">
    <p:spTree>
      <p:nvGrpSpPr>
        <p:cNvPr id="1" name=""/>
        <p:cNvGrpSpPr/>
        <p:nvPr/>
      </p:nvGrpSpPr>
      <p:grpSpPr>
        <a:xfrm>
          <a:off x="0" y="0"/>
          <a:ext cx="0" cy="0"/>
          <a:chOff x="0" y="0"/>
          <a:chExt cx="0" cy="0"/>
        </a:xfrm>
      </p:grpSpPr>
      <p:sp>
        <p:nvSpPr>
          <p:cNvPr id="7" name="Rectangle 6"/>
          <p:cNvSpPr/>
          <p:nvPr userDrawn="1"/>
        </p:nvSpPr>
        <p:spPr>
          <a:xfrm>
            <a:off x="-19874" y="2684435"/>
            <a:ext cx="9163873" cy="4173565"/>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
        <p:nvSpPr>
          <p:cNvPr id="12" name="TextBox 11"/>
          <p:cNvSpPr txBox="1"/>
          <p:nvPr userDrawn="1"/>
        </p:nvSpPr>
        <p:spPr>
          <a:xfrm>
            <a:off x="380442" y="3580643"/>
            <a:ext cx="6685129" cy="3108543"/>
          </a:xfrm>
          <a:prstGeom prst="rect">
            <a:avLst/>
          </a:prstGeom>
          <a:noFill/>
        </p:spPr>
        <p:txBody>
          <a:bodyPr wrap="square" rtlCol="0">
            <a:spAutoFit/>
          </a:bodyPr>
          <a:lstStyle/>
          <a:p>
            <a:pPr>
              <a:defRPr/>
            </a:pPr>
            <a:endParaRPr lang="en-GB" sz="2800" b="1" dirty="0" smtClean="0">
              <a:solidFill>
                <a:srgbClr val="FFFFFF"/>
              </a:solidFill>
              <a:latin typeface="Arial"/>
            </a:endParaRPr>
          </a:p>
          <a:p>
            <a:pPr>
              <a:defRPr/>
            </a:pPr>
            <a:endParaRPr lang="en-GB" sz="2800" b="1" dirty="0" smtClean="0">
              <a:solidFill>
                <a:srgbClr val="FFFFFF"/>
              </a:solidFill>
              <a:latin typeface="Arial"/>
            </a:endParaRPr>
          </a:p>
          <a:p>
            <a:pPr>
              <a:defRPr/>
            </a:pPr>
            <a:r>
              <a:rPr lang="en-GB" sz="2800" b="1" dirty="0" smtClean="0">
                <a:solidFill>
                  <a:srgbClr val="FFFFFF"/>
                </a:solidFill>
                <a:latin typeface="Arial"/>
              </a:rPr>
              <a:t>CABI addresses issues of global concern such as food security, through science, information and communication</a:t>
            </a:r>
          </a:p>
          <a:p>
            <a:r>
              <a:rPr lang="en-GB" sz="2800" dirty="0" smtClean="0">
                <a:solidFill>
                  <a:srgbClr val="FFFFFF"/>
                </a:solidFill>
                <a:latin typeface="Arial"/>
              </a:rPr>
              <a:t> </a:t>
            </a:r>
            <a:endParaRPr lang="en-GB" sz="2800" dirty="0">
              <a:solidFill>
                <a:srgbClr val="FFFFFF"/>
              </a:solidFill>
              <a:latin typeface="Arial"/>
            </a:endParaRPr>
          </a:p>
        </p:txBody>
      </p:sp>
      <p:sp>
        <p:nvSpPr>
          <p:cNvPr id="13" name="TextBox 12"/>
          <p:cNvSpPr txBox="1"/>
          <p:nvPr userDrawn="1"/>
        </p:nvSpPr>
        <p:spPr>
          <a:xfrm>
            <a:off x="386494" y="2924944"/>
            <a:ext cx="4673074" cy="1200329"/>
          </a:xfrm>
          <a:prstGeom prst="rect">
            <a:avLst/>
          </a:prstGeom>
          <a:noFill/>
        </p:spPr>
        <p:txBody>
          <a:bodyPr wrap="none" rtlCol="0">
            <a:spAutoFit/>
          </a:bodyPr>
          <a:lstStyle/>
          <a:p>
            <a:endParaRPr lang="en-GB" sz="3600" b="1" dirty="0" smtClean="0">
              <a:solidFill>
                <a:srgbClr val="FFFFFF"/>
              </a:solidFill>
              <a:latin typeface="Arial"/>
            </a:endParaRPr>
          </a:p>
          <a:p>
            <a:r>
              <a:rPr lang="en-GB" sz="3600" b="1" dirty="0" smtClean="0">
                <a:solidFill>
                  <a:srgbClr val="FFFFFF"/>
                </a:solidFill>
                <a:latin typeface="Arial"/>
              </a:rPr>
              <a:t>what does CABI do?</a:t>
            </a:r>
            <a:endParaRPr lang="en-GB" sz="3600" b="1" dirty="0">
              <a:solidFill>
                <a:srgbClr val="FFFFFF"/>
              </a:solidFill>
              <a:latin typeface="Arial"/>
            </a:endParaRPr>
          </a:p>
        </p:txBody>
      </p:sp>
      <p:sp>
        <p:nvSpPr>
          <p:cNvPr id="15" name="Rectangle 14"/>
          <p:cNvSpPr/>
          <p:nvPr userDrawn="1"/>
        </p:nvSpPr>
        <p:spPr>
          <a:xfrm>
            <a:off x="-19874" y="-171400"/>
            <a:ext cx="9163874" cy="3328702"/>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387087077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ABI in Brief">
    <p:spTree>
      <p:nvGrpSpPr>
        <p:cNvPr id="1" name=""/>
        <p:cNvGrpSpPr/>
        <p:nvPr/>
      </p:nvGrpSpPr>
      <p:grpSpPr>
        <a:xfrm>
          <a:off x="0" y="0"/>
          <a:ext cx="0" cy="0"/>
          <a:chOff x="0" y="0"/>
          <a:chExt cx="0" cy="0"/>
        </a:xfrm>
      </p:grpSpPr>
      <p:sp>
        <p:nvSpPr>
          <p:cNvPr id="4" name="Rectangle 3"/>
          <p:cNvSpPr/>
          <p:nvPr userDrawn="1"/>
        </p:nvSpPr>
        <p:spPr>
          <a:xfrm>
            <a:off x="3419871" y="1484784"/>
            <a:ext cx="5472607" cy="4401205"/>
          </a:xfrm>
          <a:prstGeom prst="rect">
            <a:avLst/>
          </a:prstGeom>
        </p:spPr>
        <p:txBody>
          <a:bodyPr wrap="square">
            <a:spAutoFit/>
          </a:bodyPr>
          <a:lstStyle/>
          <a:p>
            <a:pPr marL="342900" indent="-342900">
              <a:buClr>
                <a:srgbClr val="78BE20"/>
              </a:buClr>
              <a:buFont typeface="Arial" panose="020B0604020202020204" pitchFamily="34" charset="0"/>
              <a:buChar char="●"/>
            </a:pPr>
            <a:r>
              <a:rPr lang="en-GB" sz="2000" b="1" dirty="0" smtClean="0">
                <a:solidFill>
                  <a:srgbClr val="78BE20"/>
                </a:solidFill>
              </a:rPr>
              <a:t>Not-for-profit</a:t>
            </a:r>
            <a:r>
              <a:rPr lang="en-GB" sz="2000" dirty="0" smtClean="0">
                <a:solidFill>
                  <a:srgbClr val="5C5C5C"/>
                </a:solidFill>
              </a:rPr>
              <a:t> </a:t>
            </a:r>
            <a:r>
              <a:rPr lang="en-GB" sz="2000" dirty="0" smtClean="0">
                <a:solidFill>
                  <a:srgbClr val="000000"/>
                </a:solidFill>
              </a:rPr>
              <a:t>intergovernmental organisation established in </a:t>
            </a:r>
            <a:r>
              <a:rPr lang="en-GB" sz="2000" b="1" dirty="0" smtClean="0">
                <a:solidFill>
                  <a:srgbClr val="78BE20"/>
                </a:solidFill>
              </a:rPr>
              <a:t>1910</a:t>
            </a:r>
            <a:r>
              <a:rPr lang="en-GB" sz="2000" dirty="0" smtClean="0">
                <a:solidFill>
                  <a:srgbClr val="5C5C5C"/>
                </a:solidFill>
              </a:rPr>
              <a:t> </a:t>
            </a:r>
            <a:r>
              <a:rPr lang="en-GB" sz="2000" dirty="0" smtClean="0">
                <a:solidFill>
                  <a:srgbClr val="000000"/>
                </a:solidFill>
              </a:rPr>
              <a:t>by a UN treaty</a:t>
            </a:r>
          </a:p>
          <a:p>
            <a:pPr marL="342900" indent="-342900">
              <a:buClr>
                <a:srgbClr val="78BE20"/>
              </a:buClr>
              <a:buFont typeface="Arial" panose="020B0604020202020204" pitchFamily="34" charset="0"/>
              <a:buChar char="●"/>
            </a:pPr>
            <a:r>
              <a:rPr lang="en-GB" sz="2000" dirty="0" smtClean="0">
                <a:solidFill>
                  <a:srgbClr val="000000"/>
                </a:solidFill>
              </a:rPr>
              <a:t>Provides scientific expertise and information about </a:t>
            </a:r>
            <a:r>
              <a:rPr lang="en-GB" sz="2000" b="1" dirty="0" smtClean="0">
                <a:solidFill>
                  <a:srgbClr val="78BE20"/>
                </a:solidFill>
              </a:rPr>
              <a:t>agriculture</a:t>
            </a:r>
            <a:r>
              <a:rPr lang="en-GB" sz="2000" dirty="0" smtClean="0">
                <a:solidFill>
                  <a:srgbClr val="5C5C5C"/>
                </a:solidFill>
              </a:rPr>
              <a:t> </a:t>
            </a:r>
            <a:r>
              <a:rPr lang="en-GB" sz="2000" dirty="0" smtClean="0">
                <a:solidFill>
                  <a:srgbClr val="000000"/>
                </a:solidFill>
              </a:rPr>
              <a:t>and the </a:t>
            </a:r>
            <a:r>
              <a:rPr lang="en-GB" sz="2000" b="1" dirty="0" smtClean="0">
                <a:solidFill>
                  <a:srgbClr val="78BE20"/>
                </a:solidFill>
              </a:rPr>
              <a:t>environment</a:t>
            </a:r>
          </a:p>
          <a:p>
            <a:pPr marL="342900" indent="-342900">
              <a:buClr>
                <a:srgbClr val="78BE20"/>
              </a:buClr>
              <a:buFont typeface="Arial" panose="020B0604020202020204" pitchFamily="34" charset="0"/>
              <a:buChar char="●"/>
            </a:pPr>
            <a:r>
              <a:rPr lang="en-GB" sz="2000" dirty="0" smtClean="0">
                <a:solidFill>
                  <a:srgbClr val="000000"/>
                </a:solidFill>
              </a:rPr>
              <a:t>Expertise in: scientific publishing and international development</a:t>
            </a:r>
          </a:p>
          <a:p>
            <a:pPr marL="342900" indent="-342900">
              <a:buClr>
                <a:srgbClr val="78BE20"/>
              </a:buClr>
              <a:buFont typeface="Arial" panose="020B0604020202020204" pitchFamily="34" charset="0"/>
              <a:buChar char="●"/>
            </a:pPr>
            <a:r>
              <a:rPr lang="en-GB" sz="2000" dirty="0" smtClean="0">
                <a:solidFill>
                  <a:srgbClr val="000000"/>
                </a:solidFill>
              </a:rPr>
              <a:t>Owned by</a:t>
            </a:r>
            <a:r>
              <a:rPr lang="en-GB" sz="2000" dirty="0" smtClean="0">
                <a:solidFill>
                  <a:srgbClr val="5C5C5C"/>
                </a:solidFill>
              </a:rPr>
              <a:t> </a:t>
            </a:r>
            <a:r>
              <a:rPr lang="en-GB" sz="2000" b="1" dirty="0" smtClean="0">
                <a:solidFill>
                  <a:srgbClr val="78BE20"/>
                </a:solidFill>
              </a:rPr>
              <a:t>48 member countries</a:t>
            </a:r>
          </a:p>
          <a:p>
            <a:pPr marL="342900" indent="-342900">
              <a:buClr>
                <a:srgbClr val="78BE20"/>
              </a:buClr>
              <a:buFont typeface="Arial" panose="020B0604020202020204" pitchFamily="34" charset="0"/>
              <a:buChar char="●"/>
            </a:pPr>
            <a:r>
              <a:rPr lang="en-GB" sz="2000" b="1" dirty="0" smtClean="0">
                <a:solidFill>
                  <a:srgbClr val="78BE20"/>
                </a:solidFill>
              </a:rPr>
              <a:t>400 staff worldwide </a:t>
            </a:r>
            <a:r>
              <a:rPr lang="en-GB" sz="2000" dirty="0" smtClean="0">
                <a:solidFill>
                  <a:srgbClr val="000000"/>
                </a:solidFill>
              </a:rPr>
              <a:t>in 21 locations</a:t>
            </a:r>
          </a:p>
          <a:p>
            <a:pPr marL="342900" indent="-342900">
              <a:buClr>
                <a:srgbClr val="78BE20"/>
              </a:buClr>
              <a:buFont typeface="Arial" panose="020B0604020202020204" pitchFamily="34" charset="0"/>
              <a:buChar char="●"/>
            </a:pPr>
            <a:r>
              <a:rPr lang="en-GB" sz="2000" dirty="0" smtClean="0">
                <a:solidFill>
                  <a:srgbClr val="000000"/>
                </a:solidFill>
              </a:rPr>
              <a:t>Annual turn-over</a:t>
            </a:r>
            <a:r>
              <a:rPr lang="en-GB" sz="2000" dirty="0" smtClean="0">
                <a:solidFill>
                  <a:srgbClr val="5C5C5C"/>
                </a:solidFill>
              </a:rPr>
              <a:t> </a:t>
            </a:r>
            <a:r>
              <a:rPr lang="en-GB" sz="2000" b="1" dirty="0" smtClean="0">
                <a:solidFill>
                  <a:srgbClr val="78BE20"/>
                </a:solidFill>
              </a:rPr>
              <a:t>£28m </a:t>
            </a:r>
            <a:r>
              <a:rPr lang="en-GB" sz="2000" dirty="0" smtClean="0">
                <a:solidFill>
                  <a:srgbClr val="000000"/>
                </a:solidFill>
              </a:rPr>
              <a:t>(2013)</a:t>
            </a:r>
          </a:p>
          <a:p>
            <a:pPr marL="342900" indent="-342900">
              <a:buClr>
                <a:srgbClr val="78BE20"/>
              </a:buClr>
              <a:buFont typeface="Arial" panose="020B0604020202020204" pitchFamily="34" charset="0"/>
              <a:buChar char="●"/>
            </a:pPr>
            <a:r>
              <a:rPr lang="en-GB" sz="2000" dirty="0" smtClean="0">
                <a:solidFill>
                  <a:srgbClr val="000000"/>
                </a:solidFill>
              </a:rPr>
              <a:t>Compliant with requirements for</a:t>
            </a:r>
            <a:r>
              <a:rPr lang="en-GB" sz="2000" dirty="0" smtClean="0">
                <a:solidFill>
                  <a:srgbClr val="5C5C5C"/>
                </a:solidFill>
              </a:rPr>
              <a:t> </a:t>
            </a:r>
            <a:r>
              <a:rPr lang="en-GB" sz="2000" b="1" dirty="0" smtClean="0">
                <a:solidFill>
                  <a:srgbClr val="78BE20"/>
                </a:solidFill>
              </a:rPr>
              <a:t>Joint Management</a:t>
            </a:r>
            <a:r>
              <a:rPr lang="en-GB" sz="2000" dirty="0" smtClean="0">
                <a:solidFill>
                  <a:srgbClr val="5C5C5C"/>
                </a:solidFill>
              </a:rPr>
              <a:t> </a:t>
            </a:r>
            <a:r>
              <a:rPr lang="en-GB" sz="2000" dirty="0" smtClean="0">
                <a:solidFill>
                  <a:srgbClr val="000000"/>
                </a:solidFill>
              </a:rPr>
              <a:t>of strategic EC programmes, following successful 4-pillar audit in 2011</a:t>
            </a:r>
          </a:p>
        </p:txBody>
      </p:sp>
      <p:sp>
        <p:nvSpPr>
          <p:cNvPr id="5" name="Rectangle 4"/>
          <p:cNvSpPr/>
          <p:nvPr userDrawn="1"/>
        </p:nvSpPr>
        <p:spPr>
          <a:xfrm>
            <a:off x="3419871" y="450850"/>
            <a:ext cx="2400016" cy="523220"/>
          </a:xfrm>
          <a:prstGeom prst="rect">
            <a:avLst/>
          </a:prstGeom>
        </p:spPr>
        <p:txBody>
          <a:bodyPr wrap="none">
            <a:spAutoFit/>
          </a:bodyPr>
          <a:lstStyle/>
          <a:p>
            <a:r>
              <a:rPr lang="en-GB" sz="2800" b="1" dirty="0" smtClean="0">
                <a:solidFill>
                  <a:srgbClr val="5C5C5C"/>
                </a:solidFill>
              </a:rPr>
              <a:t>CABI in Brief</a:t>
            </a:r>
            <a:endParaRPr lang="en-GB" sz="2800" b="1" dirty="0">
              <a:solidFill>
                <a:srgbClr val="5C5C5C"/>
              </a:solidFill>
            </a:endParaRPr>
          </a:p>
        </p:txBody>
      </p:sp>
      <p:sp>
        <p:nvSpPr>
          <p:cNvPr id="6" name="Rectangle 5"/>
          <p:cNvSpPr/>
          <p:nvPr userDrawn="1"/>
        </p:nvSpPr>
        <p:spPr>
          <a:xfrm>
            <a:off x="0" y="-12184"/>
            <a:ext cx="3132138" cy="6142051"/>
          </a:xfrm>
          <a:prstGeom prst="rect">
            <a:avLst/>
          </a:prstGeom>
          <a:blipFill>
            <a:blip r:embed="rId2" cstate="email">
              <a:extLst>
                <a:ext uri="{28A0092B-C50C-407E-A947-70E740481C1C}">
                  <a14:useLocalDpi xmlns:a14="http://schemas.microsoft.com/office/drawing/2010/main"/>
                </a:ext>
              </a:extLst>
            </a:blip>
            <a:srcRect/>
            <a:stretch>
              <a:fillRect t="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110975873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ember Countries">
    <p:spTree>
      <p:nvGrpSpPr>
        <p:cNvPr id="1" name=""/>
        <p:cNvGrpSpPr/>
        <p:nvPr/>
      </p:nvGrpSpPr>
      <p:grpSpPr>
        <a:xfrm>
          <a:off x="0" y="0"/>
          <a:ext cx="0" cy="0"/>
          <a:chOff x="0" y="0"/>
          <a:chExt cx="0" cy="0"/>
        </a:xfrm>
      </p:grpSpPr>
      <p:sp>
        <p:nvSpPr>
          <p:cNvPr id="3" name="TextBox 2"/>
          <p:cNvSpPr txBox="1"/>
          <p:nvPr userDrawn="1"/>
        </p:nvSpPr>
        <p:spPr>
          <a:xfrm>
            <a:off x="179512" y="5503234"/>
            <a:ext cx="3708066" cy="492443"/>
          </a:xfrm>
          <a:prstGeom prst="rect">
            <a:avLst/>
          </a:prstGeom>
          <a:noFill/>
        </p:spPr>
        <p:txBody>
          <a:bodyPr wrap="none" rtlCol="0">
            <a:spAutoFit/>
          </a:bodyPr>
          <a:lstStyle/>
          <a:p>
            <a:r>
              <a:rPr lang="en-GB" sz="2600" b="1" dirty="0" smtClean="0">
                <a:solidFill>
                  <a:srgbClr val="4C4C4C"/>
                </a:solidFill>
              </a:rPr>
              <a:t>our member countries</a:t>
            </a:r>
            <a:endParaRPr lang="en-GB" sz="2600" b="1" dirty="0">
              <a:solidFill>
                <a:srgbClr val="4C4C4C"/>
              </a:solidFill>
            </a:endParaRPr>
          </a:p>
        </p:txBody>
      </p:sp>
      <p:grpSp>
        <p:nvGrpSpPr>
          <p:cNvPr id="6" name="Group 5"/>
          <p:cNvGrpSpPr>
            <a:grpSpLocks/>
          </p:cNvGrpSpPr>
          <p:nvPr userDrawn="1"/>
        </p:nvGrpSpPr>
        <p:grpSpPr bwMode="auto">
          <a:xfrm>
            <a:off x="295262" y="366620"/>
            <a:ext cx="8559106" cy="4999038"/>
            <a:chOff x="341530" y="1583795"/>
            <a:chExt cx="8439487" cy="5000170"/>
          </a:xfrm>
        </p:grpSpPr>
        <p:grpSp>
          <p:nvGrpSpPr>
            <p:cNvPr id="7" name="Group 88"/>
            <p:cNvGrpSpPr>
              <a:grpSpLocks/>
            </p:cNvGrpSpPr>
            <p:nvPr/>
          </p:nvGrpSpPr>
          <p:grpSpPr bwMode="auto">
            <a:xfrm>
              <a:off x="341531" y="1583795"/>
              <a:ext cx="8429306" cy="720781"/>
              <a:chOff x="335436" y="1455048"/>
              <a:chExt cx="8429306" cy="720781"/>
            </a:xfrm>
          </p:grpSpPr>
          <p:sp>
            <p:nvSpPr>
              <p:cNvPr id="58" name="TextBox 138"/>
              <p:cNvSpPr txBox="1">
                <a:spLocks noChangeArrowheads="1"/>
              </p:cNvSpPr>
              <p:nvPr/>
            </p:nvSpPr>
            <p:spPr bwMode="auto">
              <a:xfrm>
                <a:off x="335436" y="1898830"/>
                <a:ext cx="84293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dirty="0">
                    <a:solidFill>
                      <a:srgbClr val="262626"/>
                    </a:solidFill>
                  </a:rPr>
                  <a:t>       Anguilla                      Australia               The Bahamas              Bangladesh                Bermuda                   Botswana                British Virgin                   Brunei</a:t>
                </a:r>
                <a:br>
                  <a:rPr lang="en-GB" altLang="en-US" sz="900" dirty="0">
                    <a:solidFill>
                      <a:srgbClr val="262626"/>
                    </a:solidFill>
                  </a:rPr>
                </a:br>
                <a:r>
                  <a:rPr lang="en-GB" altLang="en-US" sz="900" dirty="0">
                    <a:solidFill>
                      <a:srgbClr val="262626"/>
                    </a:solidFill>
                  </a:rPr>
                  <a:t>                                                                                                                                                                                                                   Islands                     Darussalam</a:t>
                </a:r>
              </a:p>
            </p:txBody>
          </p:sp>
          <p:pic>
            <p:nvPicPr>
              <p:cNvPr id="59" name="Picture 5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435" y="1458224"/>
                <a:ext cx="884272" cy="433486"/>
              </a:xfrm>
              <a:prstGeom prst="rect">
                <a:avLst/>
              </a:prstGeom>
              <a:ln w="9525">
                <a:solidFill>
                  <a:schemeClr val="tx1">
                    <a:lumMod val="75000"/>
                    <a:lumOff val="25000"/>
                  </a:schemeClr>
                </a:solidFill>
              </a:ln>
            </p:spPr>
          </p:pic>
          <p:pic>
            <p:nvPicPr>
              <p:cNvPr id="60" name="Picture 5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1328" y="1458224"/>
                <a:ext cx="884272" cy="433486"/>
              </a:xfrm>
              <a:prstGeom prst="rect">
                <a:avLst/>
              </a:prstGeom>
              <a:ln w="9525">
                <a:solidFill>
                  <a:schemeClr val="tx1">
                    <a:lumMod val="75000"/>
                    <a:lumOff val="25000"/>
                  </a:schemeClr>
                </a:solidFill>
              </a:ln>
            </p:spPr>
          </p:pic>
          <p:pic>
            <p:nvPicPr>
              <p:cNvPr id="61" name="Picture 6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9284" y="1458224"/>
                <a:ext cx="877923" cy="433486"/>
              </a:xfrm>
              <a:prstGeom prst="rect">
                <a:avLst/>
              </a:prstGeom>
              <a:ln w="9525">
                <a:solidFill>
                  <a:schemeClr val="tx1">
                    <a:lumMod val="75000"/>
                    <a:lumOff val="25000"/>
                  </a:schemeClr>
                </a:solidFill>
              </a:ln>
            </p:spPr>
          </p:pic>
          <p:pic>
            <p:nvPicPr>
              <p:cNvPr id="62" name="Picture 6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1053" y="1455048"/>
                <a:ext cx="877923" cy="433486"/>
              </a:xfrm>
              <a:prstGeom prst="rect">
                <a:avLst/>
              </a:prstGeom>
              <a:ln w="9525">
                <a:solidFill>
                  <a:schemeClr val="tx1">
                    <a:lumMod val="75000"/>
                    <a:lumOff val="25000"/>
                  </a:schemeClr>
                </a:solidFill>
              </a:ln>
            </p:spPr>
          </p:pic>
          <p:pic>
            <p:nvPicPr>
              <p:cNvPr id="63" name="Picture 6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58370" y="1458224"/>
                <a:ext cx="876335" cy="433486"/>
              </a:xfrm>
              <a:prstGeom prst="rect">
                <a:avLst/>
              </a:prstGeom>
              <a:ln w="9525">
                <a:solidFill>
                  <a:schemeClr val="tx1">
                    <a:lumMod val="75000"/>
                    <a:lumOff val="25000"/>
                  </a:schemeClr>
                </a:solidFill>
              </a:ln>
            </p:spPr>
          </p:pic>
          <p:pic>
            <p:nvPicPr>
              <p:cNvPr id="64" name="Picture 6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42676" y="1458224"/>
                <a:ext cx="884272" cy="433486"/>
              </a:xfrm>
              <a:prstGeom prst="rect">
                <a:avLst/>
              </a:prstGeom>
              <a:ln w="9525">
                <a:solidFill>
                  <a:schemeClr val="tx1">
                    <a:lumMod val="75000"/>
                    <a:lumOff val="25000"/>
                  </a:schemeClr>
                </a:solidFill>
              </a:ln>
            </p:spPr>
          </p:pic>
          <p:pic>
            <p:nvPicPr>
              <p:cNvPr id="65" name="Picture 6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14281" y="1458224"/>
                <a:ext cx="877923" cy="427135"/>
              </a:xfrm>
              <a:prstGeom prst="rect">
                <a:avLst/>
              </a:prstGeom>
              <a:ln w="9525">
                <a:solidFill>
                  <a:schemeClr val="tx1">
                    <a:lumMod val="75000"/>
                    <a:lumOff val="25000"/>
                  </a:schemeClr>
                </a:solidFill>
              </a:ln>
            </p:spPr>
          </p:pic>
          <p:pic>
            <p:nvPicPr>
              <p:cNvPr id="66" name="Picture 6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81124" y="1458224"/>
                <a:ext cx="884273" cy="433486"/>
              </a:xfrm>
              <a:prstGeom prst="rect">
                <a:avLst/>
              </a:prstGeom>
              <a:ln w="9525">
                <a:solidFill>
                  <a:schemeClr val="tx1">
                    <a:lumMod val="75000"/>
                    <a:lumOff val="25000"/>
                  </a:schemeClr>
                </a:solidFill>
              </a:ln>
            </p:spPr>
          </p:pic>
        </p:grpSp>
        <p:grpSp>
          <p:nvGrpSpPr>
            <p:cNvPr id="8" name="Group 90"/>
            <p:cNvGrpSpPr>
              <a:grpSpLocks/>
            </p:cNvGrpSpPr>
            <p:nvPr/>
          </p:nvGrpSpPr>
          <p:grpSpPr bwMode="auto">
            <a:xfrm>
              <a:off x="347625" y="4156342"/>
              <a:ext cx="8433392" cy="713519"/>
              <a:chOff x="341530" y="4027595"/>
              <a:chExt cx="8433392" cy="713519"/>
            </a:xfrm>
          </p:grpSpPr>
          <p:sp>
            <p:nvSpPr>
              <p:cNvPr id="49" name="TextBox 120"/>
              <p:cNvSpPr txBox="1">
                <a:spLocks noChangeArrowheads="1"/>
              </p:cNvSpPr>
              <p:nvPr/>
            </p:nvSpPr>
            <p:spPr bwMode="auto">
              <a:xfrm>
                <a:off x="341530" y="4464115"/>
                <a:ext cx="84333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       Malaysia                    Mauritius                  Montserrat                  Myanmar            The Netherlands*              Nigeria                     Pakistan                  Papua New</a:t>
                </a:r>
                <a:br>
                  <a:rPr lang="en-GB" altLang="en-US" sz="900">
                    <a:solidFill>
                      <a:srgbClr val="262626"/>
                    </a:solidFill>
                  </a:rPr>
                </a:br>
                <a:r>
                  <a:rPr lang="en-GB" altLang="en-US" sz="900">
                    <a:solidFill>
                      <a:srgbClr val="262626"/>
                    </a:solidFill>
                  </a:rPr>
                  <a:t>                                                                                                                                                                                                                                                     Guinea</a:t>
                </a:r>
              </a:p>
            </p:txBody>
          </p:sp>
          <p:pic>
            <p:nvPicPr>
              <p:cNvPr id="50" name="Picture 4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41785" y="4027380"/>
                <a:ext cx="884272" cy="431898"/>
              </a:xfrm>
              <a:prstGeom prst="rect">
                <a:avLst/>
              </a:prstGeom>
              <a:ln w="9525">
                <a:solidFill>
                  <a:schemeClr val="tx1">
                    <a:lumMod val="75000"/>
                    <a:lumOff val="25000"/>
                  </a:schemeClr>
                </a:solidFill>
              </a:ln>
            </p:spPr>
          </p:pic>
          <p:pic>
            <p:nvPicPr>
              <p:cNvPr id="51" name="Picture 5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27678" y="4027380"/>
                <a:ext cx="877922" cy="431898"/>
              </a:xfrm>
              <a:prstGeom prst="rect">
                <a:avLst/>
              </a:prstGeom>
              <a:ln w="9525">
                <a:solidFill>
                  <a:schemeClr val="tx1">
                    <a:lumMod val="75000"/>
                    <a:lumOff val="25000"/>
                  </a:schemeClr>
                </a:solidFill>
              </a:ln>
            </p:spPr>
          </p:pic>
          <p:pic>
            <p:nvPicPr>
              <p:cNvPr id="52" name="Picture 5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502458" y="4027380"/>
                <a:ext cx="882685" cy="431898"/>
              </a:xfrm>
              <a:prstGeom prst="rect">
                <a:avLst/>
              </a:prstGeom>
              <a:ln w="9525">
                <a:solidFill>
                  <a:schemeClr val="tx1">
                    <a:lumMod val="75000"/>
                    <a:lumOff val="25000"/>
                  </a:schemeClr>
                </a:solidFill>
              </a:ln>
            </p:spPr>
          </p:pic>
          <p:pic>
            <p:nvPicPr>
              <p:cNvPr id="53" name="Picture 5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601052" y="4027380"/>
                <a:ext cx="877923" cy="431898"/>
              </a:xfrm>
              <a:prstGeom prst="rect">
                <a:avLst/>
              </a:prstGeom>
              <a:ln w="9525">
                <a:solidFill>
                  <a:schemeClr val="tx1">
                    <a:lumMod val="75000"/>
                    <a:lumOff val="25000"/>
                  </a:schemeClr>
                </a:solidFill>
              </a:ln>
            </p:spPr>
          </p:pic>
          <p:pic>
            <p:nvPicPr>
              <p:cNvPr id="54" name="Picture 5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664720" y="4027380"/>
                <a:ext cx="884273" cy="431898"/>
              </a:xfrm>
              <a:prstGeom prst="rect">
                <a:avLst/>
              </a:prstGeom>
              <a:ln w="9525">
                <a:solidFill>
                  <a:schemeClr val="tx1">
                    <a:lumMod val="75000"/>
                    <a:lumOff val="25000"/>
                  </a:schemeClr>
                </a:solidFill>
              </a:ln>
            </p:spPr>
          </p:pic>
          <p:pic>
            <p:nvPicPr>
              <p:cNvPr id="55" name="Picture 5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742676" y="4027380"/>
                <a:ext cx="882685" cy="431898"/>
              </a:xfrm>
              <a:prstGeom prst="rect">
                <a:avLst/>
              </a:prstGeom>
              <a:ln w="9525">
                <a:solidFill>
                  <a:schemeClr val="tx1">
                    <a:lumMod val="75000"/>
                    <a:lumOff val="25000"/>
                  </a:schemeClr>
                </a:solidFill>
              </a:ln>
            </p:spPr>
          </p:pic>
          <p:pic>
            <p:nvPicPr>
              <p:cNvPr id="56" name="Picture 5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814281" y="4027380"/>
                <a:ext cx="877923" cy="431898"/>
              </a:xfrm>
              <a:prstGeom prst="rect">
                <a:avLst/>
              </a:prstGeom>
              <a:ln w="9525">
                <a:solidFill>
                  <a:schemeClr val="tx1">
                    <a:lumMod val="75000"/>
                    <a:lumOff val="25000"/>
                  </a:schemeClr>
                </a:solidFill>
              </a:ln>
            </p:spPr>
          </p:pic>
          <p:pic>
            <p:nvPicPr>
              <p:cNvPr id="57" name="Picture 5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884298" y="4027380"/>
                <a:ext cx="877923" cy="431898"/>
              </a:xfrm>
              <a:prstGeom prst="rect">
                <a:avLst/>
              </a:prstGeom>
              <a:ln w="9525">
                <a:solidFill>
                  <a:schemeClr val="tx1">
                    <a:lumMod val="75000"/>
                    <a:lumOff val="25000"/>
                  </a:schemeClr>
                </a:solidFill>
              </a:ln>
            </p:spPr>
          </p:pic>
        </p:grpSp>
        <p:grpSp>
          <p:nvGrpSpPr>
            <p:cNvPr id="9" name="Group 91"/>
            <p:cNvGrpSpPr>
              <a:grpSpLocks/>
            </p:cNvGrpSpPr>
            <p:nvPr/>
          </p:nvGrpSpPr>
          <p:grpSpPr bwMode="auto">
            <a:xfrm>
              <a:off x="347625" y="4997907"/>
              <a:ext cx="8420271" cy="720080"/>
              <a:chOff x="341530" y="4869160"/>
              <a:chExt cx="8420271" cy="720080"/>
            </a:xfrm>
          </p:grpSpPr>
          <p:sp>
            <p:nvSpPr>
              <p:cNvPr id="40" name="TextBox 111"/>
              <p:cNvSpPr txBox="1">
                <a:spLocks noChangeArrowheads="1"/>
              </p:cNvSpPr>
              <p:nvPr/>
            </p:nvSpPr>
            <p:spPr bwMode="auto">
              <a:xfrm>
                <a:off x="341531" y="5312241"/>
                <a:ext cx="84202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The Philippines                Rwanda                 Sierra Leone                  Solomon                South Africa                Sri Lanka                   St Helena                 Switzerland </a:t>
                </a:r>
                <a:br>
                  <a:rPr lang="en-GB" altLang="en-US" sz="900">
                    <a:solidFill>
                      <a:srgbClr val="262626"/>
                    </a:solidFill>
                  </a:rPr>
                </a:br>
                <a:r>
                  <a:rPr lang="en-GB" altLang="en-US" sz="900">
                    <a:solidFill>
                      <a:srgbClr val="262626"/>
                    </a:solidFill>
                  </a:rPr>
                  <a:t>                                                                                                               Islands</a:t>
                </a:r>
              </a:p>
            </p:txBody>
          </p:sp>
          <p:pic>
            <p:nvPicPr>
              <p:cNvPr id="41" name="Picture 40"/>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41785" y="4868946"/>
                <a:ext cx="884272" cy="433486"/>
              </a:xfrm>
              <a:prstGeom prst="rect">
                <a:avLst/>
              </a:prstGeom>
              <a:ln w="9525">
                <a:solidFill>
                  <a:schemeClr val="tx1">
                    <a:lumMod val="75000"/>
                    <a:lumOff val="25000"/>
                  </a:schemeClr>
                </a:solidFill>
              </a:ln>
            </p:spPr>
          </p:pic>
          <p:pic>
            <p:nvPicPr>
              <p:cNvPr id="42" name="Picture 41"/>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421328" y="4868946"/>
                <a:ext cx="884272" cy="433486"/>
              </a:xfrm>
              <a:prstGeom prst="rect">
                <a:avLst/>
              </a:prstGeom>
              <a:ln w="9525">
                <a:solidFill>
                  <a:schemeClr val="tx1">
                    <a:lumMod val="75000"/>
                    <a:lumOff val="25000"/>
                  </a:schemeClr>
                </a:solidFill>
              </a:ln>
            </p:spPr>
          </p:pic>
          <p:pic>
            <p:nvPicPr>
              <p:cNvPr id="43" name="Picture 4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502458" y="4868946"/>
                <a:ext cx="882685" cy="433486"/>
              </a:xfrm>
              <a:prstGeom prst="rect">
                <a:avLst/>
              </a:prstGeom>
              <a:ln w="9525">
                <a:solidFill>
                  <a:schemeClr val="tx1">
                    <a:lumMod val="75000"/>
                    <a:lumOff val="25000"/>
                  </a:schemeClr>
                </a:solidFill>
              </a:ln>
            </p:spPr>
          </p:pic>
          <p:pic>
            <p:nvPicPr>
              <p:cNvPr id="44" name="Picture 43"/>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601052" y="4868946"/>
                <a:ext cx="877923" cy="433486"/>
              </a:xfrm>
              <a:prstGeom prst="rect">
                <a:avLst/>
              </a:prstGeom>
              <a:ln w="9525">
                <a:solidFill>
                  <a:schemeClr val="tx1">
                    <a:lumMod val="75000"/>
                    <a:lumOff val="25000"/>
                  </a:schemeClr>
                </a:solidFill>
              </a:ln>
            </p:spPr>
          </p:pic>
          <p:pic>
            <p:nvPicPr>
              <p:cNvPr id="45" name="Picture 44"/>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4664720" y="4868946"/>
                <a:ext cx="884273" cy="433486"/>
              </a:xfrm>
              <a:prstGeom prst="rect">
                <a:avLst/>
              </a:prstGeom>
              <a:ln w="9525">
                <a:solidFill>
                  <a:schemeClr val="tx1">
                    <a:lumMod val="75000"/>
                    <a:lumOff val="25000"/>
                  </a:schemeClr>
                </a:solidFill>
              </a:ln>
            </p:spPr>
          </p:pic>
          <p:pic>
            <p:nvPicPr>
              <p:cNvPr id="46" name="Picture 45"/>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5742676" y="4868946"/>
                <a:ext cx="884272" cy="433486"/>
              </a:xfrm>
              <a:prstGeom prst="rect">
                <a:avLst/>
              </a:prstGeom>
              <a:ln w="9525">
                <a:solidFill>
                  <a:schemeClr val="tx1">
                    <a:lumMod val="75000"/>
                    <a:lumOff val="25000"/>
                  </a:schemeClr>
                </a:solidFill>
              </a:ln>
            </p:spPr>
          </p:pic>
          <p:pic>
            <p:nvPicPr>
              <p:cNvPr id="47" name="Picture 46"/>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6814280" y="4868946"/>
                <a:ext cx="877923" cy="433486"/>
              </a:xfrm>
              <a:prstGeom prst="rect">
                <a:avLst/>
              </a:prstGeom>
              <a:ln w="9525">
                <a:solidFill>
                  <a:schemeClr val="tx1">
                    <a:lumMod val="75000"/>
                    <a:lumOff val="25000"/>
                  </a:schemeClr>
                </a:solidFill>
              </a:ln>
            </p:spPr>
          </p:pic>
          <p:pic>
            <p:nvPicPr>
              <p:cNvPr id="48" name="Picture 47"/>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7879536" y="4868946"/>
                <a:ext cx="877922" cy="433486"/>
              </a:xfrm>
              <a:prstGeom prst="rect">
                <a:avLst/>
              </a:prstGeom>
              <a:ln w="9525">
                <a:solidFill>
                  <a:schemeClr val="tx1">
                    <a:lumMod val="75000"/>
                    <a:lumOff val="25000"/>
                  </a:schemeClr>
                </a:solidFill>
              </a:ln>
            </p:spPr>
          </p:pic>
        </p:grpSp>
        <p:grpSp>
          <p:nvGrpSpPr>
            <p:cNvPr id="10" name="Group 92"/>
            <p:cNvGrpSpPr>
              <a:grpSpLocks/>
            </p:cNvGrpSpPr>
            <p:nvPr/>
          </p:nvGrpSpPr>
          <p:grpSpPr bwMode="auto">
            <a:xfrm>
              <a:off x="858932" y="5862153"/>
              <a:ext cx="7418478" cy="721812"/>
              <a:chOff x="852837" y="5733406"/>
              <a:chExt cx="7418478" cy="721812"/>
            </a:xfrm>
          </p:grpSpPr>
          <p:sp>
            <p:nvSpPr>
              <p:cNvPr id="32" name="TextBox 103"/>
              <p:cNvSpPr txBox="1">
                <a:spLocks noChangeArrowheads="1"/>
              </p:cNvSpPr>
              <p:nvPr/>
            </p:nvSpPr>
            <p:spPr bwMode="auto">
              <a:xfrm>
                <a:off x="852837" y="6178219"/>
                <a:ext cx="74184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dirty="0">
                    <a:solidFill>
                      <a:srgbClr val="262626"/>
                    </a:solidFill>
                  </a:rPr>
                  <a:t>      Tanzania                    Trinidad &amp;                   Uganda                       United                      Vietnam                      Zambia                     Zimbabwe</a:t>
                </a:r>
                <a:br>
                  <a:rPr lang="en-GB" altLang="en-US" sz="900" dirty="0">
                    <a:solidFill>
                      <a:srgbClr val="262626"/>
                    </a:solidFill>
                  </a:rPr>
                </a:br>
                <a:r>
                  <a:rPr lang="en-GB" altLang="en-US" sz="900" dirty="0">
                    <a:solidFill>
                      <a:srgbClr val="262626"/>
                    </a:solidFill>
                  </a:rPr>
                  <a:t>                                           Tobago                                                       Kingdom</a:t>
                </a:r>
              </a:p>
              <a:p>
                <a:pPr eaLnBrk="1" hangingPunct="1">
                  <a:spcBef>
                    <a:spcPct val="0"/>
                  </a:spcBef>
                </a:pPr>
                <a:r>
                  <a:rPr lang="en-GB" altLang="en-US" sz="900" dirty="0">
                    <a:solidFill>
                      <a:srgbClr val="262626"/>
                    </a:solidFill>
                  </a:rPr>
                  <a:t>							* Associate Member</a:t>
                </a:r>
              </a:p>
            </p:txBody>
          </p:sp>
          <p:pic>
            <p:nvPicPr>
              <p:cNvPr id="33" name="Picture 32"/>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852981" y="5732742"/>
                <a:ext cx="884272" cy="433486"/>
              </a:xfrm>
              <a:prstGeom prst="rect">
                <a:avLst/>
              </a:prstGeom>
              <a:ln w="9525">
                <a:solidFill>
                  <a:schemeClr val="tx1">
                    <a:lumMod val="75000"/>
                    <a:lumOff val="25000"/>
                  </a:schemeClr>
                </a:solidFill>
              </a:ln>
            </p:spPr>
          </p:pic>
          <p:pic>
            <p:nvPicPr>
              <p:cNvPr id="34" name="Picture 33"/>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961100" y="5732742"/>
                <a:ext cx="877922" cy="433486"/>
              </a:xfrm>
              <a:prstGeom prst="rect">
                <a:avLst/>
              </a:prstGeom>
              <a:ln w="9525">
                <a:solidFill>
                  <a:schemeClr val="tx1">
                    <a:lumMod val="75000"/>
                    <a:lumOff val="25000"/>
                  </a:schemeClr>
                </a:solidFill>
              </a:ln>
            </p:spPr>
          </p:pic>
          <p:pic>
            <p:nvPicPr>
              <p:cNvPr id="35" name="Picture 34"/>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3042230" y="5732742"/>
                <a:ext cx="884273" cy="433486"/>
              </a:xfrm>
              <a:prstGeom prst="rect">
                <a:avLst/>
              </a:prstGeom>
              <a:ln w="9525">
                <a:solidFill>
                  <a:schemeClr val="tx1">
                    <a:lumMod val="75000"/>
                    <a:lumOff val="25000"/>
                  </a:schemeClr>
                </a:solidFill>
              </a:ln>
            </p:spPr>
          </p:pic>
          <p:pic>
            <p:nvPicPr>
              <p:cNvPr id="36" name="Picture 35"/>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4129712" y="5732742"/>
                <a:ext cx="884272" cy="433486"/>
              </a:xfrm>
              <a:prstGeom prst="rect">
                <a:avLst/>
              </a:prstGeom>
              <a:ln w="9525">
                <a:solidFill>
                  <a:schemeClr val="tx1">
                    <a:lumMod val="75000"/>
                    <a:lumOff val="25000"/>
                  </a:schemeClr>
                </a:solidFill>
              </a:ln>
            </p:spPr>
          </p:pic>
          <p:pic>
            <p:nvPicPr>
              <p:cNvPr id="37" name="Picture 36"/>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5202905" y="5732742"/>
                <a:ext cx="877922" cy="433486"/>
              </a:xfrm>
              <a:prstGeom prst="rect">
                <a:avLst/>
              </a:prstGeom>
              <a:ln w="9525">
                <a:solidFill>
                  <a:schemeClr val="tx1">
                    <a:lumMod val="75000"/>
                    <a:lumOff val="25000"/>
                  </a:schemeClr>
                </a:solidFill>
              </a:ln>
            </p:spPr>
          </p:pic>
          <p:pic>
            <p:nvPicPr>
              <p:cNvPr id="38" name="Picture 37"/>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6298323" y="5732742"/>
                <a:ext cx="884272" cy="433486"/>
              </a:xfrm>
              <a:prstGeom prst="rect">
                <a:avLst/>
              </a:prstGeom>
              <a:ln w="9525">
                <a:solidFill>
                  <a:schemeClr val="tx1">
                    <a:lumMod val="75000"/>
                    <a:lumOff val="25000"/>
                  </a:schemeClr>
                </a:solidFill>
              </a:ln>
            </p:spPr>
          </p:pic>
          <p:pic>
            <p:nvPicPr>
              <p:cNvPr id="39" name="Picture 2"/>
              <p:cNvPicPr>
                <a:picLocks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7408030" y="5732742"/>
                <a:ext cx="863634" cy="431898"/>
              </a:xfrm>
              <a:prstGeom prst="rect">
                <a:avLst/>
              </a:prstGeom>
              <a:noFill/>
              <a:ln w="9525">
                <a:solidFill>
                  <a:schemeClr val="tx1">
                    <a:lumMod val="75000"/>
                    <a:lumOff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93"/>
            <p:cNvGrpSpPr>
              <a:grpSpLocks/>
            </p:cNvGrpSpPr>
            <p:nvPr/>
          </p:nvGrpSpPr>
          <p:grpSpPr bwMode="auto">
            <a:xfrm>
              <a:off x="347626" y="3287717"/>
              <a:ext cx="8428733" cy="727049"/>
              <a:chOff x="341531" y="3158970"/>
              <a:chExt cx="8428733" cy="727049"/>
            </a:xfrm>
          </p:grpSpPr>
          <p:sp>
            <p:nvSpPr>
              <p:cNvPr id="23" name="TextBox 94"/>
              <p:cNvSpPr txBox="1">
                <a:spLocks noChangeArrowheads="1"/>
              </p:cNvSpPr>
              <p:nvPr/>
            </p:nvSpPr>
            <p:spPr bwMode="auto">
              <a:xfrm>
                <a:off x="341532" y="3609020"/>
                <a:ext cx="84287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   The Gambia                  Ghana                       Grenada                    Guyana                        India                       Jamaica                      Kenya                        Malawi</a:t>
                </a:r>
              </a:p>
            </p:txBody>
          </p:sp>
          <p:pic>
            <p:nvPicPr>
              <p:cNvPr id="24" name="Picture 23"/>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341785" y="3169936"/>
                <a:ext cx="877922" cy="433486"/>
              </a:xfrm>
              <a:prstGeom prst="rect">
                <a:avLst/>
              </a:prstGeom>
              <a:ln w="9525">
                <a:solidFill>
                  <a:schemeClr val="tx1">
                    <a:lumMod val="75000"/>
                    <a:lumOff val="25000"/>
                  </a:schemeClr>
                </a:solidFill>
              </a:ln>
            </p:spPr>
          </p:pic>
          <p:pic>
            <p:nvPicPr>
              <p:cNvPr id="25" name="Picture 24"/>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1421328" y="3158822"/>
                <a:ext cx="877922" cy="433485"/>
              </a:xfrm>
              <a:prstGeom prst="rect">
                <a:avLst/>
              </a:prstGeom>
              <a:ln w="9525">
                <a:solidFill>
                  <a:schemeClr val="tx1">
                    <a:lumMod val="75000"/>
                    <a:lumOff val="25000"/>
                  </a:schemeClr>
                </a:solidFill>
              </a:ln>
            </p:spPr>
          </p:pic>
          <p:pic>
            <p:nvPicPr>
              <p:cNvPr id="26" name="Picture 25"/>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3604227" y="3158822"/>
                <a:ext cx="876335" cy="433485"/>
              </a:xfrm>
              <a:prstGeom prst="rect">
                <a:avLst/>
              </a:prstGeom>
              <a:ln w="9525">
                <a:solidFill>
                  <a:schemeClr val="tx1">
                    <a:lumMod val="75000"/>
                    <a:lumOff val="25000"/>
                  </a:schemeClr>
                </a:solidFill>
              </a:ln>
            </p:spPr>
          </p:pic>
          <p:pic>
            <p:nvPicPr>
              <p:cNvPr id="27" name="Picture 26"/>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5742676" y="3171525"/>
                <a:ext cx="882685" cy="427134"/>
              </a:xfrm>
              <a:prstGeom prst="rect">
                <a:avLst/>
              </a:prstGeom>
              <a:ln w="9525">
                <a:solidFill>
                  <a:schemeClr val="tx1">
                    <a:lumMod val="75000"/>
                    <a:lumOff val="25000"/>
                  </a:schemeClr>
                </a:solidFill>
              </a:ln>
            </p:spPr>
          </p:pic>
          <p:pic>
            <p:nvPicPr>
              <p:cNvPr id="28" name="Picture 27"/>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6814281" y="3168349"/>
                <a:ext cx="877923" cy="433485"/>
              </a:xfrm>
              <a:prstGeom prst="rect">
                <a:avLst/>
              </a:prstGeom>
              <a:ln w="9525">
                <a:solidFill>
                  <a:schemeClr val="tx1">
                    <a:lumMod val="75000"/>
                    <a:lumOff val="25000"/>
                  </a:schemeClr>
                </a:solidFill>
              </a:ln>
            </p:spPr>
          </p:pic>
          <p:pic>
            <p:nvPicPr>
              <p:cNvPr id="29" name="Picture 28"/>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7884299" y="3168349"/>
                <a:ext cx="877923" cy="433485"/>
              </a:xfrm>
              <a:prstGeom prst="rect">
                <a:avLst/>
              </a:prstGeom>
              <a:ln w="9525">
                <a:solidFill>
                  <a:schemeClr val="tx1">
                    <a:lumMod val="75000"/>
                    <a:lumOff val="25000"/>
                  </a:schemeClr>
                </a:solidFill>
              </a:ln>
            </p:spPr>
          </p:pic>
          <p:pic>
            <p:nvPicPr>
              <p:cNvPr id="30" name="Picture 29"/>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2510397" y="3158822"/>
                <a:ext cx="866810" cy="433485"/>
              </a:xfrm>
              <a:prstGeom prst="rect">
                <a:avLst/>
              </a:prstGeom>
              <a:ln w="9525">
                <a:solidFill>
                  <a:schemeClr val="tx1">
                    <a:lumMod val="75000"/>
                    <a:lumOff val="25000"/>
                  </a:schemeClr>
                </a:solidFill>
              </a:ln>
            </p:spPr>
          </p:pic>
          <p:pic>
            <p:nvPicPr>
              <p:cNvPr id="31" name="Picture 3"/>
              <p:cNvPicPr>
                <a:picLocks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4675833" y="3171525"/>
                <a:ext cx="863635" cy="431898"/>
              </a:xfrm>
              <a:prstGeom prst="rect">
                <a:avLst/>
              </a:prstGeom>
              <a:noFill/>
              <a:ln w="9525">
                <a:solidFill>
                  <a:schemeClr val="tx1">
                    <a:lumMod val="75000"/>
                    <a:lumOff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46"/>
            <p:cNvGrpSpPr>
              <a:grpSpLocks/>
            </p:cNvGrpSpPr>
            <p:nvPr/>
          </p:nvGrpSpPr>
          <p:grpSpPr bwMode="auto">
            <a:xfrm>
              <a:off x="341530" y="2443902"/>
              <a:ext cx="8436791" cy="715769"/>
              <a:chOff x="341530" y="2443902"/>
              <a:chExt cx="8436791" cy="715769"/>
            </a:xfrm>
          </p:grpSpPr>
          <p:grpSp>
            <p:nvGrpSpPr>
              <p:cNvPr id="13" name="Group 89"/>
              <p:cNvGrpSpPr>
                <a:grpSpLocks/>
              </p:cNvGrpSpPr>
              <p:nvPr/>
            </p:nvGrpSpPr>
            <p:grpSpPr bwMode="auto">
              <a:xfrm>
                <a:off x="341530" y="2443902"/>
                <a:ext cx="8436791" cy="715769"/>
                <a:chOff x="335435" y="2315155"/>
                <a:chExt cx="8436791" cy="715769"/>
              </a:xfrm>
            </p:grpSpPr>
            <p:sp>
              <p:nvSpPr>
                <p:cNvPr id="15" name="TextBox 129"/>
                <p:cNvSpPr txBox="1">
                  <a:spLocks noChangeArrowheads="1"/>
                </p:cNvSpPr>
                <p:nvPr/>
              </p:nvSpPr>
              <p:spPr bwMode="auto">
                <a:xfrm>
                  <a:off x="335436" y="2753925"/>
                  <a:ext cx="84367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        Burundi                     Canada                       Chile                           China                     Colombia                Cote d’Ivoire                  Cyprus                   DPR Korea  </a:t>
                  </a:r>
                </a:p>
              </p:txBody>
            </p:sp>
            <p:pic>
              <p:nvPicPr>
                <p:cNvPr id="16" name="Picture 15"/>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335435" y="2317256"/>
                  <a:ext cx="884272" cy="431898"/>
                </a:xfrm>
                <a:prstGeom prst="rect">
                  <a:avLst/>
                </a:prstGeom>
                <a:ln w="9525">
                  <a:solidFill>
                    <a:schemeClr val="tx1">
                      <a:lumMod val="75000"/>
                      <a:lumOff val="25000"/>
                    </a:schemeClr>
                  </a:solidFill>
                </a:ln>
              </p:spPr>
            </p:pic>
            <p:pic>
              <p:nvPicPr>
                <p:cNvPr id="17" name="Picture 16"/>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1427679" y="2315668"/>
                  <a:ext cx="877922" cy="431898"/>
                </a:xfrm>
                <a:prstGeom prst="rect">
                  <a:avLst/>
                </a:prstGeom>
                <a:ln w="9525">
                  <a:solidFill>
                    <a:schemeClr val="tx1">
                      <a:lumMod val="75000"/>
                      <a:lumOff val="25000"/>
                    </a:schemeClr>
                  </a:solidFill>
                </a:ln>
              </p:spPr>
            </p:pic>
            <p:pic>
              <p:nvPicPr>
                <p:cNvPr id="18" name="Picture 17"/>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2499283" y="2315668"/>
                  <a:ext cx="876335" cy="431898"/>
                </a:xfrm>
                <a:prstGeom prst="rect">
                  <a:avLst/>
                </a:prstGeom>
                <a:ln w="9525">
                  <a:solidFill>
                    <a:schemeClr val="tx1">
                      <a:lumMod val="75000"/>
                      <a:lumOff val="25000"/>
                    </a:schemeClr>
                  </a:solidFill>
                </a:ln>
              </p:spPr>
            </p:pic>
            <p:pic>
              <p:nvPicPr>
                <p:cNvPr id="19" name="Picture 18"/>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3601052" y="2315668"/>
                  <a:ext cx="882685" cy="431898"/>
                </a:xfrm>
                <a:prstGeom prst="rect">
                  <a:avLst/>
                </a:prstGeom>
                <a:ln w="9525">
                  <a:solidFill>
                    <a:schemeClr val="tx1">
                      <a:lumMod val="75000"/>
                      <a:lumOff val="25000"/>
                    </a:schemeClr>
                  </a:solidFill>
                </a:ln>
              </p:spPr>
            </p:pic>
            <p:pic>
              <p:nvPicPr>
                <p:cNvPr id="20" name="Picture 19"/>
                <p:cNvPicPr>
                  <a:picLocks noChangeAspect="1"/>
                </p:cNvPicPr>
                <p:nvPr/>
              </p:nvPicPr>
              <p:blipFill>
                <a:blip r:embed="rId45" cstate="email">
                  <a:extLst>
                    <a:ext uri="{28A0092B-C50C-407E-A947-70E740481C1C}">
                      <a14:useLocalDpi xmlns:a14="http://schemas.microsoft.com/office/drawing/2010/main"/>
                    </a:ext>
                  </a:extLst>
                </a:blip>
                <a:stretch>
                  <a:fillRect/>
                </a:stretch>
              </p:blipFill>
              <p:spPr>
                <a:xfrm>
                  <a:off x="4655195" y="2315668"/>
                  <a:ext cx="884273" cy="431898"/>
                </a:xfrm>
                <a:prstGeom prst="rect">
                  <a:avLst/>
                </a:prstGeom>
                <a:ln w="9525">
                  <a:solidFill>
                    <a:schemeClr val="tx1">
                      <a:lumMod val="75000"/>
                      <a:lumOff val="25000"/>
                    </a:schemeClr>
                  </a:solidFill>
                </a:ln>
              </p:spPr>
            </p:pic>
            <p:pic>
              <p:nvPicPr>
                <p:cNvPr id="21" name="Picture 20"/>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5747438" y="2315668"/>
                  <a:ext cx="877923" cy="431898"/>
                </a:xfrm>
                <a:prstGeom prst="rect">
                  <a:avLst/>
                </a:prstGeom>
                <a:ln w="9525">
                  <a:solidFill>
                    <a:schemeClr val="tx1">
                      <a:lumMod val="75000"/>
                      <a:lumOff val="25000"/>
                    </a:schemeClr>
                  </a:solidFill>
                </a:ln>
              </p:spPr>
            </p:pic>
            <p:pic>
              <p:nvPicPr>
                <p:cNvPr id="22" name="Picture 21"/>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a:xfrm>
                  <a:off x="7885887" y="2315668"/>
                  <a:ext cx="884272" cy="431898"/>
                </a:xfrm>
                <a:prstGeom prst="rect">
                  <a:avLst/>
                </a:prstGeom>
                <a:ln w="9525">
                  <a:solidFill>
                    <a:schemeClr val="tx1">
                      <a:lumMod val="75000"/>
                      <a:lumOff val="25000"/>
                    </a:schemeClr>
                  </a:solidFill>
                </a:ln>
              </p:spPr>
            </p:pic>
          </p:grpSp>
          <p:pic>
            <p:nvPicPr>
              <p:cNvPr id="14" name="Picture 13"/>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6820376" y="2450767"/>
                <a:ext cx="858872" cy="431898"/>
              </a:xfrm>
              <a:prstGeom prst="rect">
                <a:avLst/>
              </a:prstGeom>
              <a:ln>
                <a:solidFill>
                  <a:schemeClr val="tx1">
                    <a:lumMod val="75000"/>
                    <a:lumOff val="25000"/>
                  </a:schemeClr>
                </a:solidFill>
              </a:ln>
            </p:spPr>
          </p:pic>
        </p:grpSp>
      </p:grpSp>
    </p:spTree>
    <p:extLst>
      <p:ext uri="{BB962C8B-B14F-4D97-AF65-F5344CB8AC3E}">
        <p14:creationId xmlns:p14="http://schemas.microsoft.com/office/powerpoint/2010/main" val="381181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6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Global Reach">
    <p:spTree>
      <p:nvGrpSpPr>
        <p:cNvPr id="1" name=""/>
        <p:cNvGrpSpPr/>
        <p:nvPr/>
      </p:nvGrpSpPr>
      <p:grpSpPr>
        <a:xfrm>
          <a:off x="0" y="0"/>
          <a:ext cx="0" cy="0"/>
          <a:chOff x="0" y="0"/>
          <a:chExt cx="0" cy="0"/>
        </a:xfrm>
      </p:grpSpPr>
      <p:pic>
        <p:nvPicPr>
          <p:cNvPr id="27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1056" y="1427903"/>
            <a:ext cx="7857490" cy="404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0" name="Oval 279"/>
          <p:cNvSpPr/>
          <p:nvPr userDrawn="1"/>
        </p:nvSpPr>
        <p:spPr>
          <a:xfrm>
            <a:off x="3247983" y="3691583"/>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1" name="Oval 280"/>
          <p:cNvSpPr/>
          <p:nvPr userDrawn="1"/>
        </p:nvSpPr>
        <p:spPr>
          <a:xfrm>
            <a:off x="3031952" y="2850322"/>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2" name="Oval 281"/>
          <p:cNvSpPr/>
          <p:nvPr userDrawn="1"/>
        </p:nvSpPr>
        <p:spPr>
          <a:xfrm>
            <a:off x="2793063" y="3693506"/>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3" name="Oval 282"/>
          <p:cNvSpPr/>
          <p:nvPr userDrawn="1"/>
        </p:nvSpPr>
        <p:spPr>
          <a:xfrm>
            <a:off x="3376316" y="4159368"/>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4" name="Oval 283"/>
          <p:cNvSpPr/>
          <p:nvPr userDrawn="1"/>
        </p:nvSpPr>
        <p:spPr>
          <a:xfrm>
            <a:off x="5796657" y="3273670"/>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5" name="Oval 284"/>
          <p:cNvSpPr/>
          <p:nvPr userDrawn="1"/>
        </p:nvSpPr>
        <p:spPr>
          <a:xfrm>
            <a:off x="4570454" y="2592492"/>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6" name="Oval 285"/>
          <p:cNvSpPr/>
          <p:nvPr userDrawn="1"/>
        </p:nvSpPr>
        <p:spPr>
          <a:xfrm>
            <a:off x="6054553" y="3484350"/>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7" name="Oval 286"/>
          <p:cNvSpPr/>
          <p:nvPr userDrawn="1"/>
        </p:nvSpPr>
        <p:spPr>
          <a:xfrm>
            <a:off x="4642464" y="2729162"/>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8" name="Oval 287"/>
          <p:cNvSpPr/>
          <p:nvPr userDrawn="1"/>
        </p:nvSpPr>
        <p:spPr>
          <a:xfrm>
            <a:off x="5209018" y="3974860"/>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9" name="Oval 288"/>
          <p:cNvSpPr/>
          <p:nvPr userDrawn="1"/>
        </p:nvSpPr>
        <p:spPr>
          <a:xfrm>
            <a:off x="4449292" y="2585141"/>
            <a:ext cx="50400" cy="50400"/>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0" name="Oval 289"/>
          <p:cNvSpPr/>
          <p:nvPr userDrawn="1"/>
        </p:nvSpPr>
        <p:spPr>
          <a:xfrm>
            <a:off x="4976223" y="2851490"/>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1" name="Oval 290"/>
          <p:cNvSpPr/>
          <p:nvPr userDrawn="1"/>
        </p:nvSpPr>
        <p:spPr>
          <a:xfrm>
            <a:off x="6514723" y="3842985"/>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2" name="Oval 291"/>
          <p:cNvSpPr/>
          <p:nvPr userDrawn="1"/>
        </p:nvSpPr>
        <p:spPr>
          <a:xfrm>
            <a:off x="6802764" y="2899473"/>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3" name="Oval 292"/>
          <p:cNvSpPr/>
          <p:nvPr userDrawn="1"/>
        </p:nvSpPr>
        <p:spPr>
          <a:xfrm>
            <a:off x="7386463" y="4686008"/>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294" name="Group 293"/>
          <p:cNvGrpSpPr/>
          <p:nvPr userDrawn="1"/>
        </p:nvGrpSpPr>
        <p:grpSpPr>
          <a:xfrm>
            <a:off x="1582846" y="976042"/>
            <a:ext cx="996049" cy="673346"/>
            <a:chOff x="1877735" y="1691634"/>
            <a:chExt cx="996049" cy="673346"/>
          </a:xfrm>
        </p:grpSpPr>
        <p:pic>
          <p:nvPicPr>
            <p:cNvPr id="295" name="Picture 3" descr="\\CABIUK-APPS04\Portfolio\Assets\MarketingImageLibrary\Flags\Flags for Web - GIF\United Kingdom - Flag.gif"/>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7760" y="1691634"/>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296" name="TextBox 295"/>
            <p:cNvSpPr txBox="1"/>
            <p:nvPr/>
          </p:nvSpPr>
          <p:spPr>
            <a:xfrm>
              <a:off x="1907760" y="2195703"/>
              <a:ext cx="912907" cy="169277"/>
            </a:xfrm>
            <a:prstGeom prst="rect">
              <a:avLst/>
            </a:prstGeom>
            <a:noFill/>
          </p:spPr>
          <p:txBody>
            <a:bodyPr wrap="square" lIns="0" tIns="0" rIns="0" bIns="0" rtlCol="0">
              <a:spAutoFit/>
            </a:bodyPr>
            <a:lstStyle/>
            <a:p>
              <a:r>
                <a:rPr lang="en-GB" sz="1100" b="1" dirty="0" smtClean="0">
                  <a:solidFill>
                    <a:srgbClr val="5C5C5C"/>
                  </a:solidFill>
                </a:rPr>
                <a:t>UK  </a:t>
              </a:r>
              <a:r>
                <a:rPr lang="en-GB" sz="1100" dirty="0" smtClean="0">
                  <a:solidFill>
                    <a:srgbClr val="5C5C5C"/>
                  </a:solidFill>
                </a:rPr>
                <a:t>215</a:t>
              </a:r>
              <a:endParaRPr lang="en-GB" sz="1100" dirty="0">
                <a:solidFill>
                  <a:srgbClr val="5C5C5C"/>
                </a:solidFill>
              </a:endParaRPr>
            </a:p>
          </p:txBody>
        </p:sp>
        <p:cxnSp>
          <p:nvCxnSpPr>
            <p:cNvPr id="297" name="Straight Connector 296"/>
            <p:cNvCxnSpPr/>
            <p:nvPr/>
          </p:nvCxnSpPr>
          <p:spPr>
            <a:xfrm>
              <a:off x="1877735" y="2364980"/>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8" name="Group 297"/>
          <p:cNvGrpSpPr/>
          <p:nvPr userDrawn="1"/>
        </p:nvGrpSpPr>
        <p:grpSpPr>
          <a:xfrm>
            <a:off x="2838782" y="985567"/>
            <a:ext cx="996049" cy="672242"/>
            <a:chOff x="3348837" y="1699008"/>
            <a:chExt cx="996049" cy="672242"/>
          </a:xfrm>
        </p:grpSpPr>
        <p:pic>
          <p:nvPicPr>
            <p:cNvPr id="299" name="Picture 298"/>
            <p:cNvPicPr>
              <a:picLocks/>
            </p:cNvPicPr>
            <p:nvPr/>
          </p:nvPicPr>
          <p:blipFill>
            <a:blip r:embed="rId4" cstate="email">
              <a:extLst>
                <a:ext uri="{28A0092B-C50C-407E-A947-70E740481C1C}">
                  <a14:useLocalDpi xmlns:a14="http://schemas.microsoft.com/office/drawing/2010/main"/>
                </a:ext>
              </a:extLst>
            </a:blip>
            <a:stretch>
              <a:fillRect/>
            </a:stretch>
          </p:blipFill>
          <p:spPr>
            <a:xfrm>
              <a:off x="3378862" y="1699008"/>
              <a:ext cx="900000" cy="432000"/>
            </a:xfrm>
            <a:prstGeom prst="rect">
              <a:avLst/>
            </a:prstGeom>
            <a:ln w="12700">
              <a:solidFill>
                <a:schemeClr val="tx1"/>
              </a:solidFill>
            </a:ln>
          </p:spPr>
        </p:pic>
        <p:sp>
          <p:nvSpPr>
            <p:cNvPr id="300" name="TextBox 299"/>
            <p:cNvSpPr txBox="1"/>
            <p:nvPr/>
          </p:nvSpPr>
          <p:spPr>
            <a:xfrm>
              <a:off x="3378862" y="2201973"/>
              <a:ext cx="936000" cy="169277"/>
            </a:xfrm>
            <a:prstGeom prst="rect">
              <a:avLst/>
            </a:prstGeom>
            <a:noFill/>
          </p:spPr>
          <p:txBody>
            <a:bodyPr wrap="square" lIns="0" tIns="0" rIns="0" bIns="0" rtlCol="0">
              <a:spAutoFit/>
            </a:bodyPr>
            <a:lstStyle/>
            <a:p>
              <a:r>
                <a:rPr lang="en-GB" sz="1100" b="1" dirty="0" smtClean="0">
                  <a:solidFill>
                    <a:srgbClr val="5C5C5C"/>
                  </a:solidFill>
                </a:rPr>
                <a:t>Netherlands </a:t>
              </a:r>
              <a:r>
                <a:rPr lang="en-GB" sz="1100" dirty="0" smtClean="0">
                  <a:solidFill>
                    <a:srgbClr val="5C5C5C"/>
                  </a:solidFill>
                </a:rPr>
                <a:t>3</a:t>
              </a:r>
              <a:endParaRPr lang="en-GB" sz="1100" dirty="0">
                <a:solidFill>
                  <a:srgbClr val="5C5C5C"/>
                </a:solidFill>
              </a:endParaRPr>
            </a:p>
          </p:txBody>
        </p:sp>
        <p:cxnSp>
          <p:nvCxnSpPr>
            <p:cNvPr id="301" name="Straight Connector 300"/>
            <p:cNvCxnSpPr/>
            <p:nvPr/>
          </p:nvCxnSpPr>
          <p:spPr>
            <a:xfrm>
              <a:off x="3348837" y="2371250"/>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2" name="Group 301"/>
          <p:cNvGrpSpPr/>
          <p:nvPr userDrawn="1"/>
        </p:nvGrpSpPr>
        <p:grpSpPr>
          <a:xfrm>
            <a:off x="4108105" y="976042"/>
            <a:ext cx="1032657" cy="675497"/>
            <a:chOff x="4758005" y="1699008"/>
            <a:chExt cx="1032657" cy="675497"/>
          </a:xfrm>
        </p:grpSpPr>
        <p:pic>
          <p:nvPicPr>
            <p:cNvPr id="303" name="Picture 4" descr="\\CABIUK-APPS04\Portfolio\Assets\MarketingImageLibrary\Flags\Flags for Web - GIF\Switzerland - Flag copy.gif"/>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88030" y="1699008"/>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304" name="TextBox 303"/>
            <p:cNvSpPr txBox="1"/>
            <p:nvPr/>
          </p:nvSpPr>
          <p:spPr>
            <a:xfrm>
              <a:off x="4788030" y="2187174"/>
              <a:ext cx="1002632" cy="169277"/>
            </a:xfrm>
            <a:prstGeom prst="rect">
              <a:avLst/>
            </a:prstGeom>
            <a:noFill/>
          </p:spPr>
          <p:txBody>
            <a:bodyPr wrap="square" lIns="0" tIns="0" rIns="0" bIns="0" rtlCol="0">
              <a:spAutoFit/>
            </a:bodyPr>
            <a:lstStyle/>
            <a:p>
              <a:r>
                <a:rPr lang="en-GB" sz="1100" b="1" dirty="0" smtClean="0">
                  <a:solidFill>
                    <a:srgbClr val="5C5C5C"/>
                  </a:solidFill>
                </a:rPr>
                <a:t>Switzerland </a:t>
              </a:r>
              <a:r>
                <a:rPr lang="en-GB" sz="1100" dirty="0" smtClean="0">
                  <a:solidFill>
                    <a:srgbClr val="5C5C5C"/>
                  </a:solidFill>
                </a:rPr>
                <a:t>27</a:t>
              </a:r>
              <a:endParaRPr lang="en-GB" sz="1100" dirty="0">
                <a:solidFill>
                  <a:srgbClr val="5C5C5C"/>
                </a:solidFill>
              </a:endParaRPr>
            </a:p>
          </p:txBody>
        </p:sp>
        <p:cxnSp>
          <p:nvCxnSpPr>
            <p:cNvPr id="305" name="Straight Connector 304"/>
            <p:cNvCxnSpPr/>
            <p:nvPr/>
          </p:nvCxnSpPr>
          <p:spPr>
            <a:xfrm>
              <a:off x="4758005" y="2374505"/>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6" name="Group 305"/>
          <p:cNvGrpSpPr/>
          <p:nvPr userDrawn="1"/>
        </p:nvGrpSpPr>
        <p:grpSpPr>
          <a:xfrm>
            <a:off x="6730371" y="965999"/>
            <a:ext cx="1016639" cy="665924"/>
            <a:chOff x="7696357" y="2752915"/>
            <a:chExt cx="1016639" cy="665924"/>
          </a:xfrm>
        </p:grpSpPr>
        <p:sp>
          <p:nvSpPr>
            <p:cNvPr id="307" name="TextBox 306"/>
            <p:cNvSpPr txBox="1"/>
            <p:nvPr/>
          </p:nvSpPr>
          <p:spPr>
            <a:xfrm>
              <a:off x="7800089" y="3227305"/>
              <a:ext cx="912907" cy="169277"/>
            </a:xfrm>
            <a:prstGeom prst="rect">
              <a:avLst/>
            </a:prstGeom>
            <a:noFill/>
          </p:spPr>
          <p:txBody>
            <a:bodyPr wrap="square" lIns="0" tIns="0" rIns="0" bIns="0" rtlCol="0">
              <a:spAutoFit/>
            </a:bodyPr>
            <a:lstStyle/>
            <a:p>
              <a:r>
                <a:rPr lang="en-GB" sz="1100" b="1" dirty="0" smtClean="0">
                  <a:solidFill>
                    <a:srgbClr val="5C5C5C"/>
                  </a:solidFill>
                </a:rPr>
                <a:t>Bulgaria  </a:t>
              </a:r>
              <a:r>
                <a:rPr lang="en-GB" sz="1100" dirty="0" smtClean="0">
                  <a:solidFill>
                    <a:srgbClr val="5C5C5C"/>
                  </a:solidFill>
                </a:rPr>
                <a:t>1</a:t>
              </a:r>
              <a:endParaRPr lang="en-GB" sz="1100" dirty="0">
                <a:solidFill>
                  <a:srgbClr val="5C5C5C"/>
                </a:solidFill>
              </a:endParaRPr>
            </a:p>
          </p:txBody>
        </p:sp>
        <p:pic>
          <p:nvPicPr>
            <p:cNvPr id="308" name="Picture 307"/>
            <p:cNvPicPr>
              <a:picLocks/>
            </p:cNvPicPr>
            <p:nvPr/>
          </p:nvPicPr>
          <p:blipFill>
            <a:blip r:embed="rId6" cstate="email">
              <a:extLst>
                <a:ext uri="{28A0092B-C50C-407E-A947-70E740481C1C}">
                  <a14:useLocalDpi xmlns:a14="http://schemas.microsoft.com/office/drawing/2010/main"/>
                </a:ext>
              </a:extLst>
            </a:blip>
            <a:stretch>
              <a:fillRect/>
            </a:stretch>
          </p:blipFill>
          <p:spPr>
            <a:xfrm>
              <a:off x="7793057" y="2752915"/>
              <a:ext cx="900000" cy="432000"/>
            </a:xfrm>
            <a:prstGeom prst="rect">
              <a:avLst/>
            </a:prstGeom>
            <a:ln w="12700">
              <a:solidFill>
                <a:schemeClr val="tx1"/>
              </a:solidFill>
            </a:ln>
          </p:spPr>
        </p:pic>
        <p:cxnSp>
          <p:nvCxnSpPr>
            <p:cNvPr id="309" name="Straight Connector 308"/>
            <p:cNvCxnSpPr/>
            <p:nvPr/>
          </p:nvCxnSpPr>
          <p:spPr>
            <a:xfrm>
              <a:off x="7696357" y="3418839"/>
              <a:ext cx="10082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0" name="Group 309"/>
          <p:cNvGrpSpPr/>
          <p:nvPr userDrawn="1"/>
        </p:nvGrpSpPr>
        <p:grpSpPr>
          <a:xfrm>
            <a:off x="260173" y="976042"/>
            <a:ext cx="1029365" cy="670949"/>
            <a:chOff x="374195" y="1700760"/>
            <a:chExt cx="1029365" cy="670949"/>
          </a:xfrm>
        </p:grpSpPr>
        <p:pic>
          <p:nvPicPr>
            <p:cNvPr id="311" name="Picture 310"/>
            <p:cNvPicPr>
              <a:picLocks/>
            </p:cNvPicPr>
            <p:nvPr/>
          </p:nvPicPr>
          <p:blipFill>
            <a:blip r:embed="rId7" cstate="email">
              <a:extLst>
                <a:ext uri="{28A0092B-C50C-407E-A947-70E740481C1C}">
                  <a14:useLocalDpi xmlns:a14="http://schemas.microsoft.com/office/drawing/2010/main"/>
                </a:ext>
              </a:extLst>
            </a:blip>
            <a:stretch>
              <a:fillRect/>
            </a:stretch>
          </p:blipFill>
          <p:spPr>
            <a:xfrm>
              <a:off x="400928" y="1700760"/>
              <a:ext cx="900000" cy="432000"/>
            </a:xfrm>
            <a:prstGeom prst="rect">
              <a:avLst/>
            </a:prstGeom>
            <a:ln w="12700">
              <a:solidFill>
                <a:schemeClr val="tx1"/>
              </a:solidFill>
            </a:ln>
          </p:spPr>
        </p:pic>
        <p:sp>
          <p:nvSpPr>
            <p:cNvPr id="312" name="TextBox 311"/>
            <p:cNvSpPr txBox="1"/>
            <p:nvPr/>
          </p:nvSpPr>
          <p:spPr>
            <a:xfrm>
              <a:off x="400928" y="2179573"/>
              <a:ext cx="1002632" cy="169277"/>
            </a:xfrm>
            <a:prstGeom prst="rect">
              <a:avLst/>
            </a:prstGeom>
            <a:noFill/>
          </p:spPr>
          <p:txBody>
            <a:bodyPr wrap="square" lIns="0" tIns="0" rIns="0" bIns="0" rtlCol="0">
              <a:spAutoFit/>
            </a:bodyPr>
            <a:lstStyle/>
            <a:p>
              <a:r>
                <a:rPr lang="en-GB" sz="1100" b="1" dirty="0" smtClean="0">
                  <a:solidFill>
                    <a:srgbClr val="5C5C5C"/>
                  </a:solidFill>
                </a:rPr>
                <a:t>USA  </a:t>
              </a:r>
              <a:r>
                <a:rPr lang="en-GB" sz="1100" dirty="0" smtClean="0">
                  <a:solidFill>
                    <a:srgbClr val="5C5C5C"/>
                  </a:solidFill>
                </a:rPr>
                <a:t>3</a:t>
              </a:r>
              <a:endParaRPr lang="en-GB" sz="1100" dirty="0">
                <a:solidFill>
                  <a:srgbClr val="5C5C5C"/>
                </a:solidFill>
              </a:endParaRPr>
            </a:p>
          </p:txBody>
        </p:sp>
        <p:cxnSp>
          <p:nvCxnSpPr>
            <p:cNvPr id="313" name="Straight Connector 312"/>
            <p:cNvCxnSpPr/>
            <p:nvPr/>
          </p:nvCxnSpPr>
          <p:spPr>
            <a:xfrm>
              <a:off x="374195" y="2371709"/>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4" name="Group 313"/>
          <p:cNvGrpSpPr/>
          <p:nvPr userDrawn="1"/>
        </p:nvGrpSpPr>
        <p:grpSpPr>
          <a:xfrm>
            <a:off x="281602" y="1763309"/>
            <a:ext cx="1446550" cy="706377"/>
            <a:chOff x="367845" y="3789050"/>
            <a:chExt cx="1446550" cy="706377"/>
          </a:xfrm>
        </p:grpSpPr>
        <p:pic>
          <p:nvPicPr>
            <p:cNvPr id="315" name="Picture 10" descr="\\CABIUK-APPS04\Portfolio\Assets\MarketingImageLibrary\Flags\Flags for Web - GIF\Trinidad &amp; Tobago - Flag copy.gif"/>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67845" y="3789050"/>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316" name="TextBox 315"/>
            <p:cNvSpPr txBox="1"/>
            <p:nvPr/>
          </p:nvSpPr>
          <p:spPr>
            <a:xfrm>
              <a:off x="374195" y="4297166"/>
              <a:ext cx="1440200" cy="169277"/>
            </a:xfrm>
            <a:prstGeom prst="rect">
              <a:avLst/>
            </a:prstGeom>
            <a:noFill/>
          </p:spPr>
          <p:txBody>
            <a:bodyPr wrap="square" lIns="0" tIns="0" rIns="0" bIns="0" rtlCol="0">
              <a:spAutoFit/>
            </a:bodyPr>
            <a:lstStyle/>
            <a:p>
              <a:r>
                <a:rPr lang="en-GB" sz="1100" b="1" dirty="0" smtClean="0">
                  <a:solidFill>
                    <a:srgbClr val="5C5C5C"/>
                  </a:solidFill>
                </a:rPr>
                <a:t>Trinidad &amp; Tobago </a:t>
              </a:r>
              <a:r>
                <a:rPr lang="en-GB" sz="1100" dirty="0" smtClean="0">
                  <a:solidFill>
                    <a:srgbClr val="5C5C5C"/>
                  </a:solidFill>
                </a:rPr>
                <a:t>4</a:t>
              </a:r>
              <a:endParaRPr lang="en-GB" sz="1100" dirty="0">
                <a:solidFill>
                  <a:srgbClr val="5C5C5C"/>
                </a:solidFill>
              </a:endParaRPr>
            </a:p>
          </p:txBody>
        </p:sp>
        <p:cxnSp>
          <p:nvCxnSpPr>
            <p:cNvPr id="317" name="Straight Connector 316"/>
            <p:cNvCxnSpPr/>
            <p:nvPr/>
          </p:nvCxnSpPr>
          <p:spPr>
            <a:xfrm>
              <a:off x="373476" y="4495427"/>
              <a:ext cx="13609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8" name="Group 317"/>
          <p:cNvGrpSpPr/>
          <p:nvPr userDrawn="1"/>
        </p:nvGrpSpPr>
        <p:grpSpPr>
          <a:xfrm>
            <a:off x="4949932" y="5200325"/>
            <a:ext cx="1161734" cy="711141"/>
            <a:chOff x="3186703" y="5727274"/>
            <a:chExt cx="1161734" cy="711141"/>
          </a:xfrm>
        </p:grpSpPr>
        <p:pic>
          <p:nvPicPr>
            <p:cNvPr id="319" name="Picture 9" descr="\\CABIUK-APPS04\Portfolio\Assets\MarketingImageLibrary\Flags\Flags for Web - GIF\Kenya - Flag copy.gif"/>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345805" y="5727274"/>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320" name="TextBox 319"/>
            <p:cNvSpPr txBox="1"/>
            <p:nvPr/>
          </p:nvSpPr>
          <p:spPr>
            <a:xfrm>
              <a:off x="3345805" y="6257853"/>
              <a:ext cx="1002632" cy="169277"/>
            </a:xfrm>
            <a:prstGeom prst="rect">
              <a:avLst/>
            </a:prstGeom>
            <a:noFill/>
          </p:spPr>
          <p:txBody>
            <a:bodyPr wrap="square" lIns="0" tIns="0" rIns="0" bIns="0" rtlCol="0">
              <a:spAutoFit/>
            </a:bodyPr>
            <a:lstStyle/>
            <a:p>
              <a:r>
                <a:rPr lang="en-GB" sz="1100" b="1" dirty="0" smtClean="0">
                  <a:solidFill>
                    <a:srgbClr val="5C5C5C"/>
                  </a:solidFill>
                </a:rPr>
                <a:t>Kenya  </a:t>
              </a:r>
              <a:r>
                <a:rPr lang="en-GB" sz="1100" dirty="0" smtClean="0">
                  <a:solidFill>
                    <a:srgbClr val="5C5C5C"/>
                  </a:solidFill>
                </a:rPr>
                <a:t>40</a:t>
              </a:r>
              <a:endParaRPr lang="en-GB" sz="1100" dirty="0">
                <a:solidFill>
                  <a:srgbClr val="5C5C5C"/>
                </a:solidFill>
              </a:endParaRPr>
            </a:p>
          </p:txBody>
        </p:sp>
        <p:cxnSp>
          <p:nvCxnSpPr>
            <p:cNvPr id="321" name="Straight Connector 320"/>
            <p:cNvCxnSpPr/>
            <p:nvPr/>
          </p:nvCxnSpPr>
          <p:spPr>
            <a:xfrm>
              <a:off x="3186703" y="6438415"/>
              <a:ext cx="10565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2" name="Straight Connector 321"/>
          <p:cNvCxnSpPr>
            <a:endCxn id="289" idx="1"/>
          </p:cNvCxnSpPr>
          <p:nvPr userDrawn="1"/>
        </p:nvCxnSpPr>
        <p:spPr>
          <a:xfrm>
            <a:off x="2578895" y="1648510"/>
            <a:ext cx="1877778" cy="944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a:endCxn id="285" idx="1"/>
          </p:cNvCxnSpPr>
          <p:nvPr userDrawn="1"/>
        </p:nvCxnSpPr>
        <p:spPr>
          <a:xfrm>
            <a:off x="3834831" y="1651539"/>
            <a:ext cx="742318" cy="9476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a:endCxn id="287" idx="0"/>
          </p:cNvCxnSpPr>
          <p:nvPr userDrawn="1"/>
        </p:nvCxnSpPr>
        <p:spPr>
          <a:xfrm flipH="1">
            <a:off x="4665324" y="1651539"/>
            <a:ext cx="438830" cy="10776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a:endCxn id="290" idx="6"/>
          </p:cNvCxnSpPr>
          <p:nvPr userDrawn="1"/>
        </p:nvCxnSpPr>
        <p:spPr>
          <a:xfrm flipH="1">
            <a:off x="5021942" y="1623955"/>
            <a:ext cx="1708429" cy="12503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a:endCxn id="339" idx="7"/>
          </p:cNvCxnSpPr>
          <p:nvPr userDrawn="1"/>
        </p:nvCxnSpPr>
        <p:spPr>
          <a:xfrm flipH="1">
            <a:off x="4897518" y="1651539"/>
            <a:ext cx="499205" cy="10843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a:endCxn id="291" idx="6"/>
          </p:cNvCxnSpPr>
          <p:nvPr userDrawn="1"/>
        </p:nvCxnSpPr>
        <p:spPr>
          <a:xfrm flipH="1">
            <a:off x="6560442" y="3335486"/>
            <a:ext cx="1401978" cy="5303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a:endCxn id="293" idx="7"/>
          </p:cNvCxnSpPr>
          <p:nvPr userDrawn="1"/>
        </p:nvCxnSpPr>
        <p:spPr>
          <a:xfrm flipH="1">
            <a:off x="7425487" y="4212581"/>
            <a:ext cx="532336" cy="4801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a:endCxn id="286" idx="5"/>
          </p:cNvCxnSpPr>
          <p:nvPr userDrawn="1"/>
        </p:nvCxnSpPr>
        <p:spPr>
          <a:xfrm flipH="1" flipV="1">
            <a:off x="6093577" y="3523374"/>
            <a:ext cx="1528706" cy="1526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endCxn id="284" idx="5"/>
          </p:cNvCxnSpPr>
          <p:nvPr userDrawn="1"/>
        </p:nvCxnSpPr>
        <p:spPr>
          <a:xfrm flipH="1" flipV="1">
            <a:off x="5835681" y="3312694"/>
            <a:ext cx="2165677" cy="2583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a:endCxn id="288" idx="4"/>
          </p:cNvCxnSpPr>
          <p:nvPr userDrawn="1"/>
        </p:nvCxnSpPr>
        <p:spPr>
          <a:xfrm flipV="1">
            <a:off x="4949932" y="4020579"/>
            <a:ext cx="281946" cy="18911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userDrawn="1"/>
        </p:nvCxnSpPr>
        <p:spPr>
          <a:xfrm>
            <a:off x="787581" y="4184133"/>
            <a:ext cx="25887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a:endCxn id="282" idx="2"/>
          </p:cNvCxnSpPr>
          <p:nvPr userDrawn="1"/>
        </p:nvCxnSpPr>
        <p:spPr>
          <a:xfrm>
            <a:off x="1256222" y="3298054"/>
            <a:ext cx="1536841" cy="418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endCxn id="280" idx="2"/>
          </p:cNvCxnSpPr>
          <p:nvPr userDrawn="1"/>
        </p:nvCxnSpPr>
        <p:spPr>
          <a:xfrm>
            <a:off x="1648149" y="2469686"/>
            <a:ext cx="1599834" cy="12447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endCxn id="281" idx="2"/>
          </p:cNvCxnSpPr>
          <p:nvPr userDrawn="1"/>
        </p:nvCxnSpPr>
        <p:spPr>
          <a:xfrm>
            <a:off x="1256222" y="1646991"/>
            <a:ext cx="1775730" cy="12261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userDrawn="1"/>
        </p:nvCxnSpPr>
        <p:spPr>
          <a:xfrm flipH="1">
            <a:off x="3348066" y="3524289"/>
            <a:ext cx="1334958" cy="23883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endCxn id="292" idx="7"/>
          </p:cNvCxnSpPr>
          <p:nvPr userDrawn="1"/>
        </p:nvCxnSpPr>
        <p:spPr>
          <a:xfrm flipH="1">
            <a:off x="6841788" y="2481831"/>
            <a:ext cx="1111106" cy="4243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8" name="Oval 337"/>
          <p:cNvSpPr/>
          <p:nvPr userDrawn="1"/>
        </p:nvSpPr>
        <p:spPr>
          <a:xfrm>
            <a:off x="6241234" y="3342790"/>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39" name="Oval 338"/>
          <p:cNvSpPr/>
          <p:nvPr userDrawn="1"/>
        </p:nvSpPr>
        <p:spPr>
          <a:xfrm>
            <a:off x="4858494" y="2729161"/>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cxnSp>
        <p:nvCxnSpPr>
          <p:cNvPr id="340" name="Straight Connector 339"/>
          <p:cNvCxnSpPr/>
          <p:nvPr userDrawn="1"/>
        </p:nvCxnSpPr>
        <p:spPr>
          <a:xfrm flipH="1">
            <a:off x="6277861" y="1617804"/>
            <a:ext cx="1712482" cy="17426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1" name="Group 340"/>
          <p:cNvGrpSpPr/>
          <p:nvPr userDrawn="1"/>
        </p:nvGrpSpPr>
        <p:grpSpPr>
          <a:xfrm>
            <a:off x="5396723" y="976042"/>
            <a:ext cx="996049" cy="670170"/>
            <a:chOff x="6131916" y="1739750"/>
            <a:chExt cx="996049" cy="670170"/>
          </a:xfrm>
        </p:grpSpPr>
        <p:sp>
          <p:nvSpPr>
            <p:cNvPr id="342" name="TextBox 341"/>
            <p:cNvSpPr txBox="1"/>
            <p:nvPr/>
          </p:nvSpPr>
          <p:spPr>
            <a:xfrm>
              <a:off x="6200723" y="2218386"/>
              <a:ext cx="912907" cy="169277"/>
            </a:xfrm>
            <a:prstGeom prst="rect">
              <a:avLst/>
            </a:prstGeom>
            <a:noFill/>
          </p:spPr>
          <p:txBody>
            <a:bodyPr wrap="square" lIns="0" tIns="0" rIns="0" bIns="0" rtlCol="0">
              <a:spAutoFit/>
            </a:bodyPr>
            <a:lstStyle/>
            <a:p>
              <a:r>
                <a:rPr lang="en-GB" sz="1100" b="1" dirty="0" smtClean="0">
                  <a:solidFill>
                    <a:srgbClr val="5C5C5C"/>
                  </a:solidFill>
                </a:rPr>
                <a:t>Hungary  </a:t>
              </a:r>
              <a:r>
                <a:rPr lang="en-GB" sz="1100" dirty="0" smtClean="0">
                  <a:solidFill>
                    <a:srgbClr val="5C5C5C"/>
                  </a:solidFill>
                </a:rPr>
                <a:t>1</a:t>
              </a:r>
              <a:endParaRPr lang="en-GB" sz="1100" dirty="0">
                <a:solidFill>
                  <a:srgbClr val="5C5C5C"/>
                </a:solidFill>
              </a:endParaRPr>
            </a:p>
          </p:txBody>
        </p:sp>
        <p:cxnSp>
          <p:nvCxnSpPr>
            <p:cNvPr id="343" name="Straight Connector 342"/>
            <p:cNvCxnSpPr/>
            <p:nvPr/>
          </p:nvCxnSpPr>
          <p:spPr>
            <a:xfrm>
              <a:off x="6131916" y="2409920"/>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44" name="Picture 3"/>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189176" y="1739750"/>
              <a:ext cx="900000" cy="432000"/>
            </a:xfrm>
            <a:prstGeom prst="rect">
              <a:avLst/>
            </a:prstGeom>
            <a:ln w="12700">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45" name="TextBox 344"/>
          <p:cNvSpPr txBox="1"/>
          <p:nvPr userDrawn="1"/>
        </p:nvSpPr>
        <p:spPr>
          <a:xfrm>
            <a:off x="8034553" y="1416169"/>
            <a:ext cx="1022601" cy="169277"/>
          </a:xfrm>
          <a:prstGeom prst="rect">
            <a:avLst/>
          </a:prstGeom>
          <a:noFill/>
        </p:spPr>
        <p:txBody>
          <a:bodyPr wrap="square" lIns="0" tIns="0" rIns="0" bIns="0" rtlCol="0">
            <a:spAutoFit/>
          </a:bodyPr>
          <a:lstStyle/>
          <a:p>
            <a:r>
              <a:rPr lang="en-GB" sz="1100" b="1" dirty="0" smtClean="0">
                <a:solidFill>
                  <a:srgbClr val="5C5C5C"/>
                </a:solidFill>
              </a:rPr>
              <a:t>Bangladesh  </a:t>
            </a:r>
            <a:r>
              <a:rPr lang="en-GB" sz="1100" dirty="0" smtClean="0">
                <a:solidFill>
                  <a:srgbClr val="5C5C5C"/>
                </a:solidFill>
              </a:rPr>
              <a:t>1</a:t>
            </a:r>
            <a:endParaRPr lang="en-GB" sz="1100" dirty="0">
              <a:solidFill>
                <a:srgbClr val="5C5C5C"/>
              </a:solidFill>
            </a:endParaRPr>
          </a:p>
        </p:txBody>
      </p:sp>
      <p:cxnSp>
        <p:nvCxnSpPr>
          <p:cNvPr id="346" name="Straight Connector 345"/>
          <p:cNvCxnSpPr/>
          <p:nvPr userDrawn="1"/>
        </p:nvCxnSpPr>
        <p:spPr>
          <a:xfrm>
            <a:off x="7985726" y="1616242"/>
            <a:ext cx="964971" cy="15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47" name="Picture 4"/>
          <p:cNvPicPr>
            <a:picLocks noChangeArrowheads="1"/>
          </p:cNvPicPr>
          <p:nvPr userDrawn="1"/>
        </p:nvPicPr>
        <p:blipFill>
          <a:blip r:embed="rId11" cstate="email">
            <a:extLst>
              <a:ext uri="{28A0092B-C50C-407E-A947-70E740481C1C}">
                <a14:useLocalDpi xmlns:a14="http://schemas.microsoft.com/office/drawing/2010/main"/>
              </a:ext>
            </a:extLst>
          </a:blip>
          <a:stretch>
            <a:fillRect/>
          </a:stretch>
        </p:blipFill>
        <p:spPr bwMode="auto">
          <a:xfrm>
            <a:off x="8018918" y="965999"/>
            <a:ext cx="864000" cy="432000"/>
          </a:xfrm>
          <a:prstGeom prst="rect">
            <a:avLst/>
          </a:prstGeom>
          <a:ln w="12700">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8" name="Group 347"/>
          <p:cNvGrpSpPr/>
          <p:nvPr userDrawn="1"/>
        </p:nvGrpSpPr>
        <p:grpSpPr>
          <a:xfrm>
            <a:off x="7622283" y="4357495"/>
            <a:ext cx="1415412" cy="839048"/>
            <a:chOff x="7602377" y="5942099"/>
            <a:chExt cx="1415412" cy="839048"/>
          </a:xfrm>
        </p:grpSpPr>
        <p:cxnSp>
          <p:nvCxnSpPr>
            <p:cNvPr id="349" name="Straight Connector 348"/>
            <p:cNvCxnSpPr/>
            <p:nvPr/>
          </p:nvCxnSpPr>
          <p:spPr>
            <a:xfrm>
              <a:off x="7602377" y="6631810"/>
              <a:ext cx="13411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0" name="Group 349"/>
            <p:cNvGrpSpPr/>
            <p:nvPr/>
          </p:nvGrpSpPr>
          <p:grpSpPr>
            <a:xfrm>
              <a:off x="8008246" y="5942099"/>
              <a:ext cx="1009543" cy="839048"/>
              <a:chOff x="6626619" y="5917569"/>
              <a:chExt cx="1009543" cy="839048"/>
            </a:xfrm>
          </p:grpSpPr>
          <p:sp>
            <p:nvSpPr>
              <p:cNvPr id="351" name="TextBox 350"/>
              <p:cNvSpPr txBox="1"/>
              <p:nvPr/>
            </p:nvSpPr>
            <p:spPr>
              <a:xfrm>
                <a:off x="6633530" y="6418063"/>
                <a:ext cx="1002632" cy="338554"/>
              </a:xfrm>
              <a:prstGeom prst="rect">
                <a:avLst/>
              </a:prstGeom>
              <a:noFill/>
            </p:spPr>
            <p:txBody>
              <a:bodyPr wrap="square" lIns="0" tIns="0" rIns="0" bIns="0" rtlCol="0">
                <a:spAutoFit/>
              </a:bodyPr>
              <a:lstStyle/>
              <a:p>
                <a:r>
                  <a:rPr lang="en-GB" sz="1100" b="1" dirty="0" smtClean="0">
                    <a:solidFill>
                      <a:srgbClr val="5C5C5C"/>
                    </a:solidFill>
                  </a:rPr>
                  <a:t>India  </a:t>
                </a:r>
                <a:r>
                  <a:rPr lang="en-GB" sz="1100" dirty="0" smtClean="0">
                    <a:solidFill>
                      <a:srgbClr val="5C5C5C"/>
                    </a:solidFill>
                  </a:rPr>
                  <a:t>23</a:t>
                </a:r>
              </a:p>
              <a:p>
                <a:endParaRPr lang="en-GB" sz="1100" dirty="0">
                  <a:solidFill>
                    <a:srgbClr val="5C5C5C"/>
                  </a:solidFill>
                </a:endParaRPr>
              </a:p>
            </p:txBody>
          </p:sp>
          <p:pic>
            <p:nvPicPr>
              <p:cNvPr id="352" name="Picture 35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626619" y="5917569"/>
                <a:ext cx="904421" cy="439733"/>
              </a:xfrm>
              <a:prstGeom prst="rect">
                <a:avLst/>
              </a:prstGeom>
              <a:ln w="12700">
                <a:solidFill>
                  <a:schemeClr val="tx1">
                    <a:lumMod val="90000"/>
                    <a:lumOff val="10000"/>
                  </a:schemeClr>
                </a:solidFill>
              </a:ln>
            </p:spPr>
          </p:pic>
          <p:pic>
            <p:nvPicPr>
              <p:cNvPr id="353" name="Picture 352"/>
              <p:cNvPicPr>
                <a:picLocks noChangeAspect="1"/>
              </p:cNvPicPr>
              <p:nvPr/>
            </p:nvPicPr>
            <p:blipFill rotWithShape="1">
              <a:blip r:embed="rId12" cstate="email">
                <a:extLst>
                  <a:ext uri="{28A0092B-C50C-407E-A947-70E740481C1C}">
                    <a14:useLocalDpi xmlns:a14="http://schemas.microsoft.com/office/drawing/2010/main"/>
                  </a:ext>
                </a:extLst>
              </a:blip>
              <a:srcRect l="26589" t="34010" r="28414" b="32995"/>
              <a:stretch/>
            </p:blipFill>
            <p:spPr>
              <a:xfrm>
                <a:off x="6929729" y="6064466"/>
                <a:ext cx="298200" cy="145937"/>
              </a:xfrm>
              <a:prstGeom prst="rect">
                <a:avLst/>
              </a:prstGeom>
            </p:spPr>
          </p:pic>
        </p:grpSp>
      </p:grpSp>
      <p:sp>
        <p:nvSpPr>
          <p:cNvPr id="354" name="Oval 353"/>
          <p:cNvSpPr/>
          <p:nvPr userDrawn="1"/>
        </p:nvSpPr>
        <p:spPr>
          <a:xfrm>
            <a:off x="4450766" y="3786452"/>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55" name="Oval 354"/>
          <p:cNvSpPr/>
          <p:nvPr userDrawn="1"/>
        </p:nvSpPr>
        <p:spPr>
          <a:xfrm>
            <a:off x="5107991" y="3906467"/>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56" name="Oval 355"/>
          <p:cNvSpPr/>
          <p:nvPr userDrawn="1"/>
        </p:nvSpPr>
        <p:spPr>
          <a:xfrm>
            <a:off x="5276266" y="3725492"/>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357" name="Picture 35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05743" y="5214352"/>
            <a:ext cx="877751" cy="432780"/>
          </a:xfrm>
          <a:prstGeom prst="rect">
            <a:avLst/>
          </a:prstGeom>
          <a:ln w="12700">
            <a:solidFill>
              <a:schemeClr val="tx1"/>
            </a:solidFill>
          </a:ln>
        </p:spPr>
      </p:pic>
      <p:sp>
        <p:nvSpPr>
          <p:cNvPr id="358" name="TextBox 357"/>
          <p:cNvSpPr txBox="1"/>
          <p:nvPr userDrawn="1"/>
        </p:nvSpPr>
        <p:spPr>
          <a:xfrm>
            <a:off x="292592" y="5723002"/>
            <a:ext cx="912907" cy="169277"/>
          </a:xfrm>
          <a:prstGeom prst="rect">
            <a:avLst/>
          </a:prstGeom>
          <a:noFill/>
        </p:spPr>
        <p:txBody>
          <a:bodyPr wrap="square" lIns="0" tIns="0" rIns="0" bIns="0" rtlCol="0">
            <a:spAutoFit/>
          </a:bodyPr>
          <a:lstStyle/>
          <a:p>
            <a:r>
              <a:rPr lang="en-GB" sz="1100" b="1" dirty="0" smtClean="0">
                <a:solidFill>
                  <a:srgbClr val="5C5C5C"/>
                </a:solidFill>
              </a:rPr>
              <a:t>Ghana  6</a:t>
            </a:r>
            <a:endParaRPr lang="en-GB" sz="1100" dirty="0">
              <a:solidFill>
                <a:srgbClr val="5C5C5C"/>
              </a:solidFill>
            </a:endParaRPr>
          </a:p>
        </p:txBody>
      </p:sp>
      <p:cxnSp>
        <p:nvCxnSpPr>
          <p:cNvPr id="359" name="Straight Connector 358"/>
          <p:cNvCxnSpPr/>
          <p:nvPr userDrawn="1"/>
        </p:nvCxnSpPr>
        <p:spPr>
          <a:xfrm>
            <a:off x="301494" y="5904319"/>
            <a:ext cx="9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a:stCxn id="354" idx="3"/>
          </p:cNvCxnSpPr>
          <p:nvPr userDrawn="1"/>
        </p:nvCxnSpPr>
        <p:spPr>
          <a:xfrm flipH="1">
            <a:off x="1194509" y="3825476"/>
            <a:ext cx="3262952" cy="20788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1" name="Group 360"/>
          <p:cNvGrpSpPr/>
          <p:nvPr userDrawn="1"/>
        </p:nvGrpSpPr>
        <p:grpSpPr>
          <a:xfrm>
            <a:off x="3858266" y="5222137"/>
            <a:ext cx="1002802" cy="685664"/>
            <a:chOff x="2200763" y="6031612"/>
            <a:chExt cx="1002802" cy="685664"/>
          </a:xfrm>
        </p:grpSpPr>
        <p:pic>
          <p:nvPicPr>
            <p:cNvPr id="362" name="Picture 36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10288" y="6031612"/>
              <a:ext cx="865561" cy="432780"/>
            </a:xfrm>
            <a:prstGeom prst="rect">
              <a:avLst/>
            </a:prstGeom>
            <a:ln w="12700">
              <a:solidFill>
                <a:schemeClr val="tx1"/>
              </a:solidFill>
            </a:ln>
          </p:spPr>
        </p:pic>
        <p:sp>
          <p:nvSpPr>
            <p:cNvPr id="363" name="TextBox 362"/>
            <p:cNvSpPr txBox="1"/>
            <p:nvPr/>
          </p:nvSpPr>
          <p:spPr>
            <a:xfrm>
              <a:off x="2200933" y="6531703"/>
              <a:ext cx="1002632" cy="169277"/>
            </a:xfrm>
            <a:prstGeom prst="rect">
              <a:avLst/>
            </a:prstGeom>
            <a:noFill/>
          </p:spPr>
          <p:txBody>
            <a:bodyPr wrap="square" lIns="0" tIns="0" rIns="0" bIns="0" rtlCol="0">
              <a:spAutoFit/>
            </a:bodyPr>
            <a:lstStyle/>
            <a:p>
              <a:r>
                <a:rPr lang="en-GB" sz="1100" b="1" dirty="0" smtClean="0">
                  <a:solidFill>
                    <a:srgbClr val="5C5C5C"/>
                  </a:solidFill>
                </a:rPr>
                <a:t>Uganda  </a:t>
              </a:r>
              <a:r>
                <a:rPr lang="en-GB" sz="1100" dirty="0" smtClean="0">
                  <a:solidFill>
                    <a:srgbClr val="5C5C5C"/>
                  </a:solidFill>
                </a:rPr>
                <a:t>1</a:t>
              </a:r>
              <a:endParaRPr lang="en-GB" sz="1100" dirty="0">
                <a:solidFill>
                  <a:srgbClr val="5C5C5C"/>
                </a:solidFill>
              </a:endParaRPr>
            </a:p>
          </p:txBody>
        </p:sp>
        <p:cxnSp>
          <p:nvCxnSpPr>
            <p:cNvPr id="364" name="Straight Connector 363"/>
            <p:cNvCxnSpPr/>
            <p:nvPr/>
          </p:nvCxnSpPr>
          <p:spPr>
            <a:xfrm flipV="1">
              <a:off x="2200763" y="6716776"/>
              <a:ext cx="938882" cy="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5" name="Straight Connector 364"/>
          <p:cNvCxnSpPr/>
          <p:nvPr userDrawn="1"/>
        </p:nvCxnSpPr>
        <p:spPr>
          <a:xfrm flipH="1">
            <a:off x="4797148" y="3952186"/>
            <a:ext cx="333702" cy="19595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6" name="Group 365"/>
          <p:cNvGrpSpPr/>
          <p:nvPr userDrawn="1"/>
        </p:nvGrpSpPr>
        <p:grpSpPr>
          <a:xfrm>
            <a:off x="6441163" y="5200892"/>
            <a:ext cx="950181" cy="683759"/>
            <a:chOff x="5354624" y="5964870"/>
            <a:chExt cx="950181" cy="683759"/>
          </a:xfrm>
        </p:grpSpPr>
        <p:pic>
          <p:nvPicPr>
            <p:cNvPr id="367" name="Picture 366"/>
            <p:cNvPicPr>
              <a:picLocks/>
            </p:cNvPicPr>
            <p:nvPr/>
          </p:nvPicPr>
          <p:blipFill rotWithShape="1">
            <a:blip r:embed="rId15" cstate="email">
              <a:extLst>
                <a:ext uri="{28A0092B-C50C-407E-A947-70E740481C1C}">
                  <a14:useLocalDpi xmlns:a14="http://schemas.microsoft.com/office/drawing/2010/main"/>
                </a:ext>
              </a:extLst>
            </a:blip>
            <a:srcRect l="456" t="954" r="272" b="954"/>
            <a:stretch/>
          </p:blipFill>
          <p:spPr>
            <a:xfrm>
              <a:off x="5384301" y="5964870"/>
              <a:ext cx="878400" cy="432000"/>
            </a:xfrm>
            <a:prstGeom prst="rect">
              <a:avLst/>
            </a:prstGeom>
            <a:ln w="12700">
              <a:solidFill>
                <a:schemeClr val="tx1"/>
              </a:solidFill>
            </a:ln>
            <a:effectLst/>
          </p:spPr>
        </p:pic>
        <p:sp>
          <p:nvSpPr>
            <p:cNvPr id="368" name="TextBox 367"/>
            <p:cNvSpPr txBox="1"/>
            <p:nvPr/>
          </p:nvSpPr>
          <p:spPr>
            <a:xfrm>
              <a:off x="5384300" y="6464392"/>
              <a:ext cx="895507" cy="169277"/>
            </a:xfrm>
            <a:prstGeom prst="rect">
              <a:avLst/>
            </a:prstGeom>
            <a:noFill/>
          </p:spPr>
          <p:txBody>
            <a:bodyPr wrap="square" lIns="0" tIns="0" rIns="0" bIns="0" rtlCol="0">
              <a:spAutoFit/>
            </a:bodyPr>
            <a:lstStyle/>
            <a:p>
              <a:r>
                <a:rPr lang="en-GB" sz="1100" b="1" dirty="0" smtClean="0">
                  <a:solidFill>
                    <a:srgbClr val="5C5C5C"/>
                  </a:solidFill>
                </a:rPr>
                <a:t>Ethiopia  </a:t>
              </a:r>
              <a:r>
                <a:rPr lang="en-GB" sz="1100" dirty="0" smtClean="0">
                  <a:solidFill>
                    <a:srgbClr val="5C5C5C"/>
                  </a:solidFill>
                </a:rPr>
                <a:t>1</a:t>
              </a:r>
              <a:endParaRPr lang="en-GB" sz="1100" dirty="0">
                <a:solidFill>
                  <a:srgbClr val="5C5C5C"/>
                </a:solidFill>
              </a:endParaRPr>
            </a:p>
          </p:txBody>
        </p:sp>
        <p:cxnSp>
          <p:nvCxnSpPr>
            <p:cNvPr id="369" name="Straight Connector 368"/>
            <p:cNvCxnSpPr/>
            <p:nvPr/>
          </p:nvCxnSpPr>
          <p:spPr>
            <a:xfrm flipV="1">
              <a:off x="5354624" y="6648129"/>
              <a:ext cx="950181" cy="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0" name="Straight Connector 369"/>
          <p:cNvCxnSpPr>
            <a:endCxn id="356" idx="5"/>
          </p:cNvCxnSpPr>
          <p:nvPr userDrawn="1"/>
        </p:nvCxnSpPr>
        <p:spPr>
          <a:xfrm flipH="1" flipV="1">
            <a:off x="5315290" y="3764516"/>
            <a:ext cx="1125873" cy="2121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1" name="Group 370"/>
          <p:cNvGrpSpPr/>
          <p:nvPr userDrawn="1"/>
        </p:nvGrpSpPr>
        <p:grpSpPr>
          <a:xfrm>
            <a:off x="7954648" y="3542080"/>
            <a:ext cx="1091870" cy="670501"/>
            <a:chOff x="7910475" y="4286397"/>
            <a:chExt cx="1091870" cy="670501"/>
          </a:xfrm>
        </p:grpSpPr>
        <p:grpSp>
          <p:nvGrpSpPr>
            <p:cNvPr id="372" name="Group 371"/>
            <p:cNvGrpSpPr/>
            <p:nvPr/>
          </p:nvGrpSpPr>
          <p:grpSpPr>
            <a:xfrm>
              <a:off x="7910475" y="4755112"/>
              <a:ext cx="1091870" cy="201786"/>
              <a:chOff x="7755394" y="6264203"/>
              <a:chExt cx="1091870" cy="201786"/>
            </a:xfrm>
          </p:grpSpPr>
          <p:sp>
            <p:nvSpPr>
              <p:cNvPr id="374" name="TextBox 373"/>
              <p:cNvSpPr txBox="1"/>
              <p:nvPr/>
            </p:nvSpPr>
            <p:spPr>
              <a:xfrm>
                <a:off x="7844632" y="6264203"/>
                <a:ext cx="1002632" cy="169277"/>
              </a:xfrm>
              <a:prstGeom prst="rect">
                <a:avLst/>
              </a:prstGeom>
              <a:noFill/>
            </p:spPr>
            <p:txBody>
              <a:bodyPr wrap="square" lIns="0" tIns="0" rIns="0" bIns="0" rtlCol="0">
                <a:spAutoFit/>
              </a:bodyPr>
              <a:lstStyle/>
              <a:p>
                <a:r>
                  <a:rPr lang="en-GB" sz="1100" b="1" dirty="0" smtClean="0">
                    <a:solidFill>
                      <a:srgbClr val="5C5C5C"/>
                    </a:solidFill>
                  </a:rPr>
                  <a:t>Australia  </a:t>
                </a:r>
                <a:r>
                  <a:rPr lang="en-GB" sz="1100" dirty="0" smtClean="0">
                    <a:solidFill>
                      <a:srgbClr val="5C5C5C"/>
                    </a:solidFill>
                  </a:rPr>
                  <a:t>1</a:t>
                </a:r>
                <a:endParaRPr lang="en-GB" sz="1100" dirty="0">
                  <a:solidFill>
                    <a:srgbClr val="5C5C5C"/>
                  </a:solidFill>
                </a:endParaRPr>
              </a:p>
            </p:txBody>
          </p:sp>
          <p:cxnSp>
            <p:nvCxnSpPr>
              <p:cNvPr id="375" name="Straight Connector 374"/>
              <p:cNvCxnSpPr/>
              <p:nvPr/>
            </p:nvCxnSpPr>
            <p:spPr>
              <a:xfrm>
                <a:off x="7755394" y="6465989"/>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73" name="Picture 372"/>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999713" y="4286397"/>
              <a:ext cx="883737" cy="432780"/>
            </a:xfrm>
            <a:prstGeom prst="rect">
              <a:avLst/>
            </a:prstGeom>
            <a:ln w="9525">
              <a:solidFill>
                <a:schemeClr val="tx1">
                  <a:lumMod val="75000"/>
                  <a:lumOff val="25000"/>
                </a:schemeClr>
              </a:solidFill>
            </a:ln>
          </p:spPr>
        </p:pic>
      </p:grpSp>
      <p:grpSp>
        <p:nvGrpSpPr>
          <p:cNvPr id="376" name="Group 375"/>
          <p:cNvGrpSpPr/>
          <p:nvPr userDrawn="1"/>
        </p:nvGrpSpPr>
        <p:grpSpPr>
          <a:xfrm>
            <a:off x="7957823" y="2639136"/>
            <a:ext cx="1104263" cy="696350"/>
            <a:chOff x="7913650" y="3383453"/>
            <a:chExt cx="1104263" cy="696350"/>
          </a:xfrm>
        </p:grpSpPr>
        <p:grpSp>
          <p:nvGrpSpPr>
            <p:cNvPr id="377" name="Group 376"/>
            <p:cNvGrpSpPr/>
            <p:nvPr/>
          </p:nvGrpSpPr>
          <p:grpSpPr>
            <a:xfrm>
              <a:off x="7913650" y="3880826"/>
              <a:ext cx="1104263" cy="198977"/>
              <a:chOff x="7754491" y="5216714"/>
              <a:chExt cx="1104263" cy="198977"/>
            </a:xfrm>
          </p:grpSpPr>
          <p:sp>
            <p:nvSpPr>
              <p:cNvPr id="379" name="TextBox 378"/>
              <p:cNvSpPr txBox="1"/>
              <p:nvPr/>
            </p:nvSpPr>
            <p:spPr>
              <a:xfrm>
                <a:off x="7856122" y="5216714"/>
                <a:ext cx="1002632" cy="169277"/>
              </a:xfrm>
              <a:prstGeom prst="rect">
                <a:avLst/>
              </a:prstGeom>
              <a:noFill/>
            </p:spPr>
            <p:txBody>
              <a:bodyPr wrap="square" lIns="0" tIns="0" rIns="0" bIns="0" rtlCol="0">
                <a:spAutoFit/>
              </a:bodyPr>
              <a:lstStyle/>
              <a:p>
                <a:r>
                  <a:rPr lang="en-GB" sz="1100" b="1" dirty="0" smtClean="0">
                    <a:solidFill>
                      <a:srgbClr val="5C5C5C"/>
                    </a:solidFill>
                  </a:rPr>
                  <a:t>Malaysia  </a:t>
                </a:r>
                <a:r>
                  <a:rPr lang="en-GB" sz="1100" dirty="0" smtClean="0">
                    <a:solidFill>
                      <a:srgbClr val="5C5C5C"/>
                    </a:solidFill>
                  </a:rPr>
                  <a:t>25</a:t>
                </a:r>
                <a:endParaRPr lang="en-GB" sz="1100" dirty="0">
                  <a:solidFill>
                    <a:srgbClr val="5C5C5C"/>
                  </a:solidFill>
                </a:endParaRPr>
              </a:p>
            </p:txBody>
          </p:sp>
          <p:cxnSp>
            <p:nvCxnSpPr>
              <p:cNvPr id="380" name="Straight Connector 379"/>
              <p:cNvCxnSpPr/>
              <p:nvPr/>
            </p:nvCxnSpPr>
            <p:spPr>
              <a:xfrm>
                <a:off x="7754491" y="5415691"/>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78" name="Picture 37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996201" y="3383453"/>
              <a:ext cx="883847" cy="432780"/>
            </a:xfrm>
            <a:prstGeom prst="rect">
              <a:avLst/>
            </a:prstGeom>
            <a:ln w="9525">
              <a:solidFill>
                <a:schemeClr val="tx1">
                  <a:lumMod val="75000"/>
                  <a:lumOff val="25000"/>
                </a:schemeClr>
              </a:solidFill>
            </a:ln>
          </p:spPr>
        </p:pic>
      </p:grpSp>
      <p:grpSp>
        <p:nvGrpSpPr>
          <p:cNvPr id="381" name="Group 380"/>
          <p:cNvGrpSpPr/>
          <p:nvPr userDrawn="1"/>
        </p:nvGrpSpPr>
        <p:grpSpPr>
          <a:xfrm>
            <a:off x="7952894" y="1838645"/>
            <a:ext cx="1104996" cy="643186"/>
            <a:chOff x="7908721" y="2582962"/>
            <a:chExt cx="1104996" cy="643186"/>
          </a:xfrm>
        </p:grpSpPr>
        <p:grpSp>
          <p:nvGrpSpPr>
            <p:cNvPr id="382" name="Group 381"/>
            <p:cNvGrpSpPr/>
            <p:nvPr/>
          </p:nvGrpSpPr>
          <p:grpSpPr>
            <a:xfrm>
              <a:off x="7908721" y="3052429"/>
              <a:ext cx="1104996" cy="173719"/>
              <a:chOff x="7737050" y="4258335"/>
              <a:chExt cx="1104996" cy="173719"/>
            </a:xfrm>
          </p:grpSpPr>
          <p:sp>
            <p:nvSpPr>
              <p:cNvPr id="384" name="TextBox 383"/>
              <p:cNvSpPr txBox="1"/>
              <p:nvPr/>
            </p:nvSpPr>
            <p:spPr>
              <a:xfrm>
                <a:off x="7839414" y="4258335"/>
                <a:ext cx="1002632" cy="169277"/>
              </a:xfrm>
              <a:prstGeom prst="rect">
                <a:avLst/>
              </a:prstGeom>
              <a:noFill/>
            </p:spPr>
            <p:txBody>
              <a:bodyPr wrap="square" lIns="0" tIns="0" rIns="0" bIns="0" rtlCol="0">
                <a:spAutoFit/>
              </a:bodyPr>
              <a:lstStyle/>
              <a:p>
                <a:r>
                  <a:rPr lang="en-GB" sz="1100" b="1" dirty="0" smtClean="0">
                    <a:solidFill>
                      <a:srgbClr val="5C5C5C"/>
                    </a:solidFill>
                  </a:rPr>
                  <a:t>China  </a:t>
                </a:r>
                <a:r>
                  <a:rPr lang="en-GB" sz="1100" dirty="0" smtClean="0">
                    <a:solidFill>
                      <a:srgbClr val="5C5C5C"/>
                    </a:solidFill>
                  </a:rPr>
                  <a:t>8</a:t>
                </a:r>
                <a:endParaRPr lang="en-GB" sz="1100" dirty="0">
                  <a:solidFill>
                    <a:srgbClr val="5C5C5C"/>
                  </a:solidFill>
                </a:endParaRPr>
              </a:p>
            </p:txBody>
          </p:sp>
          <p:cxnSp>
            <p:nvCxnSpPr>
              <p:cNvPr id="385" name="Straight Connector 384"/>
              <p:cNvCxnSpPr/>
              <p:nvPr/>
            </p:nvCxnSpPr>
            <p:spPr>
              <a:xfrm>
                <a:off x="7737050" y="4432054"/>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83" name="Picture 38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996668" y="2582962"/>
              <a:ext cx="883847" cy="432780"/>
            </a:xfrm>
            <a:prstGeom prst="rect">
              <a:avLst/>
            </a:prstGeom>
            <a:ln w="9525">
              <a:solidFill>
                <a:schemeClr val="tx1">
                  <a:lumMod val="75000"/>
                  <a:lumOff val="25000"/>
                </a:schemeClr>
              </a:solidFill>
            </a:ln>
          </p:spPr>
        </p:pic>
      </p:grpSp>
      <p:grpSp>
        <p:nvGrpSpPr>
          <p:cNvPr id="386" name="Group 385"/>
          <p:cNvGrpSpPr/>
          <p:nvPr userDrawn="1"/>
        </p:nvGrpSpPr>
        <p:grpSpPr>
          <a:xfrm>
            <a:off x="8001358" y="5208199"/>
            <a:ext cx="1040518" cy="687951"/>
            <a:chOff x="7052945" y="5952516"/>
            <a:chExt cx="1040518" cy="687951"/>
          </a:xfrm>
        </p:grpSpPr>
        <p:grpSp>
          <p:nvGrpSpPr>
            <p:cNvPr id="387" name="Group 386"/>
            <p:cNvGrpSpPr/>
            <p:nvPr/>
          </p:nvGrpSpPr>
          <p:grpSpPr>
            <a:xfrm>
              <a:off x="7052945" y="6460810"/>
              <a:ext cx="1040518" cy="179657"/>
              <a:chOff x="7052945" y="6360451"/>
              <a:chExt cx="1040518" cy="179657"/>
            </a:xfrm>
          </p:grpSpPr>
          <p:sp>
            <p:nvSpPr>
              <p:cNvPr id="389" name="TextBox 388"/>
              <p:cNvSpPr txBox="1"/>
              <p:nvPr/>
            </p:nvSpPr>
            <p:spPr>
              <a:xfrm>
                <a:off x="7090831" y="6360451"/>
                <a:ext cx="1002632" cy="169277"/>
              </a:xfrm>
              <a:prstGeom prst="rect">
                <a:avLst/>
              </a:prstGeom>
              <a:noFill/>
            </p:spPr>
            <p:txBody>
              <a:bodyPr wrap="square" lIns="0" tIns="0" rIns="0" bIns="0" rtlCol="0">
                <a:spAutoFit/>
              </a:bodyPr>
              <a:lstStyle/>
              <a:p>
                <a:r>
                  <a:rPr lang="en-GB" sz="1100" b="1" dirty="0" smtClean="0">
                    <a:solidFill>
                      <a:srgbClr val="5C5C5C"/>
                    </a:solidFill>
                  </a:rPr>
                  <a:t>Pakistan  115</a:t>
                </a:r>
                <a:endParaRPr lang="en-GB" sz="1100" dirty="0">
                  <a:solidFill>
                    <a:srgbClr val="5C5C5C"/>
                  </a:solidFill>
                </a:endParaRPr>
              </a:p>
            </p:txBody>
          </p:sp>
          <p:cxnSp>
            <p:nvCxnSpPr>
              <p:cNvPr id="390" name="Straight Connector 389"/>
              <p:cNvCxnSpPr/>
              <p:nvPr/>
            </p:nvCxnSpPr>
            <p:spPr>
              <a:xfrm>
                <a:off x="7052945" y="6540108"/>
                <a:ext cx="9110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88" name="Picture 387"/>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093155" y="5952516"/>
              <a:ext cx="877751" cy="432780"/>
            </a:xfrm>
            <a:prstGeom prst="rect">
              <a:avLst/>
            </a:prstGeom>
            <a:ln w="12700">
              <a:solidFill>
                <a:schemeClr val="tx1"/>
              </a:solidFill>
            </a:ln>
          </p:spPr>
        </p:pic>
      </p:grpSp>
      <p:grpSp>
        <p:nvGrpSpPr>
          <p:cNvPr id="391" name="Group 390"/>
          <p:cNvGrpSpPr/>
          <p:nvPr userDrawn="1"/>
        </p:nvGrpSpPr>
        <p:grpSpPr>
          <a:xfrm>
            <a:off x="286265" y="3535661"/>
            <a:ext cx="1002632" cy="647692"/>
            <a:chOff x="242092" y="4279978"/>
            <a:chExt cx="1002632" cy="647692"/>
          </a:xfrm>
        </p:grpSpPr>
        <p:grpSp>
          <p:nvGrpSpPr>
            <p:cNvPr id="392" name="Group 391"/>
            <p:cNvGrpSpPr/>
            <p:nvPr/>
          </p:nvGrpSpPr>
          <p:grpSpPr>
            <a:xfrm>
              <a:off x="242092" y="4751553"/>
              <a:ext cx="1002632" cy="176117"/>
              <a:chOff x="377649" y="5261360"/>
              <a:chExt cx="1002632" cy="176117"/>
            </a:xfrm>
          </p:grpSpPr>
          <p:sp>
            <p:nvSpPr>
              <p:cNvPr id="394" name="TextBox 393"/>
              <p:cNvSpPr txBox="1"/>
              <p:nvPr/>
            </p:nvSpPr>
            <p:spPr>
              <a:xfrm>
                <a:off x="377649" y="5261360"/>
                <a:ext cx="1002632" cy="169277"/>
              </a:xfrm>
              <a:prstGeom prst="rect">
                <a:avLst/>
              </a:prstGeom>
              <a:noFill/>
            </p:spPr>
            <p:txBody>
              <a:bodyPr wrap="square" lIns="0" tIns="0" rIns="0" bIns="0" rtlCol="0">
                <a:spAutoFit/>
              </a:bodyPr>
              <a:lstStyle/>
              <a:p>
                <a:r>
                  <a:rPr lang="en-GB" sz="1100" b="1" dirty="0" smtClean="0">
                    <a:solidFill>
                      <a:srgbClr val="5C5C5C"/>
                    </a:solidFill>
                  </a:rPr>
                  <a:t>Brazil </a:t>
                </a:r>
                <a:r>
                  <a:rPr lang="en-GB" sz="1100" dirty="0" smtClean="0">
                    <a:solidFill>
                      <a:srgbClr val="5C5C5C"/>
                    </a:solidFill>
                  </a:rPr>
                  <a:t>4</a:t>
                </a:r>
                <a:endParaRPr lang="en-GB" sz="1100" dirty="0">
                  <a:solidFill>
                    <a:srgbClr val="5C5C5C"/>
                  </a:solidFill>
                </a:endParaRPr>
              </a:p>
            </p:txBody>
          </p:sp>
          <p:cxnSp>
            <p:nvCxnSpPr>
              <p:cNvPr id="395" name="Straight Connector 394"/>
              <p:cNvCxnSpPr/>
              <p:nvPr/>
            </p:nvCxnSpPr>
            <p:spPr>
              <a:xfrm>
                <a:off x="380940" y="5437477"/>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93" name="Picture 39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43778" y="4279978"/>
              <a:ext cx="878400" cy="439199"/>
            </a:xfrm>
            <a:prstGeom prst="rect">
              <a:avLst/>
            </a:prstGeom>
            <a:ln w="12700">
              <a:solidFill>
                <a:schemeClr val="tx1"/>
              </a:solidFill>
            </a:ln>
          </p:spPr>
        </p:pic>
      </p:grpSp>
      <p:grpSp>
        <p:nvGrpSpPr>
          <p:cNvPr id="396" name="Group 395"/>
          <p:cNvGrpSpPr/>
          <p:nvPr userDrawn="1"/>
        </p:nvGrpSpPr>
        <p:grpSpPr>
          <a:xfrm>
            <a:off x="264012" y="2638211"/>
            <a:ext cx="1003324" cy="662919"/>
            <a:chOff x="219839" y="3382528"/>
            <a:chExt cx="1003324" cy="662919"/>
          </a:xfrm>
        </p:grpSpPr>
        <p:grpSp>
          <p:nvGrpSpPr>
            <p:cNvPr id="397" name="Group 396"/>
            <p:cNvGrpSpPr/>
            <p:nvPr/>
          </p:nvGrpSpPr>
          <p:grpSpPr>
            <a:xfrm>
              <a:off x="219839" y="3860524"/>
              <a:ext cx="1003324" cy="184923"/>
              <a:chOff x="366055" y="3272291"/>
              <a:chExt cx="1003324" cy="184923"/>
            </a:xfrm>
          </p:grpSpPr>
          <p:sp>
            <p:nvSpPr>
              <p:cNvPr id="399" name="TextBox 398"/>
              <p:cNvSpPr txBox="1"/>
              <p:nvPr/>
            </p:nvSpPr>
            <p:spPr>
              <a:xfrm>
                <a:off x="366747" y="3272291"/>
                <a:ext cx="1002632" cy="169277"/>
              </a:xfrm>
              <a:prstGeom prst="rect">
                <a:avLst/>
              </a:prstGeom>
              <a:noFill/>
            </p:spPr>
            <p:txBody>
              <a:bodyPr wrap="square" lIns="0" tIns="0" rIns="0" bIns="0" rtlCol="0">
                <a:spAutoFit/>
              </a:bodyPr>
              <a:lstStyle/>
              <a:p>
                <a:r>
                  <a:rPr lang="en-GB" sz="1100" b="1" dirty="0" smtClean="0">
                    <a:solidFill>
                      <a:srgbClr val="5C5C5C"/>
                    </a:solidFill>
                  </a:rPr>
                  <a:t>Costa Rica  </a:t>
                </a:r>
                <a:r>
                  <a:rPr lang="en-GB" sz="1100" dirty="0" smtClean="0">
                    <a:solidFill>
                      <a:srgbClr val="5C5C5C"/>
                    </a:solidFill>
                  </a:rPr>
                  <a:t>1</a:t>
                </a:r>
                <a:endParaRPr lang="en-GB" sz="1100" dirty="0">
                  <a:solidFill>
                    <a:srgbClr val="5C5C5C"/>
                  </a:solidFill>
                </a:endParaRPr>
              </a:p>
            </p:txBody>
          </p:sp>
          <p:cxnSp>
            <p:nvCxnSpPr>
              <p:cNvPr id="400" name="Straight Connector 399"/>
              <p:cNvCxnSpPr/>
              <p:nvPr/>
            </p:nvCxnSpPr>
            <p:spPr>
              <a:xfrm>
                <a:off x="366055" y="3457214"/>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98" name="Picture 397"/>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51208" y="3382528"/>
              <a:ext cx="882000" cy="440999"/>
            </a:xfrm>
            <a:prstGeom prst="rect">
              <a:avLst/>
            </a:prstGeom>
            <a:ln w="12700">
              <a:solidFill>
                <a:schemeClr val="tx1"/>
              </a:solidFill>
            </a:ln>
          </p:spPr>
        </p:pic>
      </p:grpSp>
      <p:grpSp>
        <p:nvGrpSpPr>
          <p:cNvPr id="401" name="Group 400"/>
          <p:cNvGrpSpPr/>
          <p:nvPr userDrawn="1"/>
        </p:nvGrpSpPr>
        <p:grpSpPr>
          <a:xfrm>
            <a:off x="281602" y="4338880"/>
            <a:ext cx="912907" cy="680427"/>
            <a:chOff x="237429" y="5083197"/>
            <a:chExt cx="912907" cy="680427"/>
          </a:xfrm>
        </p:grpSpPr>
        <p:pic>
          <p:nvPicPr>
            <p:cNvPr id="402" name="Picture 2" descr="\\CABIUK-IMAGE\images\General\Flags of the World\Flags - Uniform Size\Flags - Uniform Size - for Web\Chile.gif"/>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56257" y="5083197"/>
              <a:ext cx="886475" cy="443237"/>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sp>
          <p:nvSpPr>
            <p:cNvPr id="403" name="TextBox 402"/>
            <p:cNvSpPr txBox="1"/>
            <p:nvPr/>
          </p:nvSpPr>
          <p:spPr>
            <a:xfrm>
              <a:off x="237429" y="5582307"/>
              <a:ext cx="912907" cy="169277"/>
            </a:xfrm>
            <a:prstGeom prst="rect">
              <a:avLst/>
            </a:prstGeom>
            <a:noFill/>
          </p:spPr>
          <p:txBody>
            <a:bodyPr wrap="square" lIns="0" tIns="0" rIns="0" bIns="0" rtlCol="0">
              <a:spAutoFit/>
            </a:bodyPr>
            <a:lstStyle/>
            <a:p>
              <a:r>
                <a:rPr lang="en-GB" sz="1100" b="1" dirty="0" smtClean="0">
                  <a:solidFill>
                    <a:srgbClr val="5C5C5C"/>
                  </a:solidFill>
                </a:rPr>
                <a:t>Chile  </a:t>
              </a:r>
              <a:r>
                <a:rPr lang="en-GB" sz="1100" dirty="0" smtClean="0">
                  <a:solidFill>
                    <a:srgbClr val="5C5C5C"/>
                  </a:solidFill>
                </a:rPr>
                <a:t>1</a:t>
              </a:r>
              <a:endParaRPr lang="en-GB" sz="1100" dirty="0">
                <a:solidFill>
                  <a:srgbClr val="5C5C5C"/>
                </a:solidFill>
              </a:endParaRPr>
            </a:p>
          </p:txBody>
        </p:sp>
        <p:cxnSp>
          <p:nvCxnSpPr>
            <p:cNvPr id="404" name="Straight Connector 403"/>
            <p:cNvCxnSpPr/>
            <p:nvPr/>
          </p:nvCxnSpPr>
          <p:spPr>
            <a:xfrm>
              <a:off x="246331" y="5763624"/>
              <a:ext cx="9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5" name="Oval 404"/>
          <p:cNvSpPr/>
          <p:nvPr userDrawn="1"/>
        </p:nvSpPr>
        <p:spPr>
          <a:xfrm>
            <a:off x="3098923" y="4531641"/>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cxnSp>
        <p:nvCxnSpPr>
          <p:cNvPr id="406" name="Straight Connector 405"/>
          <p:cNvCxnSpPr>
            <a:endCxn id="405" idx="2"/>
          </p:cNvCxnSpPr>
          <p:nvPr userDrawn="1"/>
        </p:nvCxnSpPr>
        <p:spPr>
          <a:xfrm flipV="1">
            <a:off x="1181602" y="4554501"/>
            <a:ext cx="1917321" cy="4648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7" name="Rectangle 406"/>
          <p:cNvSpPr/>
          <p:nvPr userDrawn="1"/>
        </p:nvSpPr>
        <p:spPr>
          <a:xfrm>
            <a:off x="153942" y="332656"/>
            <a:ext cx="8971007" cy="461665"/>
          </a:xfrm>
          <a:prstGeom prst="rect">
            <a:avLst/>
          </a:prstGeom>
        </p:spPr>
        <p:txBody>
          <a:bodyPr wrap="square">
            <a:spAutoFit/>
          </a:bodyPr>
          <a:lstStyle/>
          <a:p>
            <a:pPr>
              <a:defRPr/>
            </a:pPr>
            <a:r>
              <a:rPr lang="en-GB" b="1" dirty="0" smtClean="0">
                <a:solidFill>
                  <a:srgbClr val="5C5C5C"/>
                </a:solidFill>
              </a:rPr>
              <a:t>Global reach </a:t>
            </a:r>
            <a:r>
              <a:rPr lang="en-GB" dirty="0" smtClean="0">
                <a:solidFill>
                  <a:srgbClr val="5C5C5C"/>
                </a:solidFill>
              </a:rPr>
              <a:t>We </a:t>
            </a:r>
            <a:r>
              <a:rPr lang="en-GB" dirty="0">
                <a:solidFill>
                  <a:srgbClr val="5C5C5C"/>
                </a:solidFill>
              </a:rPr>
              <a:t>have </a:t>
            </a:r>
            <a:r>
              <a:rPr lang="en-GB" dirty="0" smtClean="0">
                <a:solidFill>
                  <a:srgbClr val="5C5C5C"/>
                </a:solidFill>
              </a:rPr>
              <a:t>480+ </a:t>
            </a:r>
            <a:r>
              <a:rPr lang="en-GB" dirty="0">
                <a:solidFill>
                  <a:srgbClr val="5C5C5C"/>
                </a:solidFill>
              </a:rPr>
              <a:t>staff across 21 locations worldwide</a:t>
            </a:r>
          </a:p>
        </p:txBody>
      </p:sp>
      <p:cxnSp>
        <p:nvCxnSpPr>
          <p:cNvPr id="409" name="Straight Connector 408"/>
          <p:cNvCxnSpPr/>
          <p:nvPr userDrawn="1"/>
        </p:nvCxnSpPr>
        <p:spPr>
          <a:xfrm>
            <a:off x="2448066" y="5904319"/>
            <a:ext cx="9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0" name="TextBox 409"/>
          <p:cNvSpPr txBox="1"/>
          <p:nvPr userDrawn="1"/>
        </p:nvSpPr>
        <p:spPr>
          <a:xfrm>
            <a:off x="2437804" y="5707457"/>
            <a:ext cx="912907" cy="169277"/>
          </a:xfrm>
          <a:prstGeom prst="rect">
            <a:avLst/>
          </a:prstGeom>
          <a:noFill/>
        </p:spPr>
        <p:txBody>
          <a:bodyPr wrap="square" lIns="0" tIns="0" rIns="0" bIns="0" rtlCol="0">
            <a:spAutoFit/>
          </a:bodyPr>
          <a:lstStyle/>
          <a:p>
            <a:r>
              <a:rPr lang="en-GB" sz="1100" b="1" dirty="0" smtClean="0">
                <a:solidFill>
                  <a:srgbClr val="5C5C5C"/>
                </a:solidFill>
              </a:rPr>
              <a:t>Niger </a:t>
            </a:r>
            <a:r>
              <a:rPr lang="en-GB" sz="1100" dirty="0" smtClean="0">
                <a:solidFill>
                  <a:srgbClr val="5C5C5C"/>
                </a:solidFill>
              </a:rPr>
              <a:t>1</a:t>
            </a:r>
            <a:endParaRPr lang="en-GB" sz="1100" dirty="0">
              <a:solidFill>
                <a:srgbClr val="5C5C5C"/>
              </a:solidFill>
            </a:endParaRPr>
          </a:p>
        </p:txBody>
      </p:sp>
      <p:pic>
        <p:nvPicPr>
          <p:cNvPr id="411" name="Picture 410"/>
          <p:cNvPicPr>
            <a:picLocks/>
          </p:cNvPicPr>
          <p:nvPr userDrawn="1"/>
        </p:nvPicPr>
        <p:blipFill>
          <a:blip r:embed="rId23" cstate="email">
            <a:extLst>
              <a:ext uri="{28A0092B-C50C-407E-A947-70E740481C1C}">
                <a14:useLocalDpi xmlns:a14="http://schemas.microsoft.com/office/drawing/2010/main"/>
              </a:ext>
            </a:extLst>
          </a:blip>
          <a:stretch>
            <a:fillRect/>
          </a:stretch>
        </p:blipFill>
        <p:spPr>
          <a:xfrm>
            <a:off x="2448066" y="5235699"/>
            <a:ext cx="864000" cy="432000"/>
          </a:xfrm>
          <a:prstGeom prst="rect">
            <a:avLst/>
          </a:prstGeom>
          <a:ln>
            <a:solidFill>
              <a:schemeClr val="tx1"/>
            </a:solidFill>
          </a:ln>
        </p:spPr>
      </p:pic>
      <p:sp>
        <p:nvSpPr>
          <p:cNvPr id="412" name="Oval 411"/>
          <p:cNvSpPr/>
          <p:nvPr userDrawn="1"/>
        </p:nvSpPr>
        <p:spPr>
          <a:xfrm>
            <a:off x="4687633" y="3519220"/>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368433674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lgn="l">
              <a:defRPr b="1">
                <a:solidFill>
                  <a:srgbClr val="4C4C4C"/>
                </a:solidFill>
                <a:latin typeface="+mj-lt"/>
              </a:defRPr>
            </a:lvl1pPr>
          </a:lstStyle>
          <a:p>
            <a:r>
              <a:rPr lang="en-US" smtClean="0"/>
              <a:t>Click to edit Master title style</a:t>
            </a:r>
            <a:endParaRPr lang="en-GB" dirty="0"/>
          </a:p>
        </p:txBody>
      </p:sp>
      <p:sp>
        <p:nvSpPr>
          <p:cNvPr id="5" name="Content Placeholder 4"/>
          <p:cNvSpPr>
            <a:spLocks noGrp="1"/>
          </p:cNvSpPr>
          <p:nvPr>
            <p:ph sz="quarter" idx="11"/>
          </p:nvPr>
        </p:nvSpPr>
        <p:spPr>
          <a:xfrm>
            <a:off x="457200" y="1628800"/>
            <a:ext cx="8229600" cy="4464496"/>
          </a:xfrm>
        </p:spPr>
        <p:txBody>
          <a:bodyPr/>
          <a:lstStyle>
            <a:lvl1pPr marL="177800" indent="-177800">
              <a:buClr>
                <a:schemeClr val="bg2"/>
              </a:buClr>
              <a:defRPr/>
            </a:lvl1pPr>
            <a:lvl2pPr marL="177800" indent="-177800">
              <a:buClr>
                <a:schemeClr val="bg2"/>
              </a:buClr>
              <a:defRPr/>
            </a:lvl2pPr>
            <a:lvl3pPr marL="177800" indent="-177800">
              <a:buClr>
                <a:schemeClr val="bg2"/>
              </a:buClr>
              <a:defRPr/>
            </a:lvl3pPr>
            <a:lvl4pPr marL="177800" indent="-177800">
              <a:buClr>
                <a:schemeClr val="bg2"/>
              </a:buClr>
              <a:defRPr/>
            </a:lvl4pPr>
            <a:lvl5pPr marL="177800" indent="-177800">
              <a:buClr>
                <a:schemeClr val="bg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31617013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4C4C4C"/>
                </a:solidFill>
              </a:defRPr>
            </a:lvl1pPr>
          </a:lstStyle>
          <a:p>
            <a:r>
              <a:rPr lang="en-US" smtClean="0"/>
              <a:t>Click to edit Master title style</a:t>
            </a:r>
            <a:endParaRPr lang="en-GB" dirty="0"/>
          </a:p>
        </p:txBody>
      </p:sp>
      <p:sp>
        <p:nvSpPr>
          <p:cNvPr id="4" name="Content Placeholder 3"/>
          <p:cNvSpPr>
            <a:spLocks noGrp="1"/>
          </p:cNvSpPr>
          <p:nvPr>
            <p:ph sz="quarter" idx="10"/>
          </p:nvPr>
        </p:nvSpPr>
        <p:spPr>
          <a:xfrm>
            <a:off x="457200" y="1556792"/>
            <a:ext cx="3960000" cy="4320000"/>
          </a:xfrm>
        </p:spPr>
        <p:txBody>
          <a:bodyPr/>
          <a:lstStyle>
            <a:lvl1pPr marL="177800" indent="-177800">
              <a:buFont typeface="Arial" panose="020B0604020202020204" pitchFamily="34" charset="0"/>
              <a:buChar char="●"/>
              <a:tabLst/>
              <a:defRPr/>
            </a:lvl1pPr>
            <a:lvl2pPr marL="539750" indent="-177800">
              <a:buFont typeface="Arial" panose="020B0604020202020204" pitchFamily="34" charset="0"/>
              <a:buChar char="●"/>
              <a:tabLst/>
              <a:defRPr/>
            </a:lvl2pPr>
            <a:lvl3pPr marL="730250" indent="-177800">
              <a:buFont typeface="Arial" panose="020B0604020202020204" pitchFamily="34" charset="0"/>
              <a:buChar char="●"/>
              <a:tabLst/>
              <a:defRPr/>
            </a:lvl3pPr>
            <a:lvl4pPr marL="901700" indent="-177800">
              <a:buFont typeface="Arial" panose="020B0604020202020204" pitchFamily="34" charset="0"/>
              <a:buChar char="●"/>
              <a:tabLst/>
              <a:defRPr/>
            </a:lvl4pPr>
            <a:lvl5pPr marL="1092200" indent="-177800">
              <a:buFont typeface="Arial" panose="020B0604020202020204" pitchFamily="34" charset="0"/>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5"/>
          <p:cNvSpPr>
            <a:spLocks noGrp="1"/>
          </p:cNvSpPr>
          <p:nvPr>
            <p:ph type="body" sz="quarter" idx="11"/>
          </p:nvPr>
        </p:nvSpPr>
        <p:spPr>
          <a:xfrm>
            <a:off x="4726800" y="1556792"/>
            <a:ext cx="3960000" cy="4320000"/>
          </a:xfrm>
        </p:spPr>
        <p:txBody>
          <a:bodyPr/>
          <a:lstStyle>
            <a:lvl1pPr marL="177800" indent="-177800">
              <a:buFont typeface="Arial" panose="020B0604020202020204" pitchFamily="34" charset="0"/>
              <a:buChar char="●"/>
              <a:defRPr/>
            </a:lvl1pPr>
            <a:lvl2pPr marL="539750" indent="-177800">
              <a:buFont typeface="Arial" panose="020B0604020202020204" pitchFamily="34" charset="0"/>
              <a:buChar char="●"/>
              <a:defRPr/>
            </a:lvl2pPr>
            <a:lvl3pPr marL="730250" indent="-177800">
              <a:buFont typeface="Arial" panose="020B0604020202020204" pitchFamily="34" charset="0"/>
              <a:buChar char="●"/>
              <a:defRPr/>
            </a:lvl3pPr>
            <a:lvl4pPr marL="901700" indent="-177800">
              <a:buFont typeface="Arial" panose="020B0604020202020204" pitchFamily="34" charset="0"/>
              <a:buChar char="●"/>
              <a:defRPr/>
            </a:lvl4pPr>
            <a:lvl5pPr marL="1092200" indent="-177800" defTabSz="89535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2237011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ge &amp; Conten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29209"/>
            <a:ext cx="3132138" cy="6156000"/>
          </a:xfrm>
          <a:blipFill>
            <a:blip r:embed="rId2" cstate="email">
              <a:extLst>
                <a:ext uri="{28A0092B-C50C-407E-A947-70E740481C1C}">
                  <a14:useLocalDpi xmlns:a14="http://schemas.microsoft.com/office/drawing/2010/main"/>
                </a:ext>
              </a:extLst>
            </a:blip>
            <a:srcRect/>
            <a:stretch>
              <a:fillRect b="160"/>
            </a:stretch>
          </a:blipFill>
        </p:spPr>
        <p:txBody>
          <a:bodyPr/>
          <a:lstStyle>
            <a:lvl1pPr marL="0" indent="0">
              <a:buNone/>
              <a:defRPr/>
            </a:lvl1pPr>
          </a:lstStyle>
          <a:p>
            <a:r>
              <a:rPr lang="en-US" smtClean="0"/>
              <a:t>Click icon to add picture</a:t>
            </a:r>
            <a:endParaRPr lang="en-GB" dirty="0"/>
          </a:p>
        </p:txBody>
      </p:sp>
      <p:sp>
        <p:nvSpPr>
          <p:cNvPr id="11" name="Text Placeholder 10"/>
          <p:cNvSpPr>
            <a:spLocks noGrp="1"/>
          </p:cNvSpPr>
          <p:nvPr>
            <p:ph type="body" sz="quarter" idx="11"/>
          </p:nvPr>
        </p:nvSpPr>
        <p:spPr>
          <a:xfrm>
            <a:off x="3418721" y="1510884"/>
            <a:ext cx="5473758" cy="4535016"/>
          </a:xfrm>
        </p:spPr>
        <p:txBody>
          <a:bodyPr/>
          <a:lstStyle>
            <a:lvl1pPr marL="177800" indent="-177800">
              <a:buFont typeface="Arial" panose="020B0604020202020204" pitchFamily="34" charset="0"/>
              <a:buChar char="●"/>
              <a:defRPr>
                <a:latin typeface="+mn-lt"/>
              </a:defRPr>
            </a:lvl1pPr>
            <a:lvl2pPr marL="539750" indent="-177800">
              <a:buFont typeface="Arial" panose="020B0604020202020204" pitchFamily="34" charset="0"/>
              <a:buChar char="●"/>
              <a:defRPr>
                <a:latin typeface="+mn-lt"/>
              </a:defRPr>
            </a:lvl2pPr>
            <a:lvl3pPr marL="730250" indent="-177800">
              <a:buFont typeface="Arial" panose="020B0604020202020204" pitchFamily="34" charset="0"/>
              <a:buChar char="●"/>
              <a:defRPr>
                <a:latin typeface="+mn-lt"/>
              </a:defRPr>
            </a:lvl3pPr>
            <a:lvl4pPr marL="901700" indent="-177800">
              <a:buFont typeface="Arial" panose="020B0604020202020204" pitchFamily="34" charset="0"/>
              <a:buChar char="●"/>
              <a:defRPr>
                <a:latin typeface="+mn-lt"/>
              </a:defRPr>
            </a:lvl4pPr>
            <a:lvl5pPr marL="1092200" indent="-177800">
              <a:buFont typeface="Arial" panose="020B0604020202020204" pitchFamily="34" charset="0"/>
              <a:buChar cha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2" hasCustomPrompt="1"/>
          </p:nvPr>
        </p:nvSpPr>
        <p:spPr>
          <a:xfrm>
            <a:off x="3419872" y="450850"/>
            <a:ext cx="5472607" cy="914400"/>
          </a:xfrm>
        </p:spPr>
        <p:txBody>
          <a:bodyPr>
            <a:normAutofit/>
          </a:bodyPr>
          <a:lstStyle>
            <a:lvl1pPr algn="l">
              <a:buNone/>
              <a:defRPr sz="2600" b="1" baseline="0">
                <a:solidFill>
                  <a:srgbClr val="4C4C4C"/>
                </a:solidFill>
                <a:latin typeface="+mj-lt"/>
                <a:cs typeface="Arial" panose="020B0604020202020204" pitchFamily="34" charset="0"/>
              </a:defRPr>
            </a:lvl1pPr>
          </a:lstStyle>
          <a:p>
            <a:pPr lvl="0"/>
            <a:r>
              <a:rPr lang="en-GB" dirty="0" smtClean="0"/>
              <a:t>Heading here</a:t>
            </a:r>
            <a:endParaRPr lang="en-GB" dirty="0"/>
          </a:p>
        </p:txBody>
      </p:sp>
    </p:spTree>
    <p:extLst>
      <p:ext uri="{BB962C8B-B14F-4D97-AF65-F5344CB8AC3E}">
        <p14:creationId xmlns:p14="http://schemas.microsoft.com/office/powerpoint/2010/main" val="4199196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lobal Reach">
    <p:spTree>
      <p:nvGrpSpPr>
        <p:cNvPr id="1" name=""/>
        <p:cNvGrpSpPr/>
        <p:nvPr/>
      </p:nvGrpSpPr>
      <p:grpSpPr>
        <a:xfrm>
          <a:off x="0" y="0"/>
          <a:ext cx="0" cy="0"/>
          <a:chOff x="0" y="0"/>
          <a:chExt cx="0" cy="0"/>
        </a:xfrm>
      </p:grpSpPr>
      <p:pic>
        <p:nvPicPr>
          <p:cNvPr id="27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1056" y="1427903"/>
            <a:ext cx="7857490" cy="404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0" name="Oval 279"/>
          <p:cNvSpPr/>
          <p:nvPr userDrawn="1"/>
        </p:nvSpPr>
        <p:spPr>
          <a:xfrm>
            <a:off x="3247983" y="3691583"/>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p:cNvSpPr/>
          <p:nvPr userDrawn="1"/>
        </p:nvSpPr>
        <p:spPr>
          <a:xfrm>
            <a:off x="3031952" y="2850322"/>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p:cNvSpPr/>
          <p:nvPr userDrawn="1"/>
        </p:nvSpPr>
        <p:spPr>
          <a:xfrm>
            <a:off x="2793063" y="3693506"/>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p:cNvSpPr/>
          <p:nvPr userDrawn="1"/>
        </p:nvSpPr>
        <p:spPr>
          <a:xfrm>
            <a:off x="3376316" y="4159368"/>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val 283"/>
          <p:cNvSpPr/>
          <p:nvPr userDrawn="1"/>
        </p:nvSpPr>
        <p:spPr>
          <a:xfrm>
            <a:off x="5796657" y="3273670"/>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p:cNvSpPr/>
          <p:nvPr userDrawn="1"/>
        </p:nvSpPr>
        <p:spPr>
          <a:xfrm>
            <a:off x="4570454" y="2592492"/>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p:cNvSpPr/>
          <p:nvPr userDrawn="1"/>
        </p:nvSpPr>
        <p:spPr>
          <a:xfrm>
            <a:off x="6054553" y="3484350"/>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p:cNvSpPr/>
          <p:nvPr userDrawn="1"/>
        </p:nvSpPr>
        <p:spPr>
          <a:xfrm>
            <a:off x="4642464" y="2729162"/>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p:cNvSpPr/>
          <p:nvPr userDrawn="1"/>
        </p:nvSpPr>
        <p:spPr>
          <a:xfrm>
            <a:off x="5209018" y="3974860"/>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p:cNvSpPr/>
          <p:nvPr userDrawn="1"/>
        </p:nvSpPr>
        <p:spPr>
          <a:xfrm>
            <a:off x="4449292" y="2585141"/>
            <a:ext cx="50400" cy="50400"/>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p:cNvSpPr/>
          <p:nvPr userDrawn="1"/>
        </p:nvSpPr>
        <p:spPr>
          <a:xfrm>
            <a:off x="4976223" y="2851490"/>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p:cNvSpPr/>
          <p:nvPr userDrawn="1"/>
        </p:nvSpPr>
        <p:spPr>
          <a:xfrm>
            <a:off x="6514723" y="3842985"/>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p:cNvSpPr/>
          <p:nvPr userDrawn="1"/>
        </p:nvSpPr>
        <p:spPr>
          <a:xfrm>
            <a:off x="6802764" y="2899473"/>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p:cNvSpPr/>
          <p:nvPr userDrawn="1"/>
        </p:nvSpPr>
        <p:spPr>
          <a:xfrm>
            <a:off x="7386463" y="4686008"/>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4" name="Group 293"/>
          <p:cNvGrpSpPr/>
          <p:nvPr userDrawn="1"/>
        </p:nvGrpSpPr>
        <p:grpSpPr>
          <a:xfrm>
            <a:off x="1582846" y="976042"/>
            <a:ext cx="996049" cy="673346"/>
            <a:chOff x="1877735" y="1691634"/>
            <a:chExt cx="996049" cy="673346"/>
          </a:xfrm>
        </p:grpSpPr>
        <p:pic>
          <p:nvPicPr>
            <p:cNvPr id="295" name="Picture 3" descr="\\CABIUK-APPS04\Portfolio\Assets\MarketingImageLibrary\Flags\Flags for Web - GIF\United Kingdom - Flag.gif"/>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7760" y="1691634"/>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296" name="TextBox 295"/>
            <p:cNvSpPr txBox="1"/>
            <p:nvPr/>
          </p:nvSpPr>
          <p:spPr>
            <a:xfrm>
              <a:off x="1907760" y="2195703"/>
              <a:ext cx="912907" cy="169277"/>
            </a:xfrm>
            <a:prstGeom prst="rect">
              <a:avLst/>
            </a:prstGeom>
            <a:noFill/>
          </p:spPr>
          <p:txBody>
            <a:bodyPr wrap="square" lIns="0" tIns="0" rIns="0" bIns="0" rtlCol="0">
              <a:spAutoFit/>
            </a:bodyPr>
            <a:lstStyle/>
            <a:p>
              <a:r>
                <a:rPr lang="en-GB" sz="1100" b="1" dirty="0" smtClean="0"/>
                <a:t>UK  </a:t>
              </a:r>
              <a:r>
                <a:rPr lang="en-GB" sz="1100" dirty="0" smtClean="0"/>
                <a:t>215</a:t>
              </a:r>
              <a:endParaRPr lang="en-GB" sz="1100" dirty="0"/>
            </a:p>
          </p:txBody>
        </p:sp>
        <p:cxnSp>
          <p:nvCxnSpPr>
            <p:cNvPr id="297" name="Straight Connector 296"/>
            <p:cNvCxnSpPr/>
            <p:nvPr/>
          </p:nvCxnSpPr>
          <p:spPr>
            <a:xfrm>
              <a:off x="1877735" y="2364980"/>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8" name="Group 297"/>
          <p:cNvGrpSpPr/>
          <p:nvPr userDrawn="1"/>
        </p:nvGrpSpPr>
        <p:grpSpPr>
          <a:xfrm>
            <a:off x="2838782" y="985567"/>
            <a:ext cx="996049" cy="672242"/>
            <a:chOff x="3348837" y="1699008"/>
            <a:chExt cx="996049" cy="672242"/>
          </a:xfrm>
        </p:grpSpPr>
        <p:pic>
          <p:nvPicPr>
            <p:cNvPr id="299" name="Picture 298"/>
            <p:cNvPicPr>
              <a:picLocks/>
            </p:cNvPicPr>
            <p:nvPr/>
          </p:nvPicPr>
          <p:blipFill>
            <a:blip r:embed="rId4" cstate="email">
              <a:extLst>
                <a:ext uri="{28A0092B-C50C-407E-A947-70E740481C1C}">
                  <a14:useLocalDpi xmlns:a14="http://schemas.microsoft.com/office/drawing/2010/main"/>
                </a:ext>
              </a:extLst>
            </a:blip>
            <a:stretch>
              <a:fillRect/>
            </a:stretch>
          </p:blipFill>
          <p:spPr>
            <a:xfrm>
              <a:off x="3378862" y="1699008"/>
              <a:ext cx="900000" cy="432000"/>
            </a:xfrm>
            <a:prstGeom prst="rect">
              <a:avLst/>
            </a:prstGeom>
            <a:ln w="12700">
              <a:solidFill>
                <a:schemeClr val="tx1"/>
              </a:solidFill>
            </a:ln>
          </p:spPr>
        </p:pic>
        <p:sp>
          <p:nvSpPr>
            <p:cNvPr id="300" name="TextBox 299"/>
            <p:cNvSpPr txBox="1"/>
            <p:nvPr/>
          </p:nvSpPr>
          <p:spPr>
            <a:xfrm>
              <a:off x="3378862" y="2201973"/>
              <a:ext cx="936000" cy="169277"/>
            </a:xfrm>
            <a:prstGeom prst="rect">
              <a:avLst/>
            </a:prstGeom>
            <a:noFill/>
          </p:spPr>
          <p:txBody>
            <a:bodyPr wrap="square" lIns="0" tIns="0" rIns="0" bIns="0" rtlCol="0">
              <a:spAutoFit/>
            </a:bodyPr>
            <a:lstStyle/>
            <a:p>
              <a:r>
                <a:rPr lang="en-GB" sz="1100" b="1" dirty="0" smtClean="0"/>
                <a:t>Netherlands </a:t>
              </a:r>
              <a:r>
                <a:rPr lang="en-GB" sz="1100" dirty="0" smtClean="0"/>
                <a:t>3</a:t>
              </a:r>
              <a:endParaRPr lang="en-GB" sz="1100" dirty="0"/>
            </a:p>
          </p:txBody>
        </p:sp>
        <p:cxnSp>
          <p:nvCxnSpPr>
            <p:cNvPr id="301" name="Straight Connector 300"/>
            <p:cNvCxnSpPr/>
            <p:nvPr/>
          </p:nvCxnSpPr>
          <p:spPr>
            <a:xfrm>
              <a:off x="3348837" y="2371250"/>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2" name="Group 301"/>
          <p:cNvGrpSpPr/>
          <p:nvPr userDrawn="1"/>
        </p:nvGrpSpPr>
        <p:grpSpPr>
          <a:xfrm>
            <a:off x="4108105" y="976042"/>
            <a:ext cx="1032657" cy="675497"/>
            <a:chOff x="4758005" y="1699008"/>
            <a:chExt cx="1032657" cy="675497"/>
          </a:xfrm>
        </p:grpSpPr>
        <p:pic>
          <p:nvPicPr>
            <p:cNvPr id="303" name="Picture 4" descr="\\CABIUK-APPS04\Portfolio\Assets\MarketingImageLibrary\Flags\Flags for Web - GIF\Switzerland - Flag copy.gif"/>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88030" y="1699008"/>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304" name="TextBox 303"/>
            <p:cNvSpPr txBox="1"/>
            <p:nvPr/>
          </p:nvSpPr>
          <p:spPr>
            <a:xfrm>
              <a:off x="4788030" y="2187174"/>
              <a:ext cx="1002632" cy="169277"/>
            </a:xfrm>
            <a:prstGeom prst="rect">
              <a:avLst/>
            </a:prstGeom>
            <a:noFill/>
          </p:spPr>
          <p:txBody>
            <a:bodyPr wrap="square" lIns="0" tIns="0" rIns="0" bIns="0" rtlCol="0">
              <a:spAutoFit/>
            </a:bodyPr>
            <a:lstStyle/>
            <a:p>
              <a:r>
                <a:rPr lang="en-GB" sz="1100" b="1" dirty="0" smtClean="0"/>
                <a:t>Switzerland </a:t>
              </a:r>
              <a:r>
                <a:rPr lang="en-GB" sz="1100" dirty="0" smtClean="0"/>
                <a:t>27</a:t>
              </a:r>
              <a:endParaRPr lang="en-GB" sz="1100" dirty="0"/>
            </a:p>
          </p:txBody>
        </p:sp>
        <p:cxnSp>
          <p:nvCxnSpPr>
            <p:cNvPr id="305" name="Straight Connector 304"/>
            <p:cNvCxnSpPr/>
            <p:nvPr/>
          </p:nvCxnSpPr>
          <p:spPr>
            <a:xfrm>
              <a:off x="4758005" y="2374505"/>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6" name="Group 305"/>
          <p:cNvGrpSpPr/>
          <p:nvPr userDrawn="1"/>
        </p:nvGrpSpPr>
        <p:grpSpPr>
          <a:xfrm>
            <a:off x="6730371" y="965999"/>
            <a:ext cx="1016639" cy="665924"/>
            <a:chOff x="7696357" y="2752915"/>
            <a:chExt cx="1016639" cy="665924"/>
          </a:xfrm>
        </p:grpSpPr>
        <p:sp>
          <p:nvSpPr>
            <p:cNvPr id="307" name="TextBox 306"/>
            <p:cNvSpPr txBox="1"/>
            <p:nvPr/>
          </p:nvSpPr>
          <p:spPr>
            <a:xfrm>
              <a:off x="7800089" y="3227305"/>
              <a:ext cx="912907" cy="169277"/>
            </a:xfrm>
            <a:prstGeom prst="rect">
              <a:avLst/>
            </a:prstGeom>
            <a:noFill/>
          </p:spPr>
          <p:txBody>
            <a:bodyPr wrap="square" lIns="0" tIns="0" rIns="0" bIns="0" rtlCol="0">
              <a:spAutoFit/>
            </a:bodyPr>
            <a:lstStyle/>
            <a:p>
              <a:r>
                <a:rPr lang="en-GB" sz="1100" b="1" dirty="0" smtClean="0"/>
                <a:t>Bulgaria  </a:t>
              </a:r>
              <a:r>
                <a:rPr lang="en-GB" sz="1100" dirty="0" smtClean="0"/>
                <a:t>1</a:t>
              </a:r>
              <a:endParaRPr lang="en-GB" sz="1100" dirty="0"/>
            </a:p>
          </p:txBody>
        </p:sp>
        <p:pic>
          <p:nvPicPr>
            <p:cNvPr id="308" name="Picture 307"/>
            <p:cNvPicPr>
              <a:picLocks/>
            </p:cNvPicPr>
            <p:nvPr/>
          </p:nvPicPr>
          <p:blipFill>
            <a:blip r:embed="rId6" cstate="email">
              <a:extLst>
                <a:ext uri="{28A0092B-C50C-407E-A947-70E740481C1C}">
                  <a14:useLocalDpi xmlns:a14="http://schemas.microsoft.com/office/drawing/2010/main"/>
                </a:ext>
              </a:extLst>
            </a:blip>
            <a:stretch>
              <a:fillRect/>
            </a:stretch>
          </p:blipFill>
          <p:spPr>
            <a:xfrm>
              <a:off x="7793057" y="2752915"/>
              <a:ext cx="900000" cy="432000"/>
            </a:xfrm>
            <a:prstGeom prst="rect">
              <a:avLst/>
            </a:prstGeom>
            <a:ln w="12700">
              <a:solidFill>
                <a:schemeClr val="tx1"/>
              </a:solidFill>
            </a:ln>
          </p:spPr>
        </p:pic>
        <p:cxnSp>
          <p:nvCxnSpPr>
            <p:cNvPr id="309" name="Straight Connector 308"/>
            <p:cNvCxnSpPr/>
            <p:nvPr/>
          </p:nvCxnSpPr>
          <p:spPr>
            <a:xfrm>
              <a:off x="7696357" y="3418839"/>
              <a:ext cx="10082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0" name="Group 309"/>
          <p:cNvGrpSpPr/>
          <p:nvPr userDrawn="1"/>
        </p:nvGrpSpPr>
        <p:grpSpPr>
          <a:xfrm>
            <a:off x="260173" y="976042"/>
            <a:ext cx="1029365" cy="670949"/>
            <a:chOff x="374195" y="1700760"/>
            <a:chExt cx="1029365" cy="670949"/>
          </a:xfrm>
        </p:grpSpPr>
        <p:pic>
          <p:nvPicPr>
            <p:cNvPr id="311" name="Picture 310"/>
            <p:cNvPicPr>
              <a:picLocks/>
            </p:cNvPicPr>
            <p:nvPr/>
          </p:nvPicPr>
          <p:blipFill>
            <a:blip r:embed="rId7" cstate="email">
              <a:extLst>
                <a:ext uri="{28A0092B-C50C-407E-A947-70E740481C1C}">
                  <a14:useLocalDpi xmlns:a14="http://schemas.microsoft.com/office/drawing/2010/main"/>
                </a:ext>
              </a:extLst>
            </a:blip>
            <a:stretch>
              <a:fillRect/>
            </a:stretch>
          </p:blipFill>
          <p:spPr>
            <a:xfrm>
              <a:off x="400928" y="1700760"/>
              <a:ext cx="900000" cy="432000"/>
            </a:xfrm>
            <a:prstGeom prst="rect">
              <a:avLst/>
            </a:prstGeom>
            <a:ln w="12700">
              <a:solidFill>
                <a:schemeClr val="tx1"/>
              </a:solidFill>
            </a:ln>
          </p:spPr>
        </p:pic>
        <p:sp>
          <p:nvSpPr>
            <p:cNvPr id="312" name="TextBox 311"/>
            <p:cNvSpPr txBox="1"/>
            <p:nvPr/>
          </p:nvSpPr>
          <p:spPr>
            <a:xfrm>
              <a:off x="400928" y="2179573"/>
              <a:ext cx="1002632" cy="169277"/>
            </a:xfrm>
            <a:prstGeom prst="rect">
              <a:avLst/>
            </a:prstGeom>
            <a:noFill/>
          </p:spPr>
          <p:txBody>
            <a:bodyPr wrap="square" lIns="0" tIns="0" rIns="0" bIns="0" rtlCol="0">
              <a:spAutoFit/>
            </a:bodyPr>
            <a:lstStyle/>
            <a:p>
              <a:r>
                <a:rPr lang="en-GB" sz="1100" b="1" dirty="0" smtClean="0"/>
                <a:t>USA  </a:t>
              </a:r>
              <a:r>
                <a:rPr lang="en-GB" sz="1100" dirty="0" smtClean="0"/>
                <a:t>3</a:t>
              </a:r>
              <a:endParaRPr lang="en-GB" sz="1100" dirty="0"/>
            </a:p>
          </p:txBody>
        </p:sp>
        <p:cxnSp>
          <p:nvCxnSpPr>
            <p:cNvPr id="313" name="Straight Connector 312"/>
            <p:cNvCxnSpPr/>
            <p:nvPr/>
          </p:nvCxnSpPr>
          <p:spPr>
            <a:xfrm>
              <a:off x="374195" y="2371709"/>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4" name="Group 313"/>
          <p:cNvGrpSpPr/>
          <p:nvPr userDrawn="1"/>
        </p:nvGrpSpPr>
        <p:grpSpPr>
          <a:xfrm>
            <a:off x="281602" y="1763309"/>
            <a:ext cx="1446550" cy="706377"/>
            <a:chOff x="367845" y="3789050"/>
            <a:chExt cx="1446550" cy="706377"/>
          </a:xfrm>
        </p:grpSpPr>
        <p:pic>
          <p:nvPicPr>
            <p:cNvPr id="315" name="Picture 10" descr="\\CABIUK-APPS04\Portfolio\Assets\MarketingImageLibrary\Flags\Flags for Web - GIF\Trinidad &amp; Tobago - Flag copy.gif"/>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67845" y="3789050"/>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316" name="TextBox 315"/>
            <p:cNvSpPr txBox="1"/>
            <p:nvPr/>
          </p:nvSpPr>
          <p:spPr>
            <a:xfrm>
              <a:off x="374195" y="4297166"/>
              <a:ext cx="1440200" cy="169277"/>
            </a:xfrm>
            <a:prstGeom prst="rect">
              <a:avLst/>
            </a:prstGeom>
            <a:noFill/>
          </p:spPr>
          <p:txBody>
            <a:bodyPr wrap="square" lIns="0" tIns="0" rIns="0" bIns="0" rtlCol="0">
              <a:spAutoFit/>
            </a:bodyPr>
            <a:lstStyle/>
            <a:p>
              <a:r>
                <a:rPr lang="en-GB" sz="1100" b="1" dirty="0" smtClean="0"/>
                <a:t>Trinidad &amp; Tobago </a:t>
              </a:r>
              <a:r>
                <a:rPr lang="en-GB" sz="1100" dirty="0" smtClean="0"/>
                <a:t>4</a:t>
              </a:r>
              <a:endParaRPr lang="en-GB" sz="1100" dirty="0"/>
            </a:p>
          </p:txBody>
        </p:sp>
        <p:cxnSp>
          <p:nvCxnSpPr>
            <p:cNvPr id="317" name="Straight Connector 316"/>
            <p:cNvCxnSpPr/>
            <p:nvPr/>
          </p:nvCxnSpPr>
          <p:spPr>
            <a:xfrm>
              <a:off x="373476" y="4495427"/>
              <a:ext cx="13609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8" name="Group 317"/>
          <p:cNvGrpSpPr/>
          <p:nvPr userDrawn="1"/>
        </p:nvGrpSpPr>
        <p:grpSpPr>
          <a:xfrm>
            <a:off x="4949932" y="5200325"/>
            <a:ext cx="1161734" cy="711141"/>
            <a:chOff x="3186703" y="5727274"/>
            <a:chExt cx="1161734" cy="711141"/>
          </a:xfrm>
        </p:grpSpPr>
        <p:pic>
          <p:nvPicPr>
            <p:cNvPr id="319" name="Picture 9" descr="\\CABIUK-APPS04\Portfolio\Assets\MarketingImageLibrary\Flags\Flags for Web - GIF\Kenya - Flag copy.gif"/>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345805" y="5727274"/>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320" name="TextBox 319"/>
            <p:cNvSpPr txBox="1"/>
            <p:nvPr/>
          </p:nvSpPr>
          <p:spPr>
            <a:xfrm>
              <a:off x="3345805" y="6257853"/>
              <a:ext cx="1002632" cy="169277"/>
            </a:xfrm>
            <a:prstGeom prst="rect">
              <a:avLst/>
            </a:prstGeom>
            <a:noFill/>
          </p:spPr>
          <p:txBody>
            <a:bodyPr wrap="square" lIns="0" tIns="0" rIns="0" bIns="0" rtlCol="0">
              <a:spAutoFit/>
            </a:bodyPr>
            <a:lstStyle/>
            <a:p>
              <a:r>
                <a:rPr lang="en-GB" sz="1100" b="1" dirty="0" smtClean="0"/>
                <a:t>Kenya  </a:t>
              </a:r>
              <a:r>
                <a:rPr lang="en-GB" sz="1100" dirty="0" smtClean="0"/>
                <a:t>40</a:t>
              </a:r>
              <a:endParaRPr lang="en-GB" sz="1100" dirty="0"/>
            </a:p>
          </p:txBody>
        </p:sp>
        <p:cxnSp>
          <p:nvCxnSpPr>
            <p:cNvPr id="321" name="Straight Connector 320"/>
            <p:cNvCxnSpPr/>
            <p:nvPr/>
          </p:nvCxnSpPr>
          <p:spPr>
            <a:xfrm>
              <a:off x="3186703" y="6438415"/>
              <a:ext cx="10565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2" name="Straight Connector 321"/>
          <p:cNvCxnSpPr>
            <a:endCxn id="289" idx="1"/>
          </p:cNvCxnSpPr>
          <p:nvPr userDrawn="1"/>
        </p:nvCxnSpPr>
        <p:spPr>
          <a:xfrm>
            <a:off x="2578895" y="1648510"/>
            <a:ext cx="1877778" cy="944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a:endCxn id="285" idx="1"/>
          </p:cNvCxnSpPr>
          <p:nvPr userDrawn="1"/>
        </p:nvCxnSpPr>
        <p:spPr>
          <a:xfrm>
            <a:off x="3834831" y="1651539"/>
            <a:ext cx="742318" cy="9476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a:endCxn id="287" idx="0"/>
          </p:cNvCxnSpPr>
          <p:nvPr userDrawn="1"/>
        </p:nvCxnSpPr>
        <p:spPr>
          <a:xfrm flipH="1">
            <a:off x="4665324" y="1651539"/>
            <a:ext cx="438830" cy="10776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a:endCxn id="290" idx="6"/>
          </p:cNvCxnSpPr>
          <p:nvPr userDrawn="1"/>
        </p:nvCxnSpPr>
        <p:spPr>
          <a:xfrm flipH="1">
            <a:off x="5021942" y="1623955"/>
            <a:ext cx="1708429" cy="12503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a:endCxn id="339" idx="7"/>
          </p:cNvCxnSpPr>
          <p:nvPr userDrawn="1"/>
        </p:nvCxnSpPr>
        <p:spPr>
          <a:xfrm flipH="1">
            <a:off x="4897518" y="1651539"/>
            <a:ext cx="499205" cy="10843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a:endCxn id="291" idx="6"/>
          </p:cNvCxnSpPr>
          <p:nvPr userDrawn="1"/>
        </p:nvCxnSpPr>
        <p:spPr>
          <a:xfrm flipH="1">
            <a:off x="6560442" y="3335486"/>
            <a:ext cx="1401978" cy="5303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a:endCxn id="293" idx="7"/>
          </p:cNvCxnSpPr>
          <p:nvPr userDrawn="1"/>
        </p:nvCxnSpPr>
        <p:spPr>
          <a:xfrm flipH="1">
            <a:off x="7425487" y="4212581"/>
            <a:ext cx="532336" cy="4801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a:endCxn id="286" idx="5"/>
          </p:cNvCxnSpPr>
          <p:nvPr userDrawn="1"/>
        </p:nvCxnSpPr>
        <p:spPr>
          <a:xfrm flipH="1" flipV="1">
            <a:off x="6093577" y="3523374"/>
            <a:ext cx="1528706" cy="1526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endCxn id="284" idx="5"/>
          </p:cNvCxnSpPr>
          <p:nvPr userDrawn="1"/>
        </p:nvCxnSpPr>
        <p:spPr>
          <a:xfrm flipH="1" flipV="1">
            <a:off x="5835681" y="3312694"/>
            <a:ext cx="2165677" cy="2583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a:endCxn id="288" idx="4"/>
          </p:cNvCxnSpPr>
          <p:nvPr userDrawn="1"/>
        </p:nvCxnSpPr>
        <p:spPr>
          <a:xfrm flipV="1">
            <a:off x="4949932" y="4020579"/>
            <a:ext cx="281946" cy="18911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userDrawn="1"/>
        </p:nvCxnSpPr>
        <p:spPr>
          <a:xfrm>
            <a:off x="787581" y="4184133"/>
            <a:ext cx="25887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a:endCxn id="282" idx="2"/>
          </p:cNvCxnSpPr>
          <p:nvPr userDrawn="1"/>
        </p:nvCxnSpPr>
        <p:spPr>
          <a:xfrm>
            <a:off x="1256222" y="3298054"/>
            <a:ext cx="1536841" cy="418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endCxn id="280" idx="2"/>
          </p:cNvCxnSpPr>
          <p:nvPr userDrawn="1"/>
        </p:nvCxnSpPr>
        <p:spPr>
          <a:xfrm>
            <a:off x="1648149" y="2469686"/>
            <a:ext cx="1599834" cy="12447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endCxn id="281" idx="2"/>
          </p:cNvCxnSpPr>
          <p:nvPr userDrawn="1"/>
        </p:nvCxnSpPr>
        <p:spPr>
          <a:xfrm>
            <a:off x="1256222" y="1646991"/>
            <a:ext cx="1775730" cy="12261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userDrawn="1"/>
        </p:nvCxnSpPr>
        <p:spPr>
          <a:xfrm flipH="1">
            <a:off x="3348066" y="3524289"/>
            <a:ext cx="1334958" cy="23883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endCxn id="292" idx="7"/>
          </p:cNvCxnSpPr>
          <p:nvPr userDrawn="1"/>
        </p:nvCxnSpPr>
        <p:spPr>
          <a:xfrm flipH="1">
            <a:off x="6841788" y="2481831"/>
            <a:ext cx="1111106" cy="4243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8" name="Oval 337"/>
          <p:cNvSpPr/>
          <p:nvPr userDrawn="1"/>
        </p:nvSpPr>
        <p:spPr>
          <a:xfrm>
            <a:off x="6241234" y="3342790"/>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Oval 338"/>
          <p:cNvSpPr/>
          <p:nvPr userDrawn="1"/>
        </p:nvSpPr>
        <p:spPr>
          <a:xfrm>
            <a:off x="4858494" y="2729161"/>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0" name="Straight Connector 339"/>
          <p:cNvCxnSpPr/>
          <p:nvPr userDrawn="1"/>
        </p:nvCxnSpPr>
        <p:spPr>
          <a:xfrm flipH="1">
            <a:off x="6277861" y="1617804"/>
            <a:ext cx="1712482" cy="17426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1" name="Group 340"/>
          <p:cNvGrpSpPr/>
          <p:nvPr userDrawn="1"/>
        </p:nvGrpSpPr>
        <p:grpSpPr>
          <a:xfrm>
            <a:off x="5396723" y="976042"/>
            <a:ext cx="996049" cy="670170"/>
            <a:chOff x="6131916" y="1739750"/>
            <a:chExt cx="996049" cy="670170"/>
          </a:xfrm>
        </p:grpSpPr>
        <p:sp>
          <p:nvSpPr>
            <p:cNvPr id="342" name="TextBox 341"/>
            <p:cNvSpPr txBox="1"/>
            <p:nvPr/>
          </p:nvSpPr>
          <p:spPr>
            <a:xfrm>
              <a:off x="6200723" y="2218386"/>
              <a:ext cx="912907" cy="169277"/>
            </a:xfrm>
            <a:prstGeom prst="rect">
              <a:avLst/>
            </a:prstGeom>
            <a:noFill/>
          </p:spPr>
          <p:txBody>
            <a:bodyPr wrap="square" lIns="0" tIns="0" rIns="0" bIns="0" rtlCol="0">
              <a:spAutoFit/>
            </a:bodyPr>
            <a:lstStyle/>
            <a:p>
              <a:r>
                <a:rPr lang="en-GB" sz="1100" b="1" dirty="0" smtClean="0"/>
                <a:t>Hungary  </a:t>
              </a:r>
              <a:r>
                <a:rPr lang="en-GB" sz="1100" dirty="0" smtClean="0"/>
                <a:t>1</a:t>
              </a:r>
              <a:endParaRPr lang="en-GB" sz="1100" dirty="0"/>
            </a:p>
          </p:txBody>
        </p:sp>
        <p:cxnSp>
          <p:nvCxnSpPr>
            <p:cNvPr id="343" name="Straight Connector 342"/>
            <p:cNvCxnSpPr/>
            <p:nvPr/>
          </p:nvCxnSpPr>
          <p:spPr>
            <a:xfrm>
              <a:off x="6131916" y="2409920"/>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44" name="Picture 3"/>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189176" y="1739750"/>
              <a:ext cx="900000" cy="432000"/>
            </a:xfrm>
            <a:prstGeom prst="rect">
              <a:avLst/>
            </a:prstGeom>
            <a:ln w="12700">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45" name="TextBox 344"/>
          <p:cNvSpPr txBox="1"/>
          <p:nvPr userDrawn="1"/>
        </p:nvSpPr>
        <p:spPr>
          <a:xfrm>
            <a:off x="8034553" y="1416169"/>
            <a:ext cx="1022601" cy="169277"/>
          </a:xfrm>
          <a:prstGeom prst="rect">
            <a:avLst/>
          </a:prstGeom>
          <a:noFill/>
        </p:spPr>
        <p:txBody>
          <a:bodyPr wrap="square" lIns="0" tIns="0" rIns="0" bIns="0" rtlCol="0">
            <a:spAutoFit/>
          </a:bodyPr>
          <a:lstStyle/>
          <a:p>
            <a:r>
              <a:rPr lang="en-GB" sz="1100" b="1" dirty="0" smtClean="0"/>
              <a:t>Bangladesh  </a:t>
            </a:r>
            <a:r>
              <a:rPr lang="en-GB" sz="1100" dirty="0" smtClean="0"/>
              <a:t>1</a:t>
            </a:r>
            <a:endParaRPr lang="en-GB" sz="1100" dirty="0"/>
          </a:p>
        </p:txBody>
      </p:sp>
      <p:cxnSp>
        <p:nvCxnSpPr>
          <p:cNvPr id="346" name="Straight Connector 345"/>
          <p:cNvCxnSpPr/>
          <p:nvPr userDrawn="1"/>
        </p:nvCxnSpPr>
        <p:spPr>
          <a:xfrm>
            <a:off x="7985726" y="1616242"/>
            <a:ext cx="964971" cy="15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47" name="Picture 4"/>
          <p:cNvPicPr>
            <a:picLocks noChangeArrowheads="1"/>
          </p:cNvPicPr>
          <p:nvPr userDrawn="1"/>
        </p:nvPicPr>
        <p:blipFill>
          <a:blip r:embed="rId11" cstate="email">
            <a:extLst>
              <a:ext uri="{28A0092B-C50C-407E-A947-70E740481C1C}">
                <a14:useLocalDpi xmlns:a14="http://schemas.microsoft.com/office/drawing/2010/main"/>
              </a:ext>
            </a:extLst>
          </a:blip>
          <a:stretch>
            <a:fillRect/>
          </a:stretch>
        </p:blipFill>
        <p:spPr bwMode="auto">
          <a:xfrm>
            <a:off x="8018918" y="965999"/>
            <a:ext cx="864000" cy="432000"/>
          </a:xfrm>
          <a:prstGeom prst="rect">
            <a:avLst/>
          </a:prstGeom>
          <a:ln w="12700">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8" name="Group 347"/>
          <p:cNvGrpSpPr/>
          <p:nvPr userDrawn="1"/>
        </p:nvGrpSpPr>
        <p:grpSpPr>
          <a:xfrm>
            <a:off x="7622283" y="4357495"/>
            <a:ext cx="1415412" cy="839048"/>
            <a:chOff x="7602377" y="5942099"/>
            <a:chExt cx="1415412" cy="839048"/>
          </a:xfrm>
        </p:grpSpPr>
        <p:cxnSp>
          <p:nvCxnSpPr>
            <p:cNvPr id="349" name="Straight Connector 348"/>
            <p:cNvCxnSpPr/>
            <p:nvPr/>
          </p:nvCxnSpPr>
          <p:spPr>
            <a:xfrm>
              <a:off x="7602377" y="6631810"/>
              <a:ext cx="13411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0" name="Group 349"/>
            <p:cNvGrpSpPr/>
            <p:nvPr/>
          </p:nvGrpSpPr>
          <p:grpSpPr>
            <a:xfrm>
              <a:off x="8008246" y="5942099"/>
              <a:ext cx="1009543" cy="839048"/>
              <a:chOff x="6626619" y="5917569"/>
              <a:chExt cx="1009543" cy="839048"/>
            </a:xfrm>
          </p:grpSpPr>
          <p:sp>
            <p:nvSpPr>
              <p:cNvPr id="351" name="TextBox 350"/>
              <p:cNvSpPr txBox="1"/>
              <p:nvPr/>
            </p:nvSpPr>
            <p:spPr>
              <a:xfrm>
                <a:off x="6633530" y="6418063"/>
                <a:ext cx="1002632" cy="338554"/>
              </a:xfrm>
              <a:prstGeom prst="rect">
                <a:avLst/>
              </a:prstGeom>
              <a:noFill/>
            </p:spPr>
            <p:txBody>
              <a:bodyPr wrap="square" lIns="0" tIns="0" rIns="0" bIns="0" rtlCol="0">
                <a:spAutoFit/>
              </a:bodyPr>
              <a:lstStyle/>
              <a:p>
                <a:r>
                  <a:rPr lang="en-GB" sz="1100" b="1" dirty="0" smtClean="0"/>
                  <a:t>India  </a:t>
                </a:r>
                <a:r>
                  <a:rPr lang="en-GB" sz="1100" dirty="0" smtClean="0"/>
                  <a:t>23</a:t>
                </a:r>
              </a:p>
              <a:p>
                <a:endParaRPr lang="en-GB" sz="1100" dirty="0"/>
              </a:p>
            </p:txBody>
          </p:sp>
          <p:pic>
            <p:nvPicPr>
              <p:cNvPr id="352" name="Picture 35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626619" y="5917569"/>
                <a:ext cx="904421" cy="439733"/>
              </a:xfrm>
              <a:prstGeom prst="rect">
                <a:avLst/>
              </a:prstGeom>
              <a:ln w="12700">
                <a:solidFill>
                  <a:schemeClr val="tx1">
                    <a:lumMod val="90000"/>
                    <a:lumOff val="10000"/>
                  </a:schemeClr>
                </a:solidFill>
              </a:ln>
            </p:spPr>
          </p:pic>
          <p:pic>
            <p:nvPicPr>
              <p:cNvPr id="353" name="Picture 352"/>
              <p:cNvPicPr>
                <a:picLocks noChangeAspect="1"/>
              </p:cNvPicPr>
              <p:nvPr/>
            </p:nvPicPr>
            <p:blipFill rotWithShape="1">
              <a:blip r:embed="rId12" cstate="email">
                <a:extLst>
                  <a:ext uri="{28A0092B-C50C-407E-A947-70E740481C1C}">
                    <a14:useLocalDpi xmlns:a14="http://schemas.microsoft.com/office/drawing/2010/main"/>
                  </a:ext>
                </a:extLst>
              </a:blip>
              <a:srcRect l="26589" t="34010" r="28414" b="32995"/>
              <a:stretch/>
            </p:blipFill>
            <p:spPr>
              <a:xfrm>
                <a:off x="6929729" y="6064466"/>
                <a:ext cx="298200" cy="145937"/>
              </a:xfrm>
              <a:prstGeom prst="rect">
                <a:avLst/>
              </a:prstGeom>
            </p:spPr>
          </p:pic>
        </p:grpSp>
      </p:grpSp>
      <p:sp>
        <p:nvSpPr>
          <p:cNvPr id="354" name="Oval 353"/>
          <p:cNvSpPr/>
          <p:nvPr userDrawn="1"/>
        </p:nvSpPr>
        <p:spPr>
          <a:xfrm>
            <a:off x="4450766" y="3786452"/>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Oval 354"/>
          <p:cNvSpPr/>
          <p:nvPr userDrawn="1"/>
        </p:nvSpPr>
        <p:spPr>
          <a:xfrm>
            <a:off x="5107991" y="3906467"/>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Oval 355"/>
          <p:cNvSpPr/>
          <p:nvPr userDrawn="1"/>
        </p:nvSpPr>
        <p:spPr>
          <a:xfrm>
            <a:off x="5276266" y="3725492"/>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7" name="Picture 35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05743" y="5214352"/>
            <a:ext cx="877751" cy="432780"/>
          </a:xfrm>
          <a:prstGeom prst="rect">
            <a:avLst/>
          </a:prstGeom>
          <a:ln w="12700">
            <a:solidFill>
              <a:schemeClr val="tx1"/>
            </a:solidFill>
          </a:ln>
        </p:spPr>
      </p:pic>
      <p:sp>
        <p:nvSpPr>
          <p:cNvPr id="358" name="TextBox 357"/>
          <p:cNvSpPr txBox="1"/>
          <p:nvPr userDrawn="1"/>
        </p:nvSpPr>
        <p:spPr>
          <a:xfrm>
            <a:off x="292592" y="5723002"/>
            <a:ext cx="912907" cy="169277"/>
          </a:xfrm>
          <a:prstGeom prst="rect">
            <a:avLst/>
          </a:prstGeom>
          <a:noFill/>
        </p:spPr>
        <p:txBody>
          <a:bodyPr wrap="square" lIns="0" tIns="0" rIns="0" bIns="0" rtlCol="0">
            <a:spAutoFit/>
          </a:bodyPr>
          <a:lstStyle/>
          <a:p>
            <a:r>
              <a:rPr lang="en-GB" sz="1100" b="1" dirty="0" smtClean="0"/>
              <a:t>Ghana  6</a:t>
            </a:r>
            <a:endParaRPr lang="en-GB" sz="1100" dirty="0"/>
          </a:p>
        </p:txBody>
      </p:sp>
      <p:cxnSp>
        <p:nvCxnSpPr>
          <p:cNvPr id="359" name="Straight Connector 358"/>
          <p:cNvCxnSpPr/>
          <p:nvPr userDrawn="1"/>
        </p:nvCxnSpPr>
        <p:spPr>
          <a:xfrm>
            <a:off x="301494" y="5904319"/>
            <a:ext cx="9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a:stCxn id="354" idx="3"/>
          </p:cNvCxnSpPr>
          <p:nvPr userDrawn="1"/>
        </p:nvCxnSpPr>
        <p:spPr>
          <a:xfrm flipH="1">
            <a:off x="1194509" y="3825476"/>
            <a:ext cx="3262952" cy="20788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1" name="Group 360"/>
          <p:cNvGrpSpPr/>
          <p:nvPr userDrawn="1"/>
        </p:nvGrpSpPr>
        <p:grpSpPr>
          <a:xfrm>
            <a:off x="3858266" y="5222137"/>
            <a:ext cx="1002802" cy="685664"/>
            <a:chOff x="2200763" y="6031612"/>
            <a:chExt cx="1002802" cy="685664"/>
          </a:xfrm>
        </p:grpSpPr>
        <p:pic>
          <p:nvPicPr>
            <p:cNvPr id="362" name="Picture 36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10288" y="6031612"/>
              <a:ext cx="865561" cy="432780"/>
            </a:xfrm>
            <a:prstGeom prst="rect">
              <a:avLst/>
            </a:prstGeom>
            <a:ln w="12700">
              <a:solidFill>
                <a:schemeClr val="tx1"/>
              </a:solidFill>
            </a:ln>
          </p:spPr>
        </p:pic>
        <p:sp>
          <p:nvSpPr>
            <p:cNvPr id="363" name="TextBox 362"/>
            <p:cNvSpPr txBox="1"/>
            <p:nvPr/>
          </p:nvSpPr>
          <p:spPr>
            <a:xfrm>
              <a:off x="2200933" y="6531703"/>
              <a:ext cx="1002632" cy="169277"/>
            </a:xfrm>
            <a:prstGeom prst="rect">
              <a:avLst/>
            </a:prstGeom>
            <a:noFill/>
          </p:spPr>
          <p:txBody>
            <a:bodyPr wrap="square" lIns="0" tIns="0" rIns="0" bIns="0" rtlCol="0">
              <a:spAutoFit/>
            </a:bodyPr>
            <a:lstStyle/>
            <a:p>
              <a:r>
                <a:rPr lang="en-GB" sz="1100" b="1" dirty="0" smtClean="0"/>
                <a:t>Uganda  </a:t>
              </a:r>
              <a:r>
                <a:rPr lang="en-GB" sz="1100" dirty="0" smtClean="0"/>
                <a:t>1</a:t>
              </a:r>
              <a:endParaRPr lang="en-GB" sz="1100" dirty="0"/>
            </a:p>
          </p:txBody>
        </p:sp>
        <p:cxnSp>
          <p:nvCxnSpPr>
            <p:cNvPr id="364" name="Straight Connector 363"/>
            <p:cNvCxnSpPr/>
            <p:nvPr/>
          </p:nvCxnSpPr>
          <p:spPr>
            <a:xfrm flipV="1">
              <a:off x="2200763" y="6716776"/>
              <a:ext cx="938882" cy="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5" name="Straight Connector 364"/>
          <p:cNvCxnSpPr/>
          <p:nvPr userDrawn="1"/>
        </p:nvCxnSpPr>
        <p:spPr>
          <a:xfrm flipH="1">
            <a:off x="4797148" y="3952186"/>
            <a:ext cx="333702" cy="19595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6" name="Group 365"/>
          <p:cNvGrpSpPr/>
          <p:nvPr userDrawn="1"/>
        </p:nvGrpSpPr>
        <p:grpSpPr>
          <a:xfrm>
            <a:off x="6441163" y="5200892"/>
            <a:ext cx="950181" cy="683759"/>
            <a:chOff x="5354624" y="5964870"/>
            <a:chExt cx="950181" cy="683759"/>
          </a:xfrm>
        </p:grpSpPr>
        <p:pic>
          <p:nvPicPr>
            <p:cNvPr id="367" name="Picture 366"/>
            <p:cNvPicPr>
              <a:picLocks/>
            </p:cNvPicPr>
            <p:nvPr/>
          </p:nvPicPr>
          <p:blipFill rotWithShape="1">
            <a:blip r:embed="rId15" cstate="email">
              <a:extLst>
                <a:ext uri="{28A0092B-C50C-407E-A947-70E740481C1C}">
                  <a14:useLocalDpi xmlns:a14="http://schemas.microsoft.com/office/drawing/2010/main"/>
                </a:ext>
              </a:extLst>
            </a:blip>
            <a:srcRect l="456" t="954" r="272" b="954"/>
            <a:stretch/>
          </p:blipFill>
          <p:spPr>
            <a:xfrm>
              <a:off x="5384301" y="5964870"/>
              <a:ext cx="878400" cy="432000"/>
            </a:xfrm>
            <a:prstGeom prst="rect">
              <a:avLst/>
            </a:prstGeom>
            <a:ln w="12700">
              <a:solidFill>
                <a:schemeClr val="tx1"/>
              </a:solidFill>
            </a:ln>
            <a:effectLst/>
          </p:spPr>
        </p:pic>
        <p:sp>
          <p:nvSpPr>
            <p:cNvPr id="368" name="TextBox 367"/>
            <p:cNvSpPr txBox="1"/>
            <p:nvPr/>
          </p:nvSpPr>
          <p:spPr>
            <a:xfrm>
              <a:off x="5384300" y="6464392"/>
              <a:ext cx="895507" cy="169277"/>
            </a:xfrm>
            <a:prstGeom prst="rect">
              <a:avLst/>
            </a:prstGeom>
            <a:noFill/>
          </p:spPr>
          <p:txBody>
            <a:bodyPr wrap="square" lIns="0" tIns="0" rIns="0" bIns="0" rtlCol="0">
              <a:spAutoFit/>
            </a:bodyPr>
            <a:lstStyle/>
            <a:p>
              <a:r>
                <a:rPr lang="en-GB" sz="1100" b="1" dirty="0" smtClean="0"/>
                <a:t>Ethiopia  </a:t>
              </a:r>
              <a:r>
                <a:rPr lang="en-GB" sz="1100" dirty="0" smtClean="0"/>
                <a:t>1</a:t>
              </a:r>
              <a:endParaRPr lang="en-GB" sz="1100" dirty="0"/>
            </a:p>
          </p:txBody>
        </p:sp>
        <p:cxnSp>
          <p:nvCxnSpPr>
            <p:cNvPr id="369" name="Straight Connector 368"/>
            <p:cNvCxnSpPr/>
            <p:nvPr/>
          </p:nvCxnSpPr>
          <p:spPr>
            <a:xfrm flipV="1">
              <a:off x="5354624" y="6648129"/>
              <a:ext cx="950181" cy="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0" name="Straight Connector 369"/>
          <p:cNvCxnSpPr>
            <a:endCxn id="356" idx="5"/>
          </p:cNvCxnSpPr>
          <p:nvPr userDrawn="1"/>
        </p:nvCxnSpPr>
        <p:spPr>
          <a:xfrm flipH="1" flipV="1">
            <a:off x="5315290" y="3764516"/>
            <a:ext cx="1125873" cy="2121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1" name="Group 370"/>
          <p:cNvGrpSpPr/>
          <p:nvPr userDrawn="1"/>
        </p:nvGrpSpPr>
        <p:grpSpPr>
          <a:xfrm>
            <a:off x="7954648" y="3542080"/>
            <a:ext cx="1091870" cy="670501"/>
            <a:chOff x="7910475" y="4286397"/>
            <a:chExt cx="1091870" cy="670501"/>
          </a:xfrm>
        </p:grpSpPr>
        <p:grpSp>
          <p:nvGrpSpPr>
            <p:cNvPr id="372" name="Group 371"/>
            <p:cNvGrpSpPr/>
            <p:nvPr/>
          </p:nvGrpSpPr>
          <p:grpSpPr>
            <a:xfrm>
              <a:off x="7910475" y="4755112"/>
              <a:ext cx="1091870" cy="201786"/>
              <a:chOff x="7755394" y="6264203"/>
              <a:chExt cx="1091870" cy="201786"/>
            </a:xfrm>
          </p:grpSpPr>
          <p:sp>
            <p:nvSpPr>
              <p:cNvPr id="374" name="TextBox 373"/>
              <p:cNvSpPr txBox="1"/>
              <p:nvPr/>
            </p:nvSpPr>
            <p:spPr>
              <a:xfrm>
                <a:off x="7844632" y="6264203"/>
                <a:ext cx="1002632" cy="169277"/>
              </a:xfrm>
              <a:prstGeom prst="rect">
                <a:avLst/>
              </a:prstGeom>
              <a:noFill/>
            </p:spPr>
            <p:txBody>
              <a:bodyPr wrap="square" lIns="0" tIns="0" rIns="0" bIns="0" rtlCol="0">
                <a:spAutoFit/>
              </a:bodyPr>
              <a:lstStyle/>
              <a:p>
                <a:r>
                  <a:rPr lang="en-GB" sz="1100" b="1" dirty="0" smtClean="0"/>
                  <a:t>Australia  </a:t>
                </a:r>
                <a:r>
                  <a:rPr lang="en-GB" sz="1100" dirty="0" smtClean="0"/>
                  <a:t>1</a:t>
                </a:r>
                <a:endParaRPr lang="en-GB" sz="1100" dirty="0"/>
              </a:p>
            </p:txBody>
          </p:sp>
          <p:cxnSp>
            <p:nvCxnSpPr>
              <p:cNvPr id="375" name="Straight Connector 374"/>
              <p:cNvCxnSpPr/>
              <p:nvPr/>
            </p:nvCxnSpPr>
            <p:spPr>
              <a:xfrm>
                <a:off x="7755394" y="6465989"/>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73" name="Picture 372"/>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999713" y="4286397"/>
              <a:ext cx="883737" cy="432780"/>
            </a:xfrm>
            <a:prstGeom prst="rect">
              <a:avLst/>
            </a:prstGeom>
            <a:ln w="9525">
              <a:solidFill>
                <a:schemeClr val="tx1">
                  <a:lumMod val="75000"/>
                  <a:lumOff val="25000"/>
                </a:schemeClr>
              </a:solidFill>
            </a:ln>
          </p:spPr>
        </p:pic>
      </p:grpSp>
      <p:grpSp>
        <p:nvGrpSpPr>
          <p:cNvPr id="376" name="Group 375"/>
          <p:cNvGrpSpPr/>
          <p:nvPr userDrawn="1"/>
        </p:nvGrpSpPr>
        <p:grpSpPr>
          <a:xfrm>
            <a:off x="7957823" y="2639136"/>
            <a:ext cx="1104263" cy="696350"/>
            <a:chOff x="7913650" y="3383453"/>
            <a:chExt cx="1104263" cy="696350"/>
          </a:xfrm>
        </p:grpSpPr>
        <p:grpSp>
          <p:nvGrpSpPr>
            <p:cNvPr id="377" name="Group 376"/>
            <p:cNvGrpSpPr/>
            <p:nvPr/>
          </p:nvGrpSpPr>
          <p:grpSpPr>
            <a:xfrm>
              <a:off x="7913650" y="3880826"/>
              <a:ext cx="1104263" cy="198977"/>
              <a:chOff x="7754491" y="5216714"/>
              <a:chExt cx="1104263" cy="198977"/>
            </a:xfrm>
          </p:grpSpPr>
          <p:sp>
            <p:nvSpPr>
              <p:cNvPr id="379" name="TextBox 378"/>
              <p:cNvSpPr txBox="1"/>
              <p:nvPr/>
            </p:nvSpPr>
            <p:spPr>
              <a:xfrm>
                <a:off x="7856122" y="5216714"/>
                <a:ext cx="1002632" cy="169277"/>
              </a:xfrm>
              <a:prstGeom prst="rect">
                <a:avLst/>
              </a:prstGeom>
              <a:noFill/>
            </p:spPr>
            <p:txBody>
              <a:bodyPr wrap="square" lIns="0" tIns="0" rIns="0" bIns="0" rtlCol="0">
                <a:spAutoFit/>
              </a:bodyPr>
              <a:lstStyle/>
              <a:p>
                <a:r>
                  <a:rPr lang="en-GB" sz="1100" b="1" dirty="0" smtClean="0"/>
                  <a:t>Malaysia  </a:t>
                </a:r>
                <a:r>
                  <a:rPr lang="en-GB" sz="1100" dirty="0" smtClean="0"/>
                  <a:t>25</a:t>
                </a:r>
                <a:endParaRPr lang="en-GB" sz="1100" dirty="0"/>
              </a:p>
            </p:txBody>
          </p:sp>
          <p:cxnSp>
            <p:nvCxnSpPr>
              <p:cNvPr id="380" name="Straight Connector 379"/>
              <p:cNvCxnSpPr/>
              <p:nvPr/>
            </p:nvCxnSpPr>
            <p:spPr>
              <a:xfrm>
                <a:off x="7754491" y="5415691"/>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78" name="Picture 37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996201" y="3383453"/>
              <a:ext cx="883847" cy="432780"/>
            </a:xfrm>
            <a:prstGeom prst="rect">
              <a:avLst/>
            </a:prstGeom>
            <a:ln w="9525">
              <a:solidFill>
                <a:schemeClr val="tx1">
                  <a:lumMod val="75000"/>
                  <a:lumOff val="25000"/>
                </a:schemeClr>
              </a:solidFill>
            </a:ln>
          </p:spPr>
        </p:pic>
      </p:grpSp>
      <p:grpSp>
        <p:nvGrpSpPr>
          <p:cNvPr id="381" name="Group 380"/>
          <p:cNvGrpSpPr/>
          <p:nvPr userDrawn="1"/>
        </p:nvGrpSpPr>
        <p:grpSpPr>
          <a:xfrm>
            <a:off x="7952894" y="1838645"/>
            <a:ext cx="1104996" cy="643186"/>
            <a:chOff x="7908721" y="2582962"/>
            <a:chExt cx="1104996" cy="643186"/>
          </a:xfrm>
        </p:grpSpPr>
        <p:grpSp>
          <p:nvGrpSpPr>
            <p:cNvPr id="382" name="Group 381"/>
            <p:cNvGrpSpPr/>
            <p:nvPr/>
          </p:nvGrpSpPr>
          <p:grpSpPr>
            <a:xfrm>
              <a:off x="7908721" y="3052429"/>
              <a:ext cx="1104996" cy="173719"/>
              <a:chOff x="7737050" y="4258335"/>
              <a:chExt cx="1104996" cy="173719"/>
            </a:xfrm>
          </p:grpSpPr>
          <p:sp>
            <p:nvSpPr>
              <p:cNvPr id="384" name="TextBox 383"/>
              <p:cNvSpPr txBox="1"/>
              <p:nvPr/>
            </p:nvSpPr>
            <p:spPr>
              <a:xfrm>
                <a:off x="7839414" y="4258335"/>
                <a:ext cx="1002632" cy="169277"/>
              </a:xfrm>
              <a:prstGeom prst="rect">
                <a:avLst/>
              </a:prstGeom>
              <a:noFill/>
            </p:spPr>
            <p:txBody>
              <a:bodyPr wrap="square" lIns="0" tIns="0" rIns="0" bIns="0" rtlCol="0">
                <a:spAutoFit/>
              </a:bodyPr>
              <a:lstStyle/>
              <a:p>
                <a:r>
                  <a:rPr lang="en-GB" sz="1100" b="1" dirty="0" smtClean="0"/>
                  <a:t>China  </a:t>
                </a:r>
                <a:r>
                  <a:rPr lang="en-GB" sz="1100" dirty="0" smtClean="0"/>
                  <a:t>8</a:t>
                </a:r>
                <a:endParaRPr lang="en-GB" sz="1100" dirty="0"/>
              </a:p>
            </p:txBody>
          </p:sp>
          <p:cxnSp>
            <p:nvCxnSpPr>
              <p:cNvPr id="385" name="Straight Connector 384"/>
              <p:cNvCxnSpPr/>
              <p:nvPr/>
            </p:nvCxnSpPr>
            <p:spPr>
              <a:xfrm>
                <a:off x="7737050" y="4432054"/>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83" name="Picture 38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996668" y="2582962"/>
              <a:ext cx="883847" cy="432780"/>
            </a:xfrm>
            <a:prstGeom prst="rect">
              <a:avLst/>
            </a:prstGeom>
            <a:ln w="9525">
              <a:solidFill>
                <a:schemeClr val="tx1">
                  <a:lumMod val="75000"/>
                  <a:lumOff val="25000"/>
                </a:schemeClr>
              </a:solidFill>
            </a:ln>
          </p:spPr>
        </p:pic>
      </p:grpSp>
      <p:grpSp>
        <p:nvGrpSpPr>
          <p:cNvPr id="386" name="Group 385"/>
          <p:cNvGrpSpPr/>
          <p:nvPr userDrawn="1"/>
        </p:nvGrpSpPr>
        <p:grpSpPr>
          <a:xfrm>
            <a:off x="8001358" y="5208199"/>
            <a:ext cx="1040518" cy="687951"/>
            <a:chOff x="7052945" y="5952516"/>
            <a:chExt cx="1040518" cy="687951"/>
          </a:xfrm>
        </p:grpSpPr>
        <p:grpSp>
          <p:nvGrpSpPr>
            <p:cNvPr id="387" name="Group 386"/>
            <p:cNvGrpSpPr/>
            <p:nvPr/>
          </p:nvGrpSpPr>
          <p:grpSpPr>
            <a:xfrm>
              <a:off x="7052945" y="6460810"/>
              <a:ext cx="1040518" cy="179657"/>
              <a:chOff x="7052945" y="6360451"/>
              <a:chExt cx="1040518" cy="179657"/>
            </a:xfrm>
          </p:grpSpPr>
          <p:sp>
            <p:nvSpPr>
              <p:cNvPr id="389" name="TextBox 388"/>
              <p:cNvSpPr txBox="1"/>
              <p:nvPr/>
            </p:nvSpPr>
            <p:spPr>
              <a:xfrm>
                <a:off x="7090831" y="6360451"/>
                <a:ext cx="1002632" cy="169277"/>
              </a:xfrm>
              <a:prstGeom prst="rect">
                <a:avLst/>
              </a:prstGeom>
              <a:noFill/>
            </p:spPr>
            <p:txBody>
              <a:bodyPr wrap="square" lIns="0" tIns="0" rIns="0" bIns="0" rtlCol="0">
                <a:spAutoFit/>
              </a:bodyPr>
              <a:lstStyle/>
              <a:p>
                <a:r>
                  <a:rPr lang="en-GB" sz="1100" b="1" dirty="0" smtClean="0"/>
                  <a:t>Pakistan  115</a:t>
                </a:r>
                <a:endParaRPr lang="en-GB" sz="1100" dirty="0"/>
              </a:p>
            </p:txBody>
          </p:sp>
          <p:cxnSp>
            <p:nvCxnSpPr>
              <p:cNvPr id="390" name="Straight Connector 389"/>
              <p:cNvCxnSpPr/>
              <p:nvPr/>
            </p:nvCxnSpPr>
            <p:spPr>
              <a:xfrm>
                <a:off x="7052945" y="6540108"/>
                <a:ext cx="9110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88" name="Picture 387"/>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093155" y="5952516"/>
              <a:ext cx="877751" cy="432780"/>
            </a:xfrm>
            <a:prstGeom prst="rect">
              <a:avLst/>
            </a:prstGeom>
            <a:ln w="12700">
              <a:solidFill>
                <a:schemeClr val="tx1"/>
              </a:solidFill>
            </a:ln>
          </p:spPr>
        </p:pic>
      </p:grpSp>
      <p:grpSp>
        <p:nvGrpSpPr>
          <p:cNvPr id="391" name="Group 390"/>
          <p:cNvGrpSpPr/>
          <p:nvPr userDrawn="1"/>
        </p:nvGrpSpPr>
        <p:grpSpPr>
          <a:xfrm>
            <a:off x="286265" y="3535661"/>
            <a:ext cx="1002632" cy="647692"/>
            <a:chOff x="242092" y="4279978"/>
            <a:chExt cx="1002632" cy="647692"/>
          </a:xfrm>
        </p:grpSpPr>
        <p:grpSp>
          <p:nvGrpSpPr>
            <p:cNvPr id="392" name="Group 391"/>
            <p:cNvGrpSpPr/>
            <p:nvPr/>
          </p:nvGrpSpPr>
          <p:grpSpPr>
            <a:xfrm>
              <a:off x="242092" y="4751553"/>
              <a:ext cx="1002632" cy="176117"/>
              <a:chOff x="377649" y="5261360"/>
              <a:chExt cx="1002632" cy="176117"/>
            </a:xfrm>
          </p:grpSpPr>
          <p:sp>
            <p:nvSpPr>
              <p:cNvPr id="394" name="TextBox 393"/>
              <p:cNvSpPr txBox="1"/>
              <p:nvPr/>
            </p:nvSpPr>
            <p:spPr>
              <a:xfrm>
                <a:off x="377649" y="5261360"/>
                <a:ext cx="1002632" cy="169277"/>
              </a:xfrm>
              <a:prstGeom prst="rect">
                <a:avLst/>
              </a:prstGeom>
              <a:noFill/>
            </p:spPr>
            <p:txBody>
              <a:bodyPr wrap="square" lIns="0" tIns="0" rIns="0" bIns="0" rtlCol="0">
                <a:spAutoFit/>
              </a:bodyPr>
              <a:lstStyle/>
              <a:p>
                <a:r>
                  <a:rPr lang="en-GB" sz="1100" b="1" dirty="0" smtClean="0"/>
                  <a:t>Brazil </a:t>
                </a:r>
                <a:r>
                  <a:rPr lang="en-GB" sz="1100" dirty="0" smtClean="0"/>
                  <a:t>4</a:t>
                </a:r>
                <a:endParaRPr lang="en-GB" sz="1100" dirty="0"/>
              </a:p>
            </p:txBody>
          </p:sp>
          <p:cxnSp>
            <p:nvCxnSpPr>
              <p:cNvPr id="395" name="Straight Connector 394"/>
              <p:cNvCxnSpPr/>
              <p:nvPr/>
            </p:nvCxnSpPr>
            <p:spPr>
              <a:xfrm>
                <a:off x="380940" y="5437477"/>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93" name="Picture 39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43778" y="4279978"/>
              <a:ext cx="878400" cy="439199"/>
            </a:xfrm>
            <a:prstGeom prst="rect">
              <a:avLst/>
            </a:prstGeom>
            <a:ln w="12700">
              <a:solidFill>
                <a:schemeClr val="tx1"/>
              </a:solidFill>
            </a:ln>
          </p:spPr>
        </p:pic>
      </p:grpSp>
      <p:grpSp>
        <p:nvGrpSpPr>
          <p:cNvPr id="396" name="Group 395"/>
          <p:cNvGrpSpPr/>
          <p:nvPr userDrawn="1"/>
        </p:nvGrpSpPr>
        <p:grpSpPr>
          <a:xfrm>
            <a:off x="264012" y="2638211"/>
            <a:ext cx="1003324" cy="662919"/>
            <a:chOff x="219839" y="3382528"/>
            <a:chExt cx="1003324" cy="662919"/>
          </a:xfrm>
        </p:grpSpPr>
        <p:grpSp>
          <p:nvGrpSpPr>
            <p:cNvPr id="397" name="Group 396"/>
            <p:cNvGrpSpPr/>
            <p:nvPr/>
          </p:nvGrpSpPr>
          <p:grpSpPr>
            <a:xfrm>
              <a:off x="219839" y="3860524"/>
              <a:ext cx="1003324" cy="184923"/>
              <a:chOff x="366055" y="3272291"/>
              <a:chExt cx="1003324" cy="184923"/>
            </a:xfrm>
          </p:grpSpPr>
          <p:sp>
            <p:nvSpPr>
              <p:cNvPr id="399" name="TextBox 398"/>
              <p:cNvSpPr txBox="1"/>
              <p:nvPr/>
            </p:nvSpPr>
            <p:spPr>
              <a:xfrm>
                <a:off x="366747" y="3272291"/>
                <a:ext cx="1002632" cy="169277"/>
              </a:xfrm>
              <a:prstGeom prst="rect">
                <a:avLst/>
              </a:prstGeom>
              <a:noFill/>
            </p:spPr>
            <p:txBody>
              <a:bodyPr wrap="square" lIns="0" tIns="0" rIns="0" bIns="0" rtlCol="0">
                <a:spAutoFit/>
              </a:bodyPr>
              <a:lstStyle/>
              <a:p>
                <a:r>
                  <a:rPr lang="en-GB" sz="1100" b="1" dirty="0" smtClean="0"/>
                  <a:t>Costa Rica  </a:t>
                </a:r>
                <a:r>
                  <a:rPr lang="en-GB" sz="1100" dirty="0" smtClean="0"/>
                  <a:t>1</a:t>
                </a:r>
                <a:endParaRPr lang="en-GB" sz="1100" dirty="0"/>
              </a:p>
            </p:txBody>
          </p:sp>
          <p:cxnSp>
            <p:nvCxnSpPr>
              <p:cNvPr id="400" name="Straight Connector 399"/>
              <p:cNvCxnSpPr/>
              <p:nvPr/>
            </p:nvCxnSpPr>
            <p:spPr>
              <a:xfrm>
                <a:off x="366055" y="3457214"/>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98" name="Picture 397"/>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51208" y="3382528"/>
              <a:ext cx="882000" cy="440999"/>
            </a:xfrm>
            <a:prstGeom prst="rect">
              <a:avLst/>
            </a:prstGeom>
            <a:ln w="12700">
              <a:solidFill>
                <a:schemeClr val="tx1"/>
              </a:solidFill>
            </a:ln>
          </p:spPr>
        </p:pic>
      </p:grpSp>
      <p:grpSp>
        <p:nvGrpSpPr>
          <p:cNvPr id="401" name="Group 400"/>
          <p:cNvGrpSpPr/>
          <p:nvPr userDrawn="1"/>
        </p:nvGrpSpPr>
        <p:grpSpPr>
          <a:xfrm>
            <a:off x="281602" y="4338880"/>
            <a:ext cx="912907" cy="680427"/>
            <a:chOff x="237429" y="5083197"/>
            <a:chExt cx="912907" cy="680427"/>
          </a:xfrm>
        </p:grpSpPr>
        <p:pic>
          <p:nvPicPr>
            <p:cNvPr id="402" name="Picture 2" descr="\\CABIUK-IMAGE\images\General\Flags of the World\Flags - Uniform Size\Flags - Uniform Size - for Web\Chile.gif"/>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56257" y="5083197"/>
              <a:ext cx="886475" cy="443237"/>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sp>
          <p:nvSpPr>
            <p:cNvPr id="403" name="TextBox 402"/>
            <p:cNvSpPr txBox="1"/>
            <p:nvPr/>
          </p:nvSpPr>
          <p:spPr>
            <a:xfrm>
              <a:off x="237429" y="5582307"/>
              <a:ext cx="912907" cy="169277"/>
            </a:xfrm>
            <a:prstGeom prst="rect">
              <a:avLst/>
            </a:prstGeom>
            <a:noFill/>
          </p:spPr>
          <p:txBody>
            <a:bodyPr wrap="square" lIns="0" tIns="0" rIns="0" bIns="0" rtlCol="0">
              <a:spAutoFit/>
            </a:bodyPr>
            <a:lstStyle/>
            <a:p>
              <a:r>
                <a:rPr lang="en-GB" sz="1100" b="1" dirty="0" smtClean="0"/>
                <a:t>Chile  </a:t>
              </a:r>
              <a:r>
                <a:rPr lang="en-GB" sz="1100" dirty="0" smtClean="0"/>
                <a:t>1</a:t>
              </a:r>
              <a:endParaRPr lang="en-GB" sz="1100" dirty="0"/>
            </a:p>
          </p:txBody>
        </p:sp>
        <p:cxnSp>
          <p:nvCxnSpPr>
            <p:cNvPr id="404" name="Straight Connector 403"/>
            <p:cNvCxnSpPr/>
            <p:nvPr/>
          </p:nvCxnSpPr>
          <p:spPr>
            <a:xfrm>
              <a:off x="246331" y="5763624"/>
              <a:ext cx="9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5" name="Oval 404"/>
          <p:cNvSpPr/>
          <p:nvPr userDrawn="1"/>
        </p:nvSpPr>
        <p:spPr>
          <a:xfrm>
            <a:off x="3098923" y="4531641"/>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6" name="Straight Connector 405"/>
          <p:cNvCxnSpPr>
            <a:endCxn id="405" idx="2"/>
          </p:cNvCxnSpPr>
          <p:nvPr userDrawn="1"/>
        </p:nvCxnSpPr>
        <p:spPr>
          <a:xfrm flipV="1">
            <a:off x="1181602" y="4554501"/>
            <a:ext cx="1917321" cy="4648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7" name="Rectangle 406"/>
          <p:cNvSpPr/>
          <p:nvPr userDrawn="1"/>
        </p:nvSpPr>
        <p:spPr>
          <a:xfrm>
            <a:off x="153942" y="332656"/>
            <a:ext cx="8971007" cy="461665"/>
          </a:xfrm>
          <a:prstGeom prst="rect">
            <a:avLst/>
          </a:prstGeom>
        </p:spPr>
        <p:txBody>
          <a:bodyPr wrap="square">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2400" b="1" dirty="0" smtClean="0"/>
              <a:t>Global reach</a:t>
            </a:r>
            <a:r>
              <a:rPr lang="en-GB" sz="2400" b="1" baseline="0" dirty="0" smtClean="0"/>
              <a:t> </a:t>
            </a:r>
            <a:r>
              <a:rPr lang="en-GB" sz="2400" dirty="0" smtClean="0"/>
              <a:t>We </a:t>
            </a:r>
            <a:r>
              <a:rPr lang="en-GB" sz="2400" dirty="0"/>
              <a:t>have </a:t>
            </a:r>
            <a:r>
              <a:rPr lang="en-GB" sz="2400" dirty="0" smtClean="0"/>
              <a:t>480+ </a:t>
            </a:r>
            <a:r>
              <a:rPr lang="en-GB" sz="2400" dirty="0"/>
              <a:t>staff across 21 locations worldwide</a:t>
            </a:r>
          </a:p>
        </p:txBody>
      </p:sp>
      <p:cxnSp>
        <p:nvCxnSpPr>
          <p:cNvPr id="409" name="Straight Connector 408"/>
          <p:cNvCxnSpPr/>
          <p:nvPr userDrawn="1"/>
        </p:nvCxnSpPr>
        <p:spPr>
          <a:xfrm>
            <a:off x="2448066" y="5904319"/>
            <a:ext cx="9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0" name="TextBox 409"/>
          <p:cNvSpPr txBox="1"/>
          <p:nvPr userDrawn="1"/>
        </p:nvSpPr>
        <p:spPr>
          <a:xfrm>
            <a:off x="2437804" y="5707457"/>
            <a:ext cx="912907" cy="169277"/>
          </a:xfrm>
          <a:prstGeom prst="rect">
            <a:avLst/>
          </a:prstGeom>
          <a:noFill/>
        </p:spPr>
        <p:txBody>
          <a:bodyPr wrap="square" lIns="0" tIns="0" rIns="0" bIns="0" rtlCol="0">
            <a:spAutoFit/>
          </a:bodyPr>
          <a:lstStyle/>
          <a:p>
            <a:r>
              <a:rPr lang="en-GB" sz="1100" b="1" dirty="0" smtClean="0"/>
              <a:t>Niger </a:t>
            </a:r>
            <a:r>
              <a:rPr lang="en-GB" sz="1100" dirty="0" smtClean="0"/>
              <a:t>1</a:t>
            </a:r>
            <a:endParaRPr lang="en-GB" sz="1100" dirty="0"/>
          </a:p>
        </p:txBody>
      </p:sp>
      <p:pic>
        <p:nvPicPr>
          <p:cNvPr id="411" name="Picture 410"/>
          <p:cNvPicPr>
            <a:picLocks/>
          </p:cNvPicPr>
          <p:nvPr userDrawn="1"/>
        </p:nvPicPr>
        <p:blipFill>
          <a:blip r:embed="rId23" cstate="email">
            <a:extLst>
              <a:ext uri="{28A0092B-C50C-407E-A947-70E740481C1C}">
                <a14:useLocalDpi xmlns:a14="http://schemas.microsoft.com/office/drawing/2010/main"/>
              </a:ext>
            </a:extLst>
          </a:blip>
          <a:stretch>
            <a:fillRect/>
          </a:stretch>
        </p:blipFill>
        <p:spPr>
          <a:xfrm>
            <a:off x="2448066" y="5235699"/>
            <a:ext cx="864000" cy="432000"/>
          </a:xfrm>
          <a:prstGeom prst="rect">
            <a:avLst/>
          </a:prstGeom>
          <a:ln>
            <a:solidFill>
              <a:schemeClr val="tx1"/>
            </a:solidFill>
          </a:ln>
        </p:spPr>
      </p:pic>
      <p:sp>
        <p:nvSpPr>
          <p:cNvPr id="412" name="Oval 411"/>
          <p:cNvSpPr/>
          <p:nvPr userDrawn="1"/>
        </p:nvSpPr>
        <p:spPr>
          <a:xfrm>
            <a:off x="4687633" y="3519220"/>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505192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riple Picture Blank">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3418721" y="1520921"/>
            <a:ext cx="5473758" cy="4500367"/>
          </a:xfrm>
        </p:spPr>
        <p:txBody>
          <a:bodyPr/>
          <a:lstStyle>
            <a:lvl1pPr marL="177800" indent="-177800">
              <a:defRPr/>
            </a:lvl1pPr>
            <a:lvl2pPr marL="539750" indent="-177800">
              <a:defRPr/>
            </a:lvl2pPr>
            <a:lvl3pPr marL="730250" indent="-177800">
              <a:defRPr/>
            </a:lvl3pPr>
            <a:lvl4pPr marL="901700" indent="-177800">
              <a:defRPr/>
            </a:lvl4pPr>
            <a:lvl5pPr marL="1092200" indent="-1778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2" hasCustomPrompt="1"/>
          </p:nvPr>
        </p:nvSpPr>
        <p:spPr>
          <a:xfrm>
            <a:off x="3419872" y="450850"/>
            <a:ext cx="5472607" cy="914400"/>
          </a:xfrm>
        </p:spPr>
        <p:txBody>
          <a:bodyPr>
            <a:normAutofit/>
          </a:bodyPr>
          <a:lstStyle>
            <a:lvl1pPr algn="l">
              <a:buNone/>
              <a:defRPr sz="2600" b="1" baseline="0">
                <a:solidFill>
                  <a:srgbClr val="4C4C4C"/>
                </a:solidFill>
                <a:latin typeface="+mj-lt"/>
                <a:cs typeface="Arial" panose="020B0604020202020204" pitchFamily="34" charset="0"/>
              </a:defRPr>
            </a:lvl1pPr>
          </a:lstStyle>
          <a:p>
            <a:pPr lvl="0"/>
            <a:r>
              <a:rPr lang="en-GB" dirty="0" smtClean="0"/>
              <a:t>Heading here</a:t>
            </a:r>
            <a:endParaRPr lang="en-GB" dirty="0"/>
          </a:p>
        </p:txBody>
      </p:sp>
      <p:sp>
        <p:nvSpPr>
          <p:cNvPr id="3" name="Picture Placeholder 2"/>
          <p:cNvSpPr>
            <a:spLocks noGrp="1"/>
          </p:cNvSpPr>
          <p:nvPr>
            <p:ph type="pic" sz="quarter" idx="13"/>
          </p:nvPr>
        </p:nvSpPr>
        <p:spPr>
          <a:xfrm>
            <a:off x="0" y="0"/>
            <a:ext cx="3132138" cy="1908000"/>
          </a:xfrm>
          <a:blipFill>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smtClean="0"/>
              <a:t>Click icon to add picture</a:t>
            </a:r>
            <a:endParaRPr lang="en-GB"/>
          </a:p>
        </p:txBody>
      </p:sp>
      <p:sp>
        <p:nvSpPr>
          <p:cNvPr id="10" name="Picture Placeholder 2"/>
          <p:cNvSpPr>
            <a:spLocks noGrp="1"/>
          </p:cNvSpPr>
          <p:nvPr>
            <p:ph type="pic" sz="quarter" idx="14"/>
          </p:nvPr>
        </p:nvSpPr>
        <p:spPr>
          <a:xfrm>
            <a:off x="0" y="2111666"/>
            <a:ext cx="3132138" cy="1908000"/>
          </a:xfrm>
          <a:blipFill>
            <a:blip r:embed="rId3" cstate="email">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smtClean="0"/>
              <a:t>Click icon to add picture</a:t>
            </a:r>
            <a:endParaRPr lang="en-GB"/>
          </a:p>
        </p:txBody>
      </p:sp>
      <p:sp>
        <p:nvSpPr>
          <p:cNvPr id="12" name="Picture Placeholder 2"/>
          <p:cNvSpPr>
            <a:spLocks noGrp="1"/>
          </p:cNvSpPr>
          <p:nvPr>
            <p:ph type="pic" sz="quarter" idx="15"/>
          </p:nvPr>
        </p:nvSpPr>
        <p:spPr>
          <a:xfrm>
            <a:off x="0" y="4221088"/>
            <a:ext cx="3132138" cy="1908000"/>
          </a:xfrm>
          <a:blipFill>
            <a:blip r:embed="rId4" cstate="email">
              <a:extLst>
                <a:ext uri="{28A0092B-C50C-407E-A947-70E740481C1C}">
                  <a14:useLocalDpi xmlns:a14="http://schemas.microsoft.com/office/drawing/2010/main"/>
                </a:ext>
              </a:extLst>
            </a:blip>
            <a:srcRect/>
            <a:stretch>
              <a:fillRect/>
            </a:stretch>
          </a:blipFill>
        </p:spPr>
        <p:txBody>
          <a:bodyPr/>
          <a:lstStyle>
            <a:lvl1pPr marL="0" indent="0">
              <a:buFontTx/>
              <a:buNone/>
              <a:defRPr/>
            </a:lvl1pPr>
          </a:lstStyle>
          <a:p>
            <a:r>
              <a:rPr lang="en-US" smtClean="0"/>
              <a:t>Click icon to add picture</a:t>
            </a:r>
            <a:endParaRPr lang="en-GB"/>
          </a:p>
        </p:txBody>
      </p:sp>
    </p:spTree>
    <p:extLst>
      <p:ext uri="{BB962C8B-B14F-4D97-AF65-F5344CB8AC3E}">
        <p14:creationId xmlns:p14="http://schemas.microsoft.com/office/powerpoint/2010/main" val="315104081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Rectangle 6"/>
          <p:cNvSpPr/>
          <p:nvPr userDrawn="1"/>
        </p:nvSpPr>
        <p:spPr>
          <a:xfrm>
            <a:off x="0" y="3157302"/>
            <a:ext cx="9144000" cy="3700698"/>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TextBox 8"/>
          <p:cNvSpPr txBox="1"/>
          <p:nvPr userDrawn="1"/>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sp>
        <p:nvSpPr>
          <p:cNvPr id="8" name="Text Box 4"/>
          <p:cNvSpPr txBox="1">
            <a:spLocks noChangeArrowheads="1"/>
          </p:cNvSpPr>
          <p:nvPr userDrawn="1"/>
        </p:nvSpPr>
        <p:spPr bwMode="auto">
          <a:xfrm>
            <a:off x="4173280" y="3267175"/>
            <a:ext cx="355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600" spc="-150" dirty="0" err="1">
                <a:solidFill>
                  <a:srgbClr val="CAEE9C">
                    <a:lumMod val="75000"/>
                  </a:srgbClr>
                </a:solidFill>
              </a:rPr>
              <a:t>xie-xie</a:t>
            </a:r>
            <a:endParaRPr lang="en-GB" sz="3200" spc="-150" dirty="0">
              <a:solidFill>
                <a:srgbClr val="CAEE9C">
                  <a:lumMod val="75000"/>
                </a:srgbClr>
              </a:solidFill>
            </a:endParaRPr>
          </a:p>
        </p:txBody>
      </p:sp>
      <p:sp>
        <p:nvSpPr>
          <p:cNvPr id="12" name="Text Box 4"/>
          <p:cNvSpPr txBox="1">
            <a:spLocks noChangeArrowheads="1"/>
          </p:cNvSpPr>
          <p:nvPr userDrawn="1"/>
        </p:nvSpPr>
        <p:spPr bwMode="auto">
          <a:xfrm>
            <a:off x="2992114" y="3620454"/>
            <a:ext cx="355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800" spc="-150" dirty="0" err="1">
                <a:solidFill>
                  <a:srgbClr val="CAEE9C">
                    <a:lumMod val="60000"/>
                    <a:lumOff val="40000"/>
                  </a:srgbClr>
                </a:solidFill>
              </a:rPr>
              <a:t>zikomo</a:t>
            </a:r>
            <a:endParaRPr lang="en-GB" spc="-150" dirty="0">
              <a:solidFill>
                <a:srgbClr val="CAEE9C">
                  <a:lumMod val="60000"/>
                  <a:lumOff val="40000"/>
                </a:srgbClr>
              </a:solidFill>
            </a:endParaRPr>
          </a:p>
        </p:txBody>
      </p:sp>
      <p:sp>
        <p:nvSpPr>
          <p:cNvPr id="14" name="Text Box 4"/>
          <p:cNvSpPr txBox="1">
            <a:spLocks noChangeArrowheads="1"/>
          </p:cNvSpPr>
          <p:nvPr userDrawn="1"/>
        </p:nvSpPr>
        <p:spPr bwMode="auto">
          <a:xfrm>
            <a:off x="2362551" y="3625471"/>
            <a:ext cx="406257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6600" b="1" spc="-150" dirty="0" smtClean="0">
                <a:solidFill>
                  <a:srgbClr val="CAEE9C">
                    <a:lumMod val="75000"/>
                  </a:srgbClr>
                </a:solidFill>
              </a:rPr>
              <a:t>thank </a:t>
            </a:r>
            <a:r>
              <a:rPr lang="en-GB" sz="6600" b="1" spc="-150" dirty="0">
                <a:solidFill>
                  <a:srgbClr val="CAEE9C">
                    <a:lumMod val="75000"/>
                  </a:srgbClr>
                </a:solidFill>
              </a:rPr>
              <a:t>you </a:t>
            </a:r>
          </a:p>
        </p:txBody>
      </p:sp>
      <p:sp>
        <p:nvSpPr>
          <p:cNvPr id="16" name="Text Box 4"/>
          <p:cNvSpPr txBox="1">
            <a:spLocks noChangeArrowheads="1"/>
          </p:cNvSpPr>
          <p:nvPr userDrawn="1"/>
        </p:nvSpPr>
        <p:spPr bwMode="auto">
          <a:xfrm>
            <a:off x="617280" y="4289023"/>
            <a:ext cx="355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200" b="1" spc="-150" dirty="0" err="1" smtClean="0">
                <a:solidFill>
                  <a:srgbClr val="CAEE9C">
                    <a:lumMod val="60000"/>
                    <a:lumOff val="40000"/>
                  </a:srgbClr>
                </a:solidFill>
              </a:rPr>
              <a:t>urakoze</a:t>
            </a:r>
            <a:endParaRPr lang="en-GB" sz="3200" b="1" spc="-150" dirty="0">
              <a:solidFill>
                <a:srgbClr val="CAEE9C">
                  <a:lumMod val="60000"/>
                  <a:lumOff val="40000"/>
                </a:srgbClr>
              </a:solidFill>
            </a:endParaRPr>
          </a:p>
        </p:txBody>
      </p:sp>
      <p:sp>
        <p:nvSpPr>
          <p:cNvPr id="18" name="Text Box 4"/>
          <p:cNvSpPr txBox="1">
            <a:spLocks noChangeArrowheads="1"/>
          </p:cNvSpPr>
          <p:nvPr userDrawn="1"/>
        </p:nvSpPr>
        <p:spPr bwMode="auto">
          <a:xfrm>
            <a:off x="2501735" y="4539381"/>
            <a:ext cx="3556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200" b="1" spc="-150" dirty="0" err="1">
                <a:solidFill>
                  <a:srgbClr val="CAEE9C">
                    <a:lumMod val="75000"/>
                  </a:srgbClr>
                </a:solidFill>
              </a:rPr>
              <a:t>terima</a:t>
            </a:r>
            <a:r>
              <a:rPr lang="en-GB" sz="3200" b="1" spc="-150" dirty="0">
                <a:solidFill>
                  <a:srgbClr val="CAEE9C">
                    <a:lumMod val="75000"/>
                  </a:srgbClr>
                </a:solidFill>
              </a:rPr>
              <a:t> </a:t>
            </a:r>
            <a:r>
              <a:rPr lang="en-GB" sz="3200" b="1" spc="-150" dirty="0" err="1">
                <a:solidFill>
                  <a:srgbClr val="CAEE9C">
                    <a:lumMod val="75000"/>
                  </a:srgbClr>
                </a:solidFill>
              </a:rPr>
              <a:t>kasih</a:t>
            </a:r>
            <a:r>
              <a:rPr lang="en-GB" sz="3200" b="1" spc="-150" dirty="0">
                <a:solidFill>
                  <a:srgbClr val="CAEE9C">
                    <a:lumMod val="75000"/>
                  </a:srgbClr>
                </a:solidFill>
              </a:rPr>
              <a:t> </a:t>
            </a:r>
          </a:p>
        </p:txBody>
      </p:sp>
      <p:sp>
        <p:nvSpPr>
          <p:cNvPr id="19" name="Text Box 4"/>
          <p:cNvSpPr txBox="1">
            <a:spLocks noChangeArrowheads="1"/>
          </p:cNvSpPr>
          <p:nvPr userDrawn="1"/>
        </p:nvSpPr>
        <p:spPr bwMode="auto">
          <a:xfrm>
            <a:off x="4315361" y="4184299"/>
            <a:ext cx="355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200" spc="-150" dirty="0" err="1">
                <a:solidFill>
                  <a:srgbClr val="92D050"/>
                </a:solidFill>
              </a:rPr>
              <a:t>ke</a:t>
            </a:r>
            <a:r>
              <a:rPr lang="en-GB" sz="3200" spc="-150" dirty="0">
                <a:solidFill>
                  <a:srgbClr val="92D050"/>
                </a:solidFill>
              </a:rPr>
              <a:t> </a:t>
            </a:r>
            <a:r>
              <a:rPr lang="en-GB" sz="3200" spc="-150" dirty="0" err="1">
                <a:solidFill>
                  <a:srgbClr val="92D050"/>
                </a:solidFill>
              </a:rPr>
              <a:t>itumetse</a:t>
            </a:r>
            <a:endParaRPr lang="en-GB" sz="3200" spc="-150" dirty="0">
              <a:solidFill>
                <a:srgbClr val="92D050"/>
              </a:solidFill>
            </a:endParaRPr>
          </a:p>
        </p:txBody>
      </p:sp>
      <p:sp>
        <p:nvSpPr>
          <p:cNvPr id="20" name="Text Box 4"/>
          <p:cNvSpPr txBox="1">
            <a:spLocks noChangeArrowheads="1"/>
          </p:cNvSpPr>
          <p:nvPr userDrawn="1"/>
        </p:nvSpPr>
        <p:spPr bwMode="auto">
          <a:xfrm>
            <a:off x="5120975" y="4545688"/>
            <a:ext cx="355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pc="-150" dirty="0" err="1">
                <a:solidFill>
                  <a:srgbClr val="CAEE9C">
                    <a:lumMod val="75000"/>
                  </a:srgbClr>
                </a:solidFill>
              </a:rPr>
              <a:t>dhanyawaad</a:t>
            </a:r>
            <a:endParaRPr lang="en-GB" spc="-150" dirty="0">
              <a:solidFill>
                <a:srgbClr val="CAEE9C">
                  <a:lumMod val="75000"/>
                </a:srgbClr>
              </a:solidFill>
            </a:endParaRPr>
          </a:p>
        </p:txBody>
      </p:sp>
      <p:sp>
        <p:nvSpPr>
          <p:cNvPr id="21" name="Text Box 4"/>
          <p:cNvSpPr txBox="1">
            <a:spLocks noChangeArrowheads="1"/>
          </p:cNvSpPr>
          <p:nvPr userDrawn="1"/>
        </p:nvSpPr>
        <p:spPr bwMode="auto">
          <a:xfrm>
            <a:off x="1018505" y="3555150"/>
            <a:ext cx="355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2800" spc="-150" dirty="0" err="1" smtClean="0">
                <a:solidFill>
                  <a:srgbClr val="CAEE9C">
                    <a:lumMod val="60000"/>
                    <a:lumOff val="40000"/>
                  </a:srgbClr>
                </a:solidFill>
              </a:rPr>
              <a:t>merci</a:t>
            </a:r>
            <a:endParaRPr lang="en-GB" sz="2800" spc="-150" dirty="0">
              <a:solidFill>
                <a:srgbClr val="CAEE9C">
                  <a:lumMod val="60000"/>
                  <a:lumOff val="40000"/>
                </a:srgbClr>
              </a:solidFill>
            </a:endParaRPr>
          </a:p>
        </p:txBody>
      </p:sp>
      <p:sp>
        <p:nvSpPr>
          <p:cNvPr id="22" name="Text Box 4"/>
          <p:cNvSpPr txBox="1">
            <a:spLocks noChangeArrowheads="1"/>
          </p:cNvSpPr>
          <p:nvPr userDrawn="1"/>
        </p:nvSpPr>
        <p:spPr bwMode="auto">
          <a:xfrm>
            <a:off x="5862004" y="3569338"/>
            <a:ext cx="355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2800" b="1" spc="-150" dirty="0" err="1">
                <a:solidFill>
                  <a:srgbClr val="CAEE9C">
                    <a:lumMod val="60000"/>
                    <a:lumOff val="40000"/>
                  </a:srgbClr>
                </a:solidFill>
              </a:rPr>
              <a:t>efharistó</a:t>
            </a:r>
            <a:endParaRPr lang="en-GB" sz="2800" b="1" spc="-150" dirty="0">
              <a:solidFill>
                <a:srgbClr val="CAEE9C">
                  <a:lumMod val="60000"/>
                  <a:lumOff val="40000"/>
                </a:srgbClr>
              </a:solidFill>
            </a:endParaRPr>
          </a:p>
        </p:txBody>
      </p:sp>
      <p:sp>
        <p:nvSpPr>
          <p:cNvPr id="25" name="Rectangle 24"/>
          <p:cNvSpPr/>
          <p:nvPr userDrawn="1"/>
        </p:nvSpPr>
        <p:spPr>
          <a:xfrm>
            <a:off x="1125396" y="3292006"/>
            <a:ext cx="2752677" cy="523220"/>
          </a:xfrm>
          <a:prstGeom prst="rect">
            <a:avLst/>
          </a:prstGeom>
        </p:spPr>
        <p:txBody>
          <a:bodyPr wrap="none">
            <a:spAutoFit/>
          </a:bodyPr>
          <a:lstStyle/>
          <a:p>
            <a:r>
              <a:rPr lang="en-GB" sz="2800" b="1" spc="-150" dirty="0" err="1">
                <a:solidFill>
                  <a:srgbClr val="CAEE9C">
                    <a:lumMod val="75000"/>
                  </a:srgbClr>
                </a:solidFill>
              </a:rPr>
              <a:t>Assalamualikum</a:t>
            </a:r>
            <a:endParaRPr lang="en-GB" b="1" spc="-150" dirty="0">
              <a:solidFill>
                <a:srgbClr val="CAEE9C">
                  <a:lumMod val="75000"/>
                </a:srgbClr>
              </a:solidFill>
            </a:endParaRPr>
          </a:p>
        </p:txBody>
      </p:sp>
      <p:sp>
        <p:nvSpPr>
          <p:cNvPr id="26" name="TextBox 25"/>
          <p:cNvSpPr txBox="1"/>
          <p:nvPr userDrawn="1"/>
        </p:nvSpPr>
        <p:spPr>
          <a:xfrm>
            <a:off x="4110374" y="4181300"/>
            <a:ext cx="497252" cy="400110"/>
          </a:xfrm>
          <a:prstGeom prst="rect">
            <a:avLst/>
          </a:prstGeom>
          <a:noFill/>
        </p:spPr>
        <p:txBody>
          <a:bodyPr wrap="none" rtlCol="0">
            <a:spAutoFit/>
          </a:bodyPr>
          <a:lstStyle/>
          <a:p>
            <a:r>
              <a:rPr lang="en-GB" sz="2000" b="1" spc="-150" dirty="0" err="1" smtClean="0">
                <a:solidFill>
                  <a:srgbClr val="CAEE9C">
                    <a:lumMod val="60000"/>
                    <a:lumOff val="40000"/>
                  </a:srgbClr>
                </a:solidFill>
              </a:rPr>
              <a:t>tak</a:t>
            </a:r>
            <a:endParaRPr lang="en-GB" sz="2000" b="1" spc="-150" dirty="0">
              <a:solidFill>
                <a:srgbClr val="CAEE9C">
                  <a:lumMod val="60000"/>
                  <a:lumOff val="40000"/>
                </a:srgbClr>
              </a:solidFill>
            </a:endParaRPr>
          </a:p>
        </p:txBody>
      </p:sp>
      <p:sp>
        <p:nvSpPr>
          <p:cNvPr id="28" name="Rectangle 27"/>
          <p:cNvSpPr/>
          <p:nvPr userDrawn="1"/>
        </p:nvSpPr>
        <p:spPr>
          <a:xfrm>
            <a:off x="1416823" y="4158782"/>
            <a:ext cx="671979" cy="369332"/>
          </a:xfrm>
          <a:prstGeom prst="rect">
            <a:avLst/>
          </a:prstGeom>
        </p:spPr>
        <p:txBody>
          <a:bodyPr wrap="none">
            <a:spAutoFit/>
          </a:bodyPr>
          <a:lstStyle/>
          <a:p>
            <a:r>
              <a:rPr lang="fi-FI" sz="1800" b="1" spc="-150" dirty="0">
                <a:solidFill>
                  <a:srgbClr val="CAEE9C">
                    <a:lumMod val="75000"/>
                  </a:srgbClr>
                </a:solidFill>
              </a:rPr>
              <a:t>kiitos</a:t>
            </a:r>
          </a:p>
        </p:txBody>
      </p:sp>
      <p:sp>
        <p:nvSpPr>
          <p:cNvPr id="30" name="Rectangle 29"/>
          <p:cNvSpPr/>
          <p:nvPr userDrawn="1"/>
        </p:nvSpPr>
        <p:spPr>
          <a:xfrm>
            <a:off x="3915393" y="3425416"/>
            <a:ext cx="854721" cy="400110"/>
          </a:xfrm>
          <a:prstGeom prst="rect">
            <a:avLst/>
          </a:prstGeom>
        </p:spPr>
        <p:txBody>
          <a:bodyPr wrap="none">
            <a:spAutoFit/>
          </a:bodyPr>
          <a:lstStyle/>
          <a:p>
            <a:r>
              <a:rPr lang="hi-IN" sz="2000" spc="-150" dirty="0">
                <a:solidFill>
                  <a:srgbClr val="CAEE9C">
                    <a:lumMod val="75000"/>
                  </a:srgbClr>
                </a:solidFill>
              </a:rPr>
              <a:t>शुक्रिया</a:t>
            </a:r>
          </a:p>
        </p:txBody>
      </p:sp>
      <p:sp>
        <p:nvSpPr>
          <p:cNvPr id="32" name="Rectangle 31"/>
          <p:cNvSpPr/>
          <p:nvPr userDrawn="1"/>
        </p:nvSpPr>
        <p:spPr>
          <a:xfrm>
            <a:off x="791201" y="3800600"/>
            <a:ext cx="1369286" cy="461665"/>
          </a:xfrm>
          <a:prstGeom prst="rect">
            <a:avLst/>
          </a:prstGeom>
        </p:spPr>
        <p:txBody>
          <a:bodyPr wrap="none">
            <a:spAutoFit/>
          </a:bodyPr>
          <a:lstStyle/>
          <a:p>
            <a:r>
              <a:rPr lang="ja-JP" altLang="en-US" spc="-150" dirty="0">
                <a:solidFill>
                  <a:srgbClr val="92D050"/>
                </a:solidFill>
              </a:rPr>
              <a:t>ありがとう</a:t>
            </a:r>
          </a:p>
        </p:txBody>
      </p:sp>
      <p:sp>
        <p:nvSpPr>
          <p:cNvPr id="34" name="Rectangle 33"/>
          <p:cNvSpPr/>
          <p:nvPr userDrawn="1"/>
        </p:nvSpPr>
        <p:spPr>
          <a:xfrm>
            <a:off x="5951280" y="3913287"/>
            <a:ext cx="947695" cy="400110"/>
          </a:xfrm>
          <a:prstGeom prst="rect">
            <a:avLst/>
          </a:prstGeom>
        </p:spPr>
        <p:txBody>
          <a:bodyPr wrap="none">
            <a:spAutoFit/>
          </a:bodyPr>
          <a:lstStyle/>
          <a:p>
            <a:r>
              <a:rPr lang="es-ES" sz="2000" b="1" spc="-150" dirty="0">
                <a:solidFill>
                  <a:srgbClr val="CAEE9C">
                    <a:lumMod val="60000"/>
                    <a:lumOff val="40000"/>
                  </a:srgbClr>
                </a:solidFill>
              </a:rPr>
              <a:t>gracias</a:t>
            </a:r>
          </a:p>
        </p:txBody>
      </p:sp>
      <p:sp>
        <p:nvSpPr>
          <p:cNvPr id="29" name="Text Box 4"/>
          <p:cNvSpPr txBox="1">
            <a:spLocks noChangeArrowheads="1"/>
          </p:cNvSpPr>
          <p:nvPr userDrawn="1"/>
        </p:nvSpPr>
        <p:spPr bwMode="auto">
          <a:xfrm>
            <a:off x="5860025" y="4184299"/>
            <a:ext cx="355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800" dirty="0" err="1">
                <a:solidFill>
                  <a:srgbClr val="CAEE9C">
                    <a:lumMod val="75000"/>
                  </a:srgbClr>
                </a:solidFill>
              </a:rPr>
              <a:t>zikomo</a:t>
            </a:r>
            <a:endParaRPr lang="en-GB" dirty="0">
              <a:solidFill>
                <a:srgbClr val="CAEE9C">
                  <a:lumMod val="75000"/>
                </a:srgbClr>
              </a:solidFill>
            </a:endParaRPr>
          </a:p>
        </p:txBody>
      </p:sp>
      <p:sp>
        <p:nvSpPr>
          <p:cNvPr id="31" name="Rectangle 30"/>
          <p:cNvSpPr/>
          <p:nvPr userDrawn="1"/>
        </p:nvSpPr>
        <p:spPr>
          <a:xfrm>
            <a:off x="869237" y="4581410"/>
            <a:ext cx="883575" cy="400110"/>
          </a:xfrm>
          <a:prstGeom prst="rect">
            <a:avLst/>
          </a:prstGeom>
        </p:spPr>
        <p:txBody>
          <a:bodyPr wrap="none">
            <a:spAutoFit/>
          </a:bodyPr>
          <a:lstStyle/>
          <a:p>
            <a:r>
              <a:rPr lang="de-DE" sz="2000" dirty="0" smtClean="0">
                <a:solidFill>
                  <a:srgbClr val="CAEE9C">
                    <a:lumMod val="75000"/>
                  </a:srgbClr>
                </a:solidFill>
              </a:rPr>
              <a:t>danke</a:t>
            </a:r>
            <a:endParaRPr lang="de-DE" sz="2000" dirty="0">
              <a:solidFill>
                <a:srgbClr val="CAEE9C">
                  <a:lumMod val="75000"/>
                </a:srgbClr>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
        <p:nvSpPr>
          <p:cNvPr id="3" name="Text Placeholder 2"/>
          <p:cNvSpPr>
            <a:spLocks noGrp="1"/>
          </p:cNvSpPr>
          <p:nvPr>
            <p:ph type="body" sz="quarter" idx="11" hasCustomPrompt="1"/>
          </p:nvPr>
        </p:nvSpPr>
        <p:spPr>
          <a:xfrm>
            <a:off x="467543" y="5125169"/>
            <a:ext cx="8209431" cy="9144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7BC143"/>
              </a:buClr>
              <a:buSzTx/>
              <a:buFont typeface="Calibri" panose="020F0502020204030204" pitchFamily="34" charset="0"/>
              <a:buNone/>
              <a:tabLst/>
              <a:defRPr lang="en-GB" sz="2400" b="1" smtClean="0">
                <a:solidFill>
                  <a:schemeClr val="accent3">
                    <a:lumMod val="20000"/>
                    <a:lumOff val="80000"/>
                  </a:schemeClr>
                </a:solidFill>
              </a:defRPr>
            </a:lvl1pPr>
          </a:lstStyle>
          <a:p>
            <a:pPr marL="0" marR="0" lvl="0" indent="0" algn="ctr" defTabSz="914400" rtl="0" eaLnBrk="1" fontAlgn="auto" latinLnBrk="0" hangingPunct="1">
              <a:lnSpc>
                <a:spcPct val="100000"/>
              </a:lnSpc>
              <a:spcBef>
                <a:spcPct val="20000"/>
              </a:spcBef>
              <a:spcAft>
                <a:spcPts val="0"/>
              </a:spcAft>
              <a:buClr>
                <a:srgbClr val="7BC143"/>
              </a:buClr>
              <a:buSzTx/>
              <a:buFont typeface="Calibri" panose="020F0502020204030204" pitchFamily="34" charset="0"/>
              <a:buNone/>
              <a:tabLst/>
              <a:defRPr/>
            </a:pPr>
            <a:r>
              <a:rPr lang="en-GB" sz="2000" b="1" dirty="0" smtClean="0">
                <a:solidFill>
                  <a:schemeClr val="accent3">
                    <a:lumMod val="20000"/>
                    <a:lumOff val="80000"/>
                  </a:schemeClr>
                </a:solidFill>
                <a:latin typeface="+mj-lt"/>
              </a:rPr>
              <a:t>Name, CABI Centre</a:t>
            </a:r>
            <a:br>
              <a:rPr lang="en-GB" sz="2000" b="1" dirty="0" smtClean="0">
                <a:solidFill>
                  <a:schemeClr val="accent3">
                    <a:lumMod val="20000"/>
                    <a:lumOff val="80000"/>
                  </a:schemeClr>
                </a:solidFill>
                <a:latin typeface="+mj-lt"/>
              </a:rPr>
            </a:br>
            <a:r>
              <a:rPr lang="en-GB" sz="2000" b="1" dirty="0" smtClean="0">
                <a:solidFill>
                  <a:schemeClr val="accent3">
                    <a:lumMod val="20000"/>
                    <a:lumOff val="80000"/>
                  </a:schemeClr>
                </a:solidFill>
                <a:latin typeface="+mj-lt"/>
              </a:rPr>
              <a:t>email@cabi.org</a:t>
            </a:r>
          </a:p>
          <a:p>
            <a:pPr lvl="0"/>
            <a:endParaRPr lang="en-GB" dirty="0"/>
          </a:p>
        </p:txBody>
      </p:sp>
      <p:sp>
        <p:nvSpPr>
          <p:cNvPr id="27" name="Rectangle 26"/>
          <p:cNvSpPr/>
          <p:nvPr userDrawn="1"/>
        </p:nvSpPr>
        <p:spPr>
          <a:xfrm>
            <a:off x="0" y="-18324"/>
            <a:ext cx="9144000" cy="317562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6" name="Text Box 4"/>
          <p:cNvSpPr txBox="1">
            <a:spLocks noChangeArrowheads="1"/>
          </p:cNvSpPr>
          <p:nvPr userDrawn="1"/>
        </p:nvSpPr>
        <p:spPr bwMode="auto">
          <a:xfrm>
            <a:off x="6289206" y="4499787"/>
            <a:ext cx="355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800" spc="-150" dirty="0" err="1" smtClean="0">
                <a:solidFill>
                  <a:srgbClr val="CAEE9C">
                    <a:lumMod val="60000"/>
                    <a:lumOff val="40000"/>
                  </a:srgbClr>
                </a:solidFill>
              </a:rPr>
              <a:t>asante</a:t>
            </a:r>
            <a:endParaRPr lang="en-GB" spc="-150" dirty="0">
              <a:solidFill>
                <a:srgbClr val="CAEE9C">
                  <a:lumMod val="60000"/>
                  <a:lumOff val="40000"/>
                </a:srgbClr>
              </a:solidFill>
            </a:endParaRPr>
          </a:p>
        </p:txBody>
      </p:sp>
    </p:spTree>
    <p:extLst>
      <p:ext uri="{BB962C8B-B14F-4D97-AF65-F5344CB8AC3E}">
        <p14:creationId xmlns:p14="http://schemas.microsoft.com/office/powerpoint/2010/main" val="89372547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6"/>
            <a:ext cx="9144000" cy="4725143"/>
          </a:xfrm>
          <a:blipFill>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GB" dirty="0" smtClean="0"/>
              <a:t>You may insert your own picture (Click icon to add picture), no line bordering picture. </a:t>
            </a:r>
            <a:endParaRPr lang="en-GB" dirty="0" smtClean="0">
              <a:latin typeface="Arial" panose="020B0604020202020204" pitchFamily="34" charset="0"/>
            </a:endParaRPr>
          </a:p>
        </p:txBody>
      </p:sp>
      <p:sp>
        <p:nvSpPr>
          <p:cNvPr id="7" name="Rectangle 6"/>
          <p:cNvSpPr/>
          <p:nvPr userDrawn="1"/>
        </p:nvSpPr>
        <p:spPr>
          <a:xfrm>
            <a:off x="-9164" y="4725144"/>
            <a:ext cx="9153164" cy="2157341"/>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TextBox 8"/>
          <p:cNvSpPr txBox="1"/>
          <p:nvPr userDrawn="1"/>
        </p:nvSpPr>
        <p:spPr>
          <a:xfrm>
            <a:off x="179513" y="6452870"/>
            <a:ext cx="1949572"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sp>
        <p:nvSpPr>
          <p:cNvPr id="3" name="Subtitle 2"/>
          <p:cNvSpPr>
            <a:spLocks noGrp="1"/>
          </p:cNvSpPr>
          <p:nvPr>
            <p:ph type="subTitle" idx="1" hasCustomPrompt="1"/>
          </p:nvPr>
        </p:nvSpPr>
        <p:spPr>
          <a:xfrm>
            <a:off x="107504" y="4725144"/>
            <a:ext cx="8928992" cy="749024"/>
          </a:xfrm>
        </p:spPr>
        <p:txBody>
          <a:bodyPr anchor="ctr">
            <a:normAutofit/>
          </a:bodyPr>
          <a:lstStyle>
            <a:lvl1pPr marL="0" indent="0" algn="ctr">
              <a:buNone/>
              <a:defRPr sz="2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 here</a:t>
            </a:r>
          </a:p>
        </p:txBody>
      </p:sp>
      <p:sp>
        <p:nvSpPr>
          <p:cNvPr id="30" name="Text Placeholder 29"/>
          <p:cNvSpPr>
            <a:spLocks noGrp="1"/>
          </p:cNvSpPr>
          <p:nvPr>
            <p:ph type="body" sz="quarter" idx="11" hasCustomPrompt="1"/>
          </p:nvPr>
        </p:nvSpPr>
        <p:spPr>
          <a:xfrm>
            <a:off x="107512" y="5474569"/>
            <a:ext cx="8928991" cy="326043"/>
          </a:xfrm>
        </p:spPr>
        <p:txBody>
          <a:bodyPr>
            <a:normAutofit/>
          </a:bodyPr>
          <a:lstStyle>
            <a:lvl1pPr marL="0" indent="0" algn="ctr">
              <a:buNone/>
              <a:defRPr sz="1400" b="1" baseline="0">
                <a:solidFill>
                  <a:schemeClr val="accent3">
                    <a:lumMod val="40000"/>
                    <a:lumOff val="60000"/>
                  </a:schemeClr>
                </a:solidFill>
              </a:defRPr>
            </a:lvl1pPr>
          </a:lstStyle>
          <a:p>
            <a:pPr lvl="0"/>
            <a:r>
              <a:rPr lang="en-US" dirty="0" smtClean="0"/>
              <a:t>Data collected by (names of contributors and production team)</a:t>
            </a:r>
            <a:endParaRPr lang="en-GB" dirty="0"/>
          </a:p>
        </p:txBody>
      </p:sp>
      <p:sp>
        <p:nvSpPr>
          <p:cNvPr id="32" name="Text Placeholder 31"/>
          <p:cNvSpPr>
            <a:spLocks noGrp="1"/>
          </p:cNvSpPr>
          <p:nvPr>
            <p:ph type="body" sz="quarter" idx="12" hasCustomPrompt="1"/>
          </p:nvPr>
        </p:nvSpPr>
        <p:spPr>
          <a:xfrm>
            <a:off x="102930" y="5812514"/>
            <a:ext cx="8928991" cy="341007"/>
          </a:xfrm>
        </p:spPr>
        <p:txBody>
          <a:bodyPr>
            <a:normAutofit/>
          </a:bodyPr>
          <a:lstStyle>
            <a:lvl1pPr marL="0" indent="0" algn="ctr">
              <a:buNone/>
              <a:defRPr sz="1400" b="1" baseline="0">
                <a:solidFill>
                  <a:schemeClr val="accent3">
                    <a:lumMod val="40000"/>
                    <a:lumOff val="60000"/>
                  </a:schemeClr>
                </a:solidFill>
              </a:defRPr>
            </a:lvl1pPr>
          </a:lstStyle>
          <a:p>
            <a:pPr lvl="0"/>
            <a:r>
              <a:rPr lang="en-GB" dirty="0" smtClean="0"/>
              <a:t>Analysis and Compilation by (names of contributors)</a:t>
            </a:r>
            <a:endParaRPr lang="en-GB" dirty="0"/>
          </a:p>
        </p:txBody>
      </p:sp>
      <p:sp>
        <p:nvSpPr>
          <p:cNvPr id="33" name="Text Placeholder 31"/>
          <p:cNvSpPr>
            <a:spLocks noGrp="1"/>
          </p:cNvSpPr>
          <p:nvPr>
            <p:ph type="body" sz="quarter" idx="13" hasCustomPrompt="1"/>
          </p:nvPr>
        </p:nvSpPr>
        <p:spPr>
          <a:xfrm>
            <a:off x="107504" y="6163322"/>
            <a:ext cx="8928990" cy="341007"/>
          </a:xfrm>
        </p:spPr>
        <p:txBody>
          <a:bodyPr>
            <a:normAutofit/>
          </a:bodyPr>
          <a:lstStyle>
            <a:lvl1pPr marL="0" indent="0" algn="ctr">
              <a:buNone/>
              <a:defRPr sz="1400" b="1" baseline="0">
                <a:solidFill>
                  <a:schemeClr val="accent3">
                    <a:lumMod val="40000"/>
                    <a:lumOff val="60000"/>
                  </a:schemeClr>
                </a:solidFill>
              </a:defRPr>
            </a:lvl1pPr>
          </a:lstStyle>
          <a:p>
            <a:pPr lvl="0"/>
            <a:r>
              <a:rPr lang="en-GB" dirty="0" smtClean="0"/>
              <a:t>Presenters name, date, event</a:t>
            </a:r>
            <a:endParaRPr lang="en-GB" dirty="0"/>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67214" y="6280162"/>
            <a:ext cx="733417" cy="448335"/>
          </a:xfrm>
          <a:prstGeom prst="rect">
            <a:avLst/>
          </a:prstGeom>
        </p:spPr>
      </p:pic>
      <p:sp>
        <p:nvSpPr>
          <p:cNvPr id="26" name="Title 25"/>
          <p:cNvSpPr>
            <a:spLocks noGrp="1"/>
          </p:cNvSpPr>
          <p:nvPr>
            <p:ph type="title" hasCustomPrompt="1"/>
          </p:nvPr>
        </p:nvSpPr>
        <p:spPr>
          <a:xfrm>
            <a:off x="571023" y="3510136"/>
            <a:ext cx="8229600" cy="1143000"/>
          </a:xfrm>
        </p:spPr>
        <p:txBody>
          <a:bodyPr>
            <a:normAutofit/>
          </a:bodyPr>
          <a:lstStyle>
            <a:lvl1pPr>
              <a:defRPr sz="3600" b="1" cap="none" spc="0" baseline="0">
                <a:ln>
                  <a:noFill/>
                </a:ln>
                <a:solidFill>
                  <a:schemeClr val="bg1"/>
                </a:solidFill>
                <a:effectLst/>
              </a:defRPr>
            </a:lvl1pPr>
          </a:lstStyle>
          <a:p>
            <a:r>
              <a:rPr lang="en-US" dirty="0" smtClean="0"/>
              <a:t>Presentation heading here</a:t>
            </a:r>
            <a:br>
              <a:rPr lang="en-US" dirty="0" smtClean="0"/>
            </a:br>
            <a:r>
              <a:rPr lang="en-US" dirty="0" smtClean="0"/>
              <a:t>2nd line if needed</a:t>
            </a:r>
            <a:endParaRPr lang="en-GB" dirty="0"/>
          </a:p>
        </p:txBody>
      </p:sp>
    </p:spTree>
    <p:extLst>
      <p:ext uri="{BB962C8B-B14F-4D97-AF65-F5344CB8AC3E}">
        <p14:creationId xmlns:p14="http://schemas.microsoft.com/office/powerpoint/2010/main" val="235472472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14163"/>
            <a:ext cx="9144000" cy="6156000"/>
          </a:xfrm>
          <a:blipFill>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lang="en-GB" baseline="0" dirty="0" smtClean="0">
                <a:solidFill>
                  <a:schemeClr val="bg1"/>
                </a:solidFill>
              </a:defRPr>
            </a:lvl1pPr>
          </a:lstStyle>
          <a:p>
            <a:r>
              <a:rPr lang="en-GB" dirty="0" smtClean="0"/>
              <a:t>You may insert your own picture (Click icon to add picture), no line bordering picture. </a:t>
            </a:r>
            <a:endParaRPr lang="en-GB" dirty="0" smtClean="0">
              <a:latin typeface="Arial" panose="020B0604020202020204" pitchFamily="34" charset="0"/>
            </a:endParaRPr>
          </a:p>
        </p:txBody>
      </p:sp>
      <p:sp>
        <p:nvSpPr>
          <p:cNvPr id="2" name="Title 1"/>
          <p:cNvSpPr>
            <a:spLocks noGrp="1"/>
          </p:cNvSpPr>
          <p:nvPr>
            <p:ph type="title"/>
          </p:nvPr>
        </p:nvSpPr>
        <p:spPr>
          <a:xfrm>
            <a:off x="179511" y="4869160"/>
            <a:ext cx="8229600" cy="1143000"/>
          </a:xfrm>
        </p:spPr>
        <p:txBody>
          <a:bodyPr/>
          <a:lstStyle>
            <a:lvl1pPr algn="l">
              <a:defRPr b="1" cap="none" spc="0">
                <a:ln>
                  <a:noFill/>
                </a:ln>
                <a:solidFill>
                  <a:schemeClr val="bg1"/>
                </a:solidFill>
                <a:effectLst/>
                <a:latin typeface="+mj-lt"/>
              </a:defRPr>
            </a:lvl1pPr>
          </a:lstStyle>
          <a:p>
            <a:r>
              <a:rPr lang="en-US" smtClean="0"/>
              <a:t>Click to edit Master title style</a:t>
            </a:r>
            <a:endParaRPr lang="en-GB" dirty="0"/>
          </a:p>
        </p:txBody>
      </p:sp>
    </p:spTree>
    <p:extLst>
      <p:ext uri="{BB962C8B-B14F-4D97-AF65-F5344CB8AC3E}">
        <p14:creationId xmlns:p14="http://schemas.microsoft.com/office/powerpoint/2010/main" val="374893827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ur mission Slide">
    <p:spTree>
      <p:nvGrpSpPr>
        <p:cNvPr id="1" name=""/>
        <p:cNvGrpSpPr/>
        <p:nvPr/>
      </p:nvGrpSpPr>
      <p:grpSpPr>
        <a:xfrm>
          <a:off x="0" y="0"/>
          <a:ext cx="0" cy="0"/>
          <a:chOff x="0" y="0"/>
          <a:chExt cx="0" cy="0"/>
        </a:xfrm>
      </p:grpSpPr>
      <p:sp>
        <p:nvSpPr>
          <p:cNvPr id="7" name="Rectangle 6"/>
          <p:cNvSpPr/>
          <p:nvPr userDrawn="1"/>
        </p:nvSpPr>
        <p:spPr>
          <a:xfrm>
            <a:off x="0" y="2684436"/>
            <a:ext cx="9144000" cy="4173565"/>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TextBox 8"/>
          <p:cNvSpPr txBox="1"/>
          <p:nvPr userDrawn="1"/>
        </p:nvSpPr>
        <p:spPr>
          <a:xfrm>
            <a:off x="179513" y="6452870"/>
            <a:ext cx="1949572"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7214" y="6280162"/>
            <a:ext cx="733417" cy="448335"/>
          </a:xfrm>
          <a:prstGeom prst="rect">
            <a:avLst/>
          </a:prstGeom>
        </p:spPr>
      </p:pic>
      <p:sp>
        <p:nvSpPr>
          <p:cNvPr id="5" name="TextBox 4"/>
          <p:cNvSpPr txBox="1"/>
          <p:nvPr userDrawn="1"/>
        </p:nvSpPr>
        <p:spPr>
          <a:xfrm>
            <a:off x="437960" y="3602506"/>
            <a:ext cx="7154234" cy="3108543"/>
          </a:xfrm>
          <a:prstGeom prst="rect">
            <a:avLst/>
          </a:prstGeom>
          <a:noFill/>
        </p:spPr>
        <p:txBody>
          <a:bodyPr wrap="square" rtlCol="0">
            <a:spAutoFit/>
          </a:bodyPr>
          <a:lstStyle/>
          <a:p>
            <a:pPr>
              <a:defRPr/>
            </a:pPr>
            <a:endParaRPr lang="en-US" sz="2800" b="1" dirty="0" smtClean="0">
              <a:solidFill>
                <a:srgbClr val="FFFFFF"/>
              </a:solidFill>
              <a:latin typeface="Arial"/>
            </a:endParaRPr>
          </a:p>
          <a:p>
            <a:pPr>
              <a:defRPr/>
            </a:pPr>
            <a:r>
              <a:rPr lang="en-US" sz="2800" b="1" dirty="0" smtClean="0">
                <a:solidFill>
                  <a:srgbClr val="FFFFFF"/>
                </a:solidFill>
                <a:latin typeface="Arial"/>
              </a:rPr>
              <a:t>CABI is a not-for-profit international organization that improves people’s lives by providing information and applying scientific expertise to solve problems in agriculture and the environment</a:t>
            </a:r>
            <a:endParaRPr lang="en-GB" sz="2800" b="1" dirty="0" smtClean="0">
              <a:solidFill>
                <a:srgbClr val="FFFFFF"/>
              </a:solidFill>
              <a:latin typeface="Arial"/>
            </a:endParaRPr>
          </a:p>
          <a:p>
            <a:endParaRPr lang="en-GB" sz="2800" b="1" dirty="0">
              <a:solidFill>
                <a:srgbClr val="FFFFFF"/>
              </a:solidFill>
              <a:latin typeface="Arial"/>
            </a:endParaRPr>
          </a:p>
        </p:txBody>
      </p:sp>
      <p:sp>
        <p:nvSpPr>
          <p:cNvPr id="10" name="TextBox 9"/>
          <p:cNvSpPr txBox="1"/>
          <p:nvPr userDrawn="1"/>
        </p:nvSpPr>
        <p:spPr>
          <a:xfrm>
            <a:off x="386502" y="2924949"/>
            <a:ext cx="2800767" cy="1200329"/>
          </a:xfrm>
          <a:prstGeom prst="rect">
            <a:avLst/>
          </a:prstGeom>
          <a:noFill/>
        </p:spPr>
        <p:txBody>
          <a:bodyPr wrap="none" rtlCol="0">
            <a:spAutoFit/>
          </a:bodyPr>
          <a:lstStyle/>
          <a:p>
            <a:endParaRPr lang="en-GB" sz="3600" b="1" dirty="0" smtClean="0">
              <a:solidFill>
                <a:srgbClr val="FFFFFF"/>
              </a:solidFill>
              <a:latin typeface="Arial"/>
            </a:endParaRPr>
          </a:p>
          <a:p>
            <a:r>
              <a:rPr lang="en-GB" sz="3600" b="1" dirty="0" smtClean="0">
                <a:solidFill>
                  <a:srgbClr val="FFFFFF"/>
                </a:solidFill>
                <a:latin typeface="Arial"/>
              </a:rPr>
              <a:t>our mission</a:t>
            </a:r>
            <a:endParaRPr lang="en-GB" sz="3600" b="1" dirty="0">
              <a:solidFill>
                <a:srgbClr val="FFFFFF"/>
              </a:solidFill>
              <a:latin typeface="Arial"/>
            </a:endParaRPr>
          </a:p>
        </p:txBody>
      </p:sp>
      <p:sp>
        <p:nvSpPr>
          <p:cNvPr id="11" name="Rectangle 10"/>
          <p:cNvSpPr/>
          <p:nvPr userDrawn="1"/>
        </p:nvSpPr>
        <p:spPr>
          <a:xfrm>
            <a:off x="0" y="-18321"/>
            <a:ext cx="9144000" cy="317562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91465914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what is CABI Slide">
    <p:spTree>
      <p:nvGrpSpPr>
        <p:cNvPr id="1" name=""/>
        <p:cNvGrpSpPr/>
        <p:nvPr/>
      </p:nvGrpSpPr>
      <p:grpSpPr>
        <a:xfrm>
          <a:off x="0" y="0"/>
          <a:ext cx="0" cy="0"/>
          <a:chOff x="0" y="0"/>
          <a:chExt cx="0" cy="0"/>
        </a:xfrm>
      </p:grpSpPr>
      <p:sp>
        <p:nvSpPr>
          <p:cNvPr id="7" name="Rectangle 6"/>
          <p:cNvSpPr/>
          <p:nvPr userDrawn="1"/>
        </p:nvSpPr>
        <p:spPr>
          <a:xfrm>
            <a:off x="0" y="2684436"/>
            <a:ext cx="9144000" cy="4173565"/>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9" name="TextBox 8"/>
          <p:cNvSpPr txBox="1"/>
          <p:nvPr userDrawn="1"/>
        </p:nvSpPr>
        <p:spPr>
          <a:xfrm>
            <a:off x="179513" y="6452870"/>
            <a:ext cx="1949572"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7214" y="6280162"/>
            <a:ext cx="733417" cy="448335"/>
          </a:xfrm>
          <a:prstGeom prst="rect">
            <a:avLst/>
          </a:prstGeom>
        </p:spPr>
      </p:pic>
      <p:sp>
        <p:nvSpPr>
          <p:cNvPr id="4" name="TextBox 3"/>
          <p:cNvSpPr txBox="1"/>
          <p:nvPr userDrawn="1"/>
        </p:nvSpPr>
        <p:spPr>
          <a:xfrm>
            <a:off x="380450" y="3580643"/>
            <a:ext cx="6685129" cy="2677656"/>
          </a:xfrm>
          <a:prstGeom prst="rect">
            <a:avLst/>
          </a:prstGeom>
          <a:noFill/>
        </p:spPr>
        <p:txBody>
          <a:bodyPr wrap="square" rtlCol="0">
            <a:spAutoFit/>
          </a:bodyPr>
          <a:lstStyle/>
          <a:p>
            <a:pPr>
              <a:defRPr/>
            </a:pPr>
            <a:endParaRPr lang="en-GB" sz="2800" b="1" dirty="0" smtClean="0">
              <a:solidFill>
                <a:srgbClr val="FFFFFF"/>
              </a:solidFill>
              <a:latin typeface="Arial"/>
            </a:endParaRPr>
          </a:p>
          <a:p>
            <a:pPr>
              <a:defRPr/>
            </a:pPr>
            <a:endParaRPr lang="en-GB" sz="2800" b="1" dirty="0" smtClean="0">
              <a:solidFill>
                <a:srgbClr val="FFFFFF"/>
              </a:solidFill>
              <a:latin typeface="Arial"/>
            </a:endParaRPr>
          </a:p>
          <a:p>
            <a:pPr>
              <a:defRPr/>
            </a:pPr>
            <a:r>
              <a:rPr lang="en-GB" sz="2800" b="1" dirty="0" smtClean="0">
                <a:solidFill>
                  <a:srgbClr val="FFFFFF"/>
                </a:solidFill>
                <a:latin typeface="Arial"/>
              </a:rPr>
              <a:t>CABI</a:t>
            </a:r>
            <a:r>
              <a:rPr lang="en-GB" sz="2800" dirty="0" smtClean="0">
                <a:solidFill>
                  <a:srgbClr val="FFFFFF"/>
                </a:solidFill>
                <a:latin typeface="Arial"/>
              </a:rPr>
              <a:t> </a:t>
            </a:r>
            <a:r>
              <a:rPr lang="en-GB" altLang="en-US" sz="2800" b="1" dirty="0" smtClean="0">
                <a:solidFill>
                  <a:srgbClr val="FFFFFF"/>
                </a:solidFill>
                <a:latin typeface="Arial"/>
              </a:rPr>
              <a:t>is a not-for-profit science-based development and information organization </a:t>
            </a:r>
          </a:p>
          <a:p>
            <a:r>
              <a:rPr lang="en-GB" sz="2800" dirty="0" smtClean="0">
                <a:solidFill>
                  <a:srgbClr val="FFFFFF"/>
                </a:solidFill>
                <a:latin typeface="Arial"/>
              </a:rPr>
              <a:t> </a:t>
            </a:r>
            <a:endParaRPr lang="en-GB" sz="2800" dirty="0">
              <a:solidFill>
                <a:srgbClr val="FFFFFF"/>
              </a:solidFill>
              <a:latin typeface="Arial"/>
            </a:endParaRPr>
          </a:p>
        </p:txBody>
      </p:sp>
      <p:sp>
        <p:nvSpPr>
          <p:cNvPr id="5" name="TextBox 4"/>
          <p:cNvSpPr txBox="1"/>
          <p:nvPr userDrawn="1"/>
        </p:nvSpPr>
        <p:spPr>
          <a:xfrm>
            <a:off x="386494" y="2924949"/>
            <a:ext cx="3288080" cy="1200329"/>
          </a:xfrm>
          <a:prstGeom prst="rect">
            <a:avLst/>
          </a:prstGeom>
          <a:noFill/>
        </p:spPr>
        <p:txBody>
          <a:bodyPr wrap="none" rtlCol="0">
            <a:spAutoFit/>
          </a:bodyPr>
          <a:lstStyle/>
          <a:p>
            <a:endParaRPr lang="en-GB" sz="3600" b="1" dirty="0" smtClean="0">
              <a:solidFill>
                <a:srgbClr val="FFFFFF"/>
              </a:solidFill>
              <a:latin typeface="Arial"/>
            </a:endParaRPr>
          </a:p>
          <a:p>
            <a:r>
              <a:rPr lang="en-GB" sz="3600" b="1" dirty="0" smtClean="0">
                <a:solidFill>
                  <a:srgbClr val="FFFFFF"/>
                </a:solidFill>
                <a:latin typeface="Arial"/>
              </a:rPr>
              <a:t>what is CABI?</a:t>
            </a:r>
            <a:endParaRPr lang="en-GB" sz="3600" b="1" dirty="0">
              <a:solidFill>
                <a:srgbClr val="FFFFFF"/>
              </a:solidFill>
              <a:latin typeface="Arial"/>
            </a:endParaRPr>
          </a:p>
        </p:txBody>
      </p:sp>
      <p:sp>
        <p:nvSpPr>
          <p:cNvPr id="13" name="Rectangle 12"/>
          <p:cNvSpPr/>
          <p:nvPr userDrawn="1"/>
        </p:nvSpPr>
        <p:spPr>
          <a:xfrm>
            <a:off x="0" y="-18321"/>
            <a:ext cx="9144000" cy="317562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58676429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what does CABI do Slide">
    <p:spTree>
      <p:nvGrpSpPr>
        <p:cNvPr id="1" name=""/>
        <p:cNvGrpSpPr/>
        <p:nvPr/>
      </p:nvGrpSpPr>
      <p:grpSpPr>
        <a:xfrm>
          <a:off x="0" y="0"/>
          <a:ext cx="0" cy="0"/>
          <a:chOff x="0" y="0"/>
          <a:chExt cx="0" cy="0"/>
        </a:xfrm>
      </p:grpSpPr>
      <p:sp>
        <p:nvSpPr>
          <p:cNvPr id="7" name="Rectangle 6"/>
          <p:cNvSpPr/>
          <p:nvPr userDrawn="1"/>
        </p:nvSpPr>
        <p:spPr>
          <a:xfrm>
            <a:off x="-19874" y="2684436"/>
            <a:ext cx="9163873" cy="4173565"/>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TextBox 8"/>
          <p:cNvSpPr txBox="1"/>
          <p:nvPr userDrawn="1"/>
        </p:nvSpPr>
        <p:spPr>
          <a:xfrm>
            <a:off x="179513" y="6452870"/>
            <a:ext cx="1949572"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7214" y="6280162"/>
            <a:ext cx="733417" cy="448335"/>
          </a:xfrm>
          <a:prstGeom prst="rect">
            <a:avLst/>
          </a:prstGeom>
        </p:spPr>
      </p:pic>
      <p:sp>
        <p:nvSpPr>
          <p:cNvPr id="12" name="TextBox 11"/>
          <p:cNvSpPr txBox="1"/>
          <p:nvPr userDrawn="1"/>
        </p:nvSpPr>
        <p:spPr>
          <a:xfrm>
            <a:off x="380450" y="3580649"/>
            <a:ext cx="6685129" cy="3108543"/>
          </a:xfrm>
          <a:prstGeom prst="rect">
            <a:avLst/>
          </a:prstGeom>
          <a:noFill/>
        </p:spPr>
        <p:txBody>
          <a:bodyPr wrap="square" rtlCol="0">
            <a:spAutoFit/>
          </a:bodyPr>
          <a:lstStyle/>
          <a:p>
            <a:pPr>
              <a:defRPr/>
            </a:pPr>
            <a:endParaRPr lang="en-GB" sz="2800" b="1" dirty="0" smtClean="0">
              <a:solidFill>
                <a:srgbClr val="FFFFFF"/>
              </a:solidFill>
              <a:latin typeface="Arial"/>
            </a:endParaRPr>
          </a:p>
          <a:p>
            <a:pPr>
              <a:defRPr/>
            </a:pPr>
            <a:endParaRPr lang="en-GB" sz="2800" b="1" dirty="0" smtClean="0">
              <a:solidFill>
                <a:srgbClr val="FFFFFF"/>
              </a:solidFill>
              <a:latin typeface="Arial"/>
            </a:endParaRPr>
          </a:p>
          <a:p>
            <a:pPr>
              <a:defRPr/>
            </a:pPr>
            <a:r>
              <a:rPr lang="en-GB" sz="2800" b="1" dirty="0" smtClean="0">
                <a:solidFill>
                  <a:srgbClr val="FFFFFF"/>
                </a:solidFill>
                <a:latin typeface="Arial"/>
              </a:rPr>
              <a:t>CABI addresses issues of global concern such as food security, through science, information and communication</a:t>
            </a:r>
          </a:p>
          <a:p>
            <a:r>
              <a:rPr lang="en-GB" sz="2800" dirty="0" smtClean="0">
                <a:solidFill>
                  <a:srgbClr val="FFFFFF"/>
                </a:solidFill>
                <a:latin typeface="Arial"/>
              </a:rPr>
              <a:t> </a:t>
            </a:r>
            <a:endParaRPr lang="en-GB" sz="2800" dirty="0">
              <a:solidFill>
                <a:srgbClr val="FFFFFF"/>
              </a:solidFill>
              <a:latin typeface="Arial"/>
            </a:endParaRPr>
          </a:p>
        </p:txBody>
      </p:sp>
      <p:sp>
        <p:nvSpPr>
          <p:cNvPr id="13" name="TextBox 12"/>
          <p:cNvSpPr txBox="1"/>
          <p:nvPr userDrawn="1"/>
        </p:nvSpPr>
        <p:spPr>
          <a:xfrm>
            <a:off x="386494" y="2924949"/>
            <a:ext cx="4673074" cy="1200329"/>
          </a:xfrm>
          <a:prstGeom prst="rect">
            <a:avLst/>
          </a:prstGeom>
          <a:noFill/>
        </p:spPr>
        <p:txBody>
          <a:bodyPr wrap="none" rtlCol="0">
            <a:spAutoFit/>
          </a:bodyPr>
          <a:lstStyle/>
          <a:p>
            <a:endParaRPr lang="en-GB" sz="3600" b="1" dirty="0" smtClean="0">
              <a:solidFill>
                <a:srgbClr val="FFFFFF"/>
              </a:solidFill>
              <a:latin typeface="Arial"/>
            </a:endParaRPr>
          </a:p>
          <a:p>
            <a:r>
              <a:rPr lang="en-GB" sz="3600" b="1" dirty="0" smtClean="0">
                <a:solidFill>
                  <a:srgbClr val="FFFFFF"/>
                </a:solidFill>
                <a:latin typeface="Arial"/>
              </a:rPr>
              <a:t>what does CABI do?</a:t>
            </a:r>
            <a:endParaRPr lang="en-GB" sz="3600" b="1" dirty="0">
              <a:solidFill>
                <a:srgbClr val="FFFFFF"/>
              </a:solidFill>
              <a:latin typeface="Arial"/>
            </a:endParaRPr>
          </a:p>
        </p:txBody>
      </p:sp>
      <p:sp>
        <p:nvSpPr>
          <p:cNvPr id="15" name="Rectangle 14"/>
          <p:cNvSpPr/>
          <p:nvPr userDrawn="1"/>
        </p:nvSpPr>
        <p:spPr>
          <a:xfrm>
            <a:off x="-19874" y="-171400"/>
            <a:ext cx="9163874" cy="3328703"/>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50011889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ABI in Brief">
    <p:spTree>
      <p:nvGrpSpPr>
        <p:cNvPr id="1" name=""/>
        <p:cNvGrpSpPr/>
        <p:nvPr/>
      </p:nvGrpSpPr>
      <p:grpSpPr>
        <a:xfrm>
          <a:off x="0" y="0"/>
          <a:ext cx="0" cy="0"/>
          <a:chOff x="0" y="0"/>
          <a:chExt cx="0" cy="0"/>
        </a:xfrm>
      </p:grpSpPr>
      <p:sp>
        <p:nvSpPr>
          <p:cNvPr id="4" name="Rectangle 3"/>
          <p:cNvSpPr/>
          <p:nvPr userDrawn="1"/>
        </p:nvSpPr>
        <p:spPr>
          <a:xfrm>
            <a:off x="3419876" y="1484789"/>
            <a:ext cx="5472607" cy="4401205"/>
          </a:xfrm>
          <a:prstGeom prst="rect">
            <a:avLst/>
          </a:prstGeom>
        </p:spPr>
        <p:txBody>
          <a:bodyPr wrap="square">
            <a:spAutoFit/>
          </a:bodyPr>
          <a:lstStyle/>
          <a:p>
            <a:pPr marL="342900" indent="-342900">
              <a:buClr>
                <a:srgbClr val="78BE20"/>
              </a:buClr>
              <a:buFont typeface="Arial" panose="020B0604020202020204" pitchFamily="34" charset="0"/>
              <a:buChar char="●"/>
            </a:pPr>
            <a:r>
              <a:rPr lang="en-GB" sz="2000" b="1" dirty="0" smtClean="0">
                <a:solidFill>
                  <a:srgbClr val="78BE20"/>
                </a:solidFill>
              </a:rPr>
              <a:t>Not-for-profit</a:t>
            </a:r>
            <a:r>
              <a:rPr lang="en-GB" sz="2000" dirty="0" smtClean="0">
                <a:solidFill>
                  <a:srgbClr val="5C5C5C"/>
                </a:solidFill>
              </a:rPr>
              <a:t> </a:t>
            </a:r>
            <a:r>
              <a:rPr lang="en-GB" sz="2000" dirty="0" smtClean="0">
                <a:solidFill>
                  <a:srgbClr val="000000"/>
                </a:solidFill>
              </a:rPr>
              <a:t>intergovernmental organisation established in </a:t>
            </a:r>
            <a:r>
              <a:rPr lang="en-GB" sz="2000" b="1" dirty="0" smtClean="0">
                <a:solidFill>
                  <a:srgbClr val="78BE20"/>
                </a:solidFill>
              </a:rPr>
              <a:t>1910</a:t>
            </a:r>
            <a:r>
              <a:rPr lang="en-GB" sz="2000" dirty="0" smtClean="0">
                <a:solidFill>
                  <a:srgbClr val="5C5C5C"/>
                </a:solidFill>
              </a:rPr>
              <a:t> </a:t>
            </a:r>
            <a:r>
              <a:rPr lang="en-GB" sz="2000" dirty="0" smtClean="0">
                <a:solidFill>
                  <a:srgbClr val="000000"/>
                </a:solidFill>
              </a:rPr>
              <a:t>by a UN treaty</a:t>
            </a:r>
          </a:p>
          <a:p>
            <a:pPr marL="342900" indent="-342900">
              <a:buClr>
                <a:srgbClr val="78BE20"/>
              </a:buClr>
              <a:buFont typeface="Arial" panose="020B0604020202020204" pitchFamily="34" charset="0"/>
              <a:buChar char="●"/>
            </a:pPr>
            <a:r>
              <a:rPr lang="en-GB" sz="2000" dirty="0" smtClean="0">
                <a:solidFill>
                  <a:srgbClr val="000000"/>
                </a:solidFill>
              </a:rPr>
              <a:t>Provides scientific expertise and information about </a:t>
            </a:r>
            <a:r>
              <a:rPr lang="en-GB" sz="2000" b="1" dirty="0" smtClean="0">
                <a:solidFill>
                  <a:srgbClr val="78BE20"/>
                </a:solidFill>
              </a:rPr>
              <a:t>agriculture</a:t>
            </a:r>
            <a:r>
              <a:rPr lang="en-GB" sz="2000" dirty="0" smtClean="0">
                <a:solidFill>
                  <a:srgbClr val="5C5C5C"/>
                </a:solidFill>
              </a:rPr>
              <a:t> </a:t>
            </a:r>
            <a:r>
              <a:rPr lang="en-GB" sz="2000" dirty="0" smtClean="0">
                <a:solidFill>
                  <a:srgbClr val="000000"/>
                </a:solidFill>
              </a:rPr>
              <a:t>and the </a:t>
            </a:r>
            <a:r>
              <a:rPr lang="en-GB" sz="2000" b="1" dirty="0" smtClean="0">
                <a:solidFill>
                  <a:srgbClr val="78BE20"/>
                </a:solidFill>
              </a:rPr>
              <a:t>environment</a:t>
            </a:r>
          </a:p>
          <a:p>
            <a:pPr marL="342900" indent="-342900">
              <a:buClr>
                <a:srgbClr val="78BE20"/>
              </a:buClr>
              <a:buFont typeface="Arial" panose="020B0604020202020204" pitchFamily="34" charset="0"/>
              <a:buChar char="●"/>
            </a:pPr>
            <a:r>
              <a:rPr lang="en-GB" sz="2000" dirty="0" smtClean="0">
                <a:solidFill>
                  <a:srgbClr val="000000"/>
                </a:solidFill>
              </a:rPr>
              <a:t>Expertise in: scientific publishing and international development</a:t>
            </a:r>
          </a:p>
          <a:p>
            <a:pPr marL="342900" indent="-342900">
              <a:buClr>
                <a:srgbClr val="78BE20"/>
              </a:buClr>
              <a:buFont typeface="Arial" panose="020B0604020202020204" pitchFamily="34" charset="0"/>
              <a:buChar char="●"/>
            </a:pPr>
            <a:r>
              <a:rPr lang="en-GB" sz="2000" dirty="0" smtClean="0">
                <a:solidFill>
                  <a:srgbClr val="000000"/>
                </a:solidFill>
              </a:rPr>
              <a:t>Owned by</a:t>
            </a:r>
            <a:r>
              <a:rPr lang="en-GB" sz="2000" dirty="0" smtClean="0">
                <a:solidFill>
                  <a:srgbClr val="5C5C5C"/>
                </a:solidFill>
              </a:rPr>
              <a:t> </a:t>
            </a:r>
            <a:r>
              <a:rPr lang="en-GB" sz="2000" b="1" dirty="0" smtClean="0">
                <a:solidFill>
                  <a:srgbClr val="78BE20"/>
                </a:solidFill>
              </a:rPr>
              <a:t>48 member countries</a:t>
            </a:r>
          </a:p>
          <a:p>
            <a:pPr marL="342900" indent="-342900">
              <a:buClr>
                <a:srgbClr val="78BE20"/>
              </a:buClr>
              <a:buFont typeface="Arial" panose="020B0604020202020204" pitchFamily="34" charset="0"/>
              <a:buChar char="●"/>
            </a:pPr>
            <a:r>
              <a:rPr lang="en-GB" sz="2000" b="1" dirty="0" smtClean="0">
                <a:solidFill>
                  <a:srgbClr val="78BE20"/>
                </a:solidFill>
              </a:rPr>
              <a:t>400 staff worldwide </a:t>
            </a:r>
            <a:r>
              <a:rPr lang="en-GB" sz="2000" dirty="0" smtClean="0">
                <a:solidFill>
                  <a:srgbClr val="000000"/>
                </a:solidFill>
              </a:rPr>
              <a:t>in 21 locations</a:t>
            </a:r>
          </a:p>
          <a:p>
            <a:pPr marL="342900" indent="-342900">
              <a:buClr>
                <a:srgbClr val="78BE20"/>
              </a:buClr>
              <a:buFont typeface="Arial" panose="020B0604020202020204" pitchFamily="34" charset="0"/>
              <a:buChar char="●"/>
            </a:pPr>
            <a:r>
              <a:rPr lang="en-GB" sz="2000" dirty="0" smtClean="0">
                <a:solidFill>
                  <a:srgbClr val="000000"/>
                </a:solidFill>
              </a:rPr>
              <a:t>Annual turn-over</a:t>
            </a:r>
            <a:r>
              <a:rPr lang="en-GB" sz="2000" dirty="0" smtClean="0">
                <a:solidFill>
                  <a:srgbClr val="5C5C5C"/>
                </a:solidFill>
              </a:rPr>
              <a:t> </a:t>
            </a:r>
            <a:r>
              <a:rPr lang="en-GB" sz="2000" b="1" dirty="0" smtClean="0">
                <a:solidFill>
                  <a:srgbClr val="78BE20"/>
                </a:solidFill>
              </a:rPr>
              <a:t>£28m </a:t>
            </a:r>
            <a:r>
              <a:rPr lang="en-GB" sz="2000" dirty="0" smtClean="0">
                <a:solidFill>
                  <a:srgbClr val="000000"/>
                </a:solidFill>
              </a:rPr>
              <a:t>(2013)</a:t>
            </a:r>
          </a:p>
          <a:p>
            <a:pPr marL="342900" indent="-342900">
              <a:buClr>
                <a:srgbClr val="78BE20"/>
              </a:buClr>
              <a:buFont typeface="Arial" panose="020B0604020202020204" pitchFamily="34" charset="0"/>
              <a:buChar char="●"/>
            </a:pPr>
            <a:r>
              <a:rPr lang="en-GB" sz="2000" dirty="0" smtClean="0">
                <a:solidFill>
                  <a:srgbClr val="000000"/>
                </a:solidFill>
              </a:rPr>
              <a:t>Compliant with requirements for</a:t>
            </a:r>
            <a:r>
              <a:rPr lang="en-GB" sz="2000" dirty="0" smtClean="0">
                <a:solidFill>
                  <a:srgbClr val="5C5C5C"/>
                </a:solidFill>
              </a:rPr>
              <a:t> </a:t>
            </a:r>
            <a:r>
              <a:rPr lang="en-GB" sz="2000" b="1" dirty="0" smtClean="0">
                <a:solidFill>
                  <a:srgbClr val="78BE20"/>
                </a:solidFill>
              </a:rPr>
              <a:t>Joint Management</a:t>
            </a:r>
            <a:r>
              <a:rPr lang="en-GB" sz="2000" dirty="0" smtClean="0">
                <a:solidFill>
                  <a:srgbClr val="5C5C5C"/>
                </a:solidFill>
              </a:rPr>
              <a:t> </a:t>
            </a:r>
            <a:r>
              <a:rPr lang="en-GB" sz="2000" dirty="0" smtClean="0">
                <a:solidFill>
                  <a:srgbClr val="000000"/>
                </a:solidFill>
              </a:rPr>
              <a:t>of strategic EC programmes, following successful 4-pillar audit in 2011</a:t>
            </a:r>
          </a:p>
        </p:txBody>
      </p:sp>
      <p:sp>
        <p:nvSpPr>
          <p:cNvPr id="5" name="Rectangle 4"/>
          <p:cNvSpPr/>
          <p:nvPr userDrawn="1"/>
        </p:nvSpPr>
        <p:spPr>
          <a:xfrm>
            <a:off x="3419871" y="450851"/>
            <a:ext cx="2400016" cy="523220"/>
          </a:xfrm>
          <a:prstGeom prst="rect">
            <a:avLst/>
          </a:prstGeom>
        </p:spPr>
        <p:txBody>
          <a:bodyPr wrap="none">
            <a:spAutoFit/>
          </a:bodyPr>
          <a:lstStyle/>
          <a:p>
            <a:r>
              <a:rPr lang="en-GB" sz="2800" b="1" dirty="0" smtClean="0">
                <a:solidFill>
                  <a:srgbClr val="5C5C5C"/>
                </a:solidFill>
              </a:rPr>
              <a:t>CABI in Brief</a:t>
            </a:r>
            <a:endParaRPr lang="en-GB" sz="2800" b="1" dirty="0">
              <a:solidFill>
                <a:srgbClr val="5C5C5C"/>
              </a:solidFill>
            </a:endParaRPr>
          </a:p>
        </p:txBody>
      </p:sp>
      <p:sp>
        <p:nvSpPr>
          <p:cNvPr id="6" name="Rectangle 5"/>
          <p:cNvSpPr/>
          <p:nvPr userDrawn="1"/>
        </p:nvSpPr>
        <p:spPr>
          <a:xfrm>
            <a:off x="0" y="-12184"/>
            <a:ext cx="3132138" cy="6142051"/>
          </a:xfrm>
          <a:prstGeom prst="rect">
            <a:avLst/>
          </a:prstGeom>
          <a:blipFill>
            <a:blip r:embed="rId2" cstate="email">
              <a:extLst>
                <a:ext uri="{28A0092B-C50C-407E-A947-70E740481C1C}">
                  <a14:useLocalDpi xmlns:a14="http://schemas.microsoft.com/office/drawing/2010/main"/>
                </a:ext>
              </a:extLst>
            </a:blip>
            <a:srcRect/>
            <a:stretch>
              <a:fillRect t="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194217636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Member Countries">
    <p:spTree>
      <p:nvGrpSpPr>
        <p:cNvPr id="1" name=""/>
        <p:cNvGrpSpPr/>
        <p:nvPr/>
      </p:nvGrpSpPr>
      <p:grpSpPr>
        <a:xfrm>
          <a:off x="0" y="0"/>
          <a:ext cx="0" cy="0"/>
          <a:chOff x="0" y="0"/>
          <a:chExt cx="0" cy="0"/>
        </a:xfrm>
      </p:grpSpPr>
      <p:sp>
        <p:nvSpPr>
          <p:cNvPr id="3" name="TextBox 2"/>
          <p:cNvSpPr txBox="1"/>
          <p:nvPr userDrawn="1"/>
        </p:nvSpPr>
        <p:spPr>
          <a:xfrm>
            <a:off x="179512" y="5503239"/>
            <a:ext cx="3708066" cy="492443"/>
          </a:xfrm>
          <a:prstGeom prst="rect">
            <a:avLst/>
          </a:prstGeom>
          <a:noFill/>
        </p:spPr>
        <p:txBody>
          <a:bodyPr wrap="none" rtlCol="0">
            <a:spAutoFit/>
          </a:bodyPr>
          <a:lstStyle/>
          <a:p>
            <a:r>
              <a:rPr lang="en-GB" sz="2600" b="1" dirty="0" smtClean="0">
                <a:solidFill>
                  <a:srgbClr val="4C4C4C"/>
                </a:solidFill>
              </a:rPr>
              <a:t>our member countries</a:t>
            </a:r>
            <a:endParaRPr lang="en-GB" sz="2600" b="1" dirty="0">
              <a:solidFill>
                <a:srgbClr val="4C4C4C"/>
              </a:solidFill>
            </a:endParaRPr>
          </a:p>
        </p:txBody>
      </p:sp>
      <p:grpSp>
        <p:nvGrpSpPr>
          <p:cNvPr id="6" name="Group 5"/>
          <p:cNvGrpSpPr>
            <a:grpSpLocks/>
          </p:cNvGrpSpPr>
          <p:nvPr userDrawn="1"/>
        </p:nvGrpSpPr>
        <p:grpSpPr bwMode="auto">
          <a:xfrm>
            <a:off x="295262" y="366625"/>
            <a:ext cx="8559106" cy="4999039"/>
            <a:chOff x="341530" y="1583795"/>
            <a:chExt cx="8439487" cy="5000170"/>
          </a:xfrm>
        </p:grpSpPr>
        <p:grpSp>
          <p:nvGrpSpPr>
            <p:cNvPr id="7" name="Group 88"/>
            <p:cNvGrpSpPr>
              <a:grpSpLocks/>
            </p:cNvGrpSpPr>
            <p:nvPr/>
          </p:nvGrpSpPr>
          <p:grpSpPr bwMode="auto">
            <a:xfrm>
              <a:off x="341531" y="1583795"/>
              <a:ext cx="8429306" cy="720781"/>
              <a:chOff x="335436" y="1455048"/>
              <a:chExt cx="8429306" cy="720781"/>
            </a:xfrm>
          </p:grpSpPr>
          <p:sp>
            <p:nvSpPr>
              <p:cNvPr id="58" name="TextBox 138"/>
              <p:cNvSpPr txBox="1">
                <a:spLocks noChangeArrowheads="1"/>
              </p:cNvSpPr>
              <p:nvPr/>
            </p:nvSpPr>
            <p:spPr bwMode="auto">
              <a:xfrm>
                <a:off x="335436" y="1898830"/>
                <a:ext cx="84293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dirty="0">
                    <a:solidFill>
                      <a:srgbClr val="262626"/>
                    </a:solidFill>
                  </a:rPr>
                  <a:t>       Anguilla                      Australia               The Bahamas              Bangladesh                Bermuda                   Botswana                British Virgin                   Brunei</a:t>
                </a:r>
                <a:br>
                  <a:rPr lang="en-GB" altLang="en-US" sz="900" dirty="0">
                    <a:solidFill>
                      <a:srgbClr val="262626"/>
                    </a:solidFill>
                  </a:rPr>
                </a:br>
                <a:r>
                  <a:rPr lang="en-GB" altLang="en-US" sz="900" dirty="0">
                    <a:solidFill>
                      <a:srgbClr val="262626"/>
                    </a:solidFill>
                  </a:rPr>
                  <a:t>                                                                                                                                                                                                                   Islands                     Darussalam</a:t>
                </a:r>
              </a:p>
            </p:txBody>
          </p:sp>
          <p:pic>
            <p:nvPicPr>
              <p:cNvPr id="59" name="Picture 5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435" y="1458224"/>
                <a:ext cx="884272" cy="433486"/>
              </a:xfrm>
              <a:prstGeom prst="rect">
                <a:avLst/>
              </a:prstGeom>
              <a:ln w="9525">
                <a:solidFill>
                  <a:schemeClr val="tx1">
                    <a:lumMod val="75000"/>
                    <a:lumOff val="25000"/>
                  </a:schemeClr>
                </a:solidFill>
              </a:ln>
            </p:spPr>
          </p:pic>
          <p:pic>
            <p:nvPicPr>
              <p:cNvPr id="60" name="Picture 5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1328" y="1458224"/>
                <a:ext cx="884272" cy="433486"/>
              </a:xfrm>
              <a:prstGeom prst="rect">
                <a:avLst/>
              </a:prstGeom>
              <a:ln w="9525">
                <a:solidFill>
                  <a:schemeClr val="tx1">
                    <a:lumMod val="75000"/>
                    <a:lumOff val="25000"/>
                  </a:schemeClr>
                </a:solidFill>
              </a:ln>
            </p:spPr>
          </p:pic>
          <p:pic>
            <p:nvPicPr>
              <p:cNvPr id="61" name="Picture 6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9284" y="1458224"/>
                <a:ext cx="877923" cy="433486"/>
              </a:xfrm>
              <a:prstGeom prst="rect">
                <a:avLst/>
              </a:prstGeom>
              <a:ln w="9525">
                <a:solidFill>
                  <a:schemeClr val="tx1">
                    <a:lumMod val="75000"/>
                    <a:lumOff val="25000"/>
                  </a:schemeClr>
                </a:solidFill>
              </a:ln>
            </p:spPr>
          </p:pic>
          <p:pic>
            <p:nvPicPr>
              <p:cNvPr id="62" name="Picture 6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1053" y="1455048"/>
                <a:ext cx="877923" cy="433486"/>
              </a:xfrm>
              <a:prstGeom prst="rect">
                <a:avLst/>
              </a:prstGeom>
              <a:ln w="9525">
                <a:solidFill>
                  <a:schemeClr val="tx1">
                    <a:lumMod val="75000"/>
                    <a:lumOff val="25000"/>
                  </a:schemeClr>
                </a:solidFill>
              </a:ln>
            </p:spPr>
          </p:pic>
          <p:pic>
            <p:nvPicPr>
              <p:cNvPr id="63" name="Picture 6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58370" y="1458224"/>
                <a:ext cx="876335" cy="433486"/>
              </a:xfrm>
              <a:prstGeom prst="rect">
                <a:avLst/>
              </a:prstGeom>
              <a:ln w="9525">
                <a:solidFill>
                  <a:schemeClr val="tx1">
                    <a:lumMod val="75000"/>
                    <a:lumOff val="25000"/>
                  </a:schemeClr>
                </a:solidFill>
              </a:ln>
            </p:spPr>
          </p:pic>
          <p:pic>
            <p:nvPicPr>
              <p:cNvPr id="64" name="Picture 6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42676" y="1458224"/>
                <a:ext cx="884272" cy="433486"/>
              </a:xfrm>
              <a:prstGeom prst="rect">
                <a:avLst/>
              </a:prstGeom>
              <a:ln w="9525">
                <a:solidFill>
                  <a:schemeClr val="tx1">
                    <a:lumMod val="75000"/>
                    <a:lumOff val="25000"/>
                  </a:schemeClr>
                </a:solidFill>
              </a:ln>
            </p:spPr>
          </p:pic>
          <p:pic>
            <p:nvPicPr>
              <p:cNvPr id="65" name="Picture 6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14281" y="1458224"/>
                <a:ext cx="877923" cy="427135"/>
              </a:xfrm>
              <a:prstGeom prst="rect">
                <a:avLst/>
              </a:prstGeom>
              <a:ln w="9525">
                <a:solidFill>
                  <a:schemeClr val="tx1">
                    <a:lumMod val="75000"/>
                    <a:lumOff val="25000"/>
                  </a:schemeClr>
                </a:solidFill>
              </a:ln>
            </p:spPr>
          </p:pic>
          <p:pic>
            <p:nvPicPr>
              <p:cNvPr id="66" name="Picture 6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81124" y="1458224"/>
                <a:ext cx="884273" cy="433486"/>
              </a:xfrm>
              <a:prstGeom prst="rect">
                <a:avLst/>
              </a:prstGeom>
              <a:ln w="9525">
                <a:solidFill>
                  <a:schemeClr val="tx1">
                    <a:lumMod val="75000"/>
                    <a:lumOff val="25000"/>
                  </a:schemeClr>
                </a:solidFill>
              </a:ln>
            </p:spPr>
          </p:pic>
        </p:grpSp>
        <p:grpSp>
          <p:nvGrpSpPr>
            <p:cNvPr id="8" name="Group 90"/>
            <p:cNvGrpSpPr>
              <a:grpSpLocks/>
            </p:cNvGrpSpPr>
            <p:nvPr/>
          </p:nvGrpSpPr>
          <p:grpSpPr bwMode="auto">
            <a:xfrm>
              <a:off x="347625" y="4156342"/>
              <a:ext cx="8433392" cy="713519"/>
              <a:chOff x="341530" y="4027595"/>
              <a:chExt cx="8433392" cy="713519"/>
            </a:xfrm>
          </p:grpSpPr>
          <p:sp>
            <p:nvSpPr>
              <p:cNvPr id="49" name="TextBox 120"/>
              <p:cNvSpPr txBox="1">
                <a:spLocks noChangeArrowheads="1"/>
              </p:cNvSpPr>
              <p:nvPr/>
            </p:nvSpPr>
            <p:spPr bwMode="auto">
              <a:xfrm>
                <a:off x="341530" y="4464115"/>
                <a:ext cx="84333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       Malaysia                    Mauritius                  Montserrat                  Myanmar            The Netherlands*              Nigeria                     Pakistan                  Papua New</a:t>
                </a:r>
                <a:br>
                  <a:rPr lang="en-GB" altLang="en-US" sz="900">
                    <a:solidFill>
                      <a:srgbClr val="262626"/>
                    </a:solidFill>
                  </a:rPr>
                </a:br>
                <a:r>
                  <a:rPr lang="en-GB" altLang="en-US" sz="900">
                    <a:solidFill>
                      <a:srgbClr val="262626"/>
                    </a:solidFill>
                  </a:rPr>
                  <a:t>                                                                                                                                                                                                                                                     Guinea</a:t>
                </a:r>
              </a:p>
            </p:txBody>
          </p:sp>
          <p:pic>
            <p:nvPicPr>
              <p:cNvPr id="50" name="Picture 4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41785" y="4027380"/>
                <a:ext cx="884272" cy="431898"/>
              </a:xfrm>
              <a:prstGeom prst="rect">
                <a:avLst/>
              </a:prstGeom>
              <a:ln w="9525">
                <a:solidFill>
                  <a:schemeClr val="tx1">
                    <a:lumMod val="75000"/>
                    <a:lumOff val="25000"/>
                  </a:schemeClr>
                </a:solidFill>
              </a:ln>
            </p:spPr>
          </p:pic>
          <p:pic>
            <p:nvPicPr>
              <p:cNvPr id="51" name="Picture 5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27678" y="4027380"/>
                <a:ext cx="877922" cy="431898"/>
              </a:xfrm>
              <a:prstGeom prst="rect">
                <a:avLst/>
              </a:prstGeom>
              <a:ln w="9525">
                <a:solidFill>
                  <a:schemeClr val="tx1">
                    <a:lumMod val="75000"/>
                    <a:lumOff val="25000"/>
                  </a:schemeClr>
                </a:solidFill>
              </a:ln>
            </p:spPr>
          </p:pic>
          <p:pic>
            <p:nvPicPr>
              <p:cNvPr id="52" name="Picture 5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502458" y="4027380"/>
                <a:ext cx="882685" cy="431898"/>
              </a:xfrm>
              <a:prstGeom prst="rect">
                <a:avLst/>
              </a:prstGeom>
              <a:ln w="9525">
                <a:solidFill>
                  <a:schemeClr val="tx1">
                    <a:lumMod val="75000"/>
                    <a:lumOff val="25000"/>
                  </a:schemeClr>
                </a:solidFill>
              </a:ln>
            </p:spPr>
          </p:pic>
          <p:pic>
            <p:nvPicPr>
              <p:cNvPr id="53" name="Picture 5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601052" y="4027380"/>
                <a:ext cx="877923" cy="431898"/>
              </a:xfrm>
              <a:prstGeom prst="rect">
                <a:avLst/>
              </a:prstGeom>
              <a:ln w="9525">
                <a:solidFill>
                  <a:schemeClr val="tx1">
                    <a:lumMod val="75000"/>
                    <a:lumOff val="25000"/>
                  </a:schemeClr>
                </a:solidFill>
              </a:ln>
            </p:spPr>
          </p:pic>
          <p:pic>
            <p:nvPicPr>
              <p:cNvPr id="54" name="Picture 5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664720" y="4027380"/>
                <a:ext cx="884273" cy="431898"/>
              </a:xfrm>
              <a:prstGeom prst="rect">
                <a:avLst/>
              </a:prstGeom>
              <a:ln w="9525">
                <a:solidFill>
                  <a:schemeClr val="tx1">
                    <a:lumMod val="75000"/>
                    <a:lumOff val="25000"/>
                  </a:schemeClr>
                </a:solidFill>
              </a:ln>
            </p:spPr>
          </p:pic>
          <p:pic>
            <p:nvPicPr>
              <p:cNvPr id="55" name="Picture 5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742676" y="4027380"/>
                <a:ext cx="882685" cy="431898"/>
              </a:xfrm>
              <a:prstGeom prst="rect">
                <a:avLst/>
              </a:prstGeom>
              <a:ln w="9525">
                <a:solidFill>
                  <a:schemeClr val="tx1">
                    <a:lumMod val="75000"/>
                    <a:lumOff val="25000"/>
                  </a:schemeClr>
                </a:solidFill>
              </a:ln>
            </p:spPr>
          </p:pic>
          <p:pic>
            <p:nvPicPr>
              <p:cNvPr id="56" name="Picture 5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814281" y="4027380"/>
                <a:ext cx="877923" cy="431898"/>
              </a:xfrm>
              <a:prstGeom prst="rect">
                <a:avLst/>
              </a:prstGeom>
              <a:ln w="9525">
                <a:solidFill>
                  <a:schemeClr val="tx1">
                    <a:lumMod val="75000"/>
                    <a:lumOff val="25000"/>
                  </a:schemeClr>
                </a:solidFill>
              </a:ln>
            </p:spPr>
          </p:pic>
          <p:pic>
            <p:nvPicPr>
              <p:cNvPr id="57" name="Picture 5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884298" y="4027380"/>
                <a:ext cx="877923" cy="431898"/>
              </a:xfrm>
              <a:prstGeom prst="rect">
                <a:avLst/>
              </a:prstGeom>
              <a:ln w="9525">
                <a:solidFill>
                  <a:schemeClr val="tx1">
                    <a:lumMod val="75000"/>
                    <a:lumOff val="25000"/>
                  </a:schemeClr>
                </a:solidFill>
              </a:ln>
            </p:spPr>
          </p:pic>
        </p:grpSp>
        <p:grpSp>
          <p:nvGrpSpPr>
            <p:cNvPr id="9" name="Group 91"/>
            <p:cNvGrpSpPr>
              <a:grpSpLocks/>
            </p:cNvGrpSpPr>
            <p:nvPr/>
          </p:nvGrpSpPr>
          <p:grpSpPr bwMode="auto">
            <a:xfrm>
              <a:off x="347625" y="4997907"/>
              <a:ext cx="8420271" cy="720080"/>
              <a:chOff x="341530" y="4869160"/>
              <a:chExt cx="8420271" cy="720080"/>
            </a:xfrm>
          </p:grpSpPr>
          <p:sp>
            <p:nvSpPr>
              <p:cNvPr id="40" name="TextBox 111"/>
              <p:cNvSpPr txBox="1">
                <a:spLocks noChangeArrowheads="1"/>
              </p:cNvSpPr>
              <p:nvPr/>
            </p:nvSpPr>
            <p:spPr bwMode="auto">
              <a:xfrm>
                <a:off x="341531" y="5312241"/>
                <a:ext cx="84202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The Philippines                Rwanda                 Sierra Leone                  Solomon                South Africa                Sri Lanka                   St Helena                 Switzerland </a:t>
                </a:r>
                <a:br>
                  <a:rPr lang="en-GB" altLang="en-US" sz="900">
                    <a:solidFill>
                      <a:srgbClr val="262626"/>
                    </a:solidFill>
                  </a:rPr>
                </a:br>
                <a:r>
                  <a:rPr lang="en-GB" altLang="en-US" sz="900">
                    <a:solidFill>
                      <a:srgbClr val="262626"/>
                    </a:solidFill>
                  </a:rPr>
                  <a:t>                                                                                                               Islands</a:t>
                </a:r>
              </a:p>
            </p:txBody>
          </p:sp>
          <p:pic>
            <p:nvPicPr>
              <p:cNvPr id="41" name="Picture 40"/>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41785" y="4868946"/>
                <a:ext cx="884272" cy="433486"/>
              </a:xfrm>
              <a:prstGeom prst="rect">
                <a:avLst/>
              </a:prstGeom>
              <a:ln w="9525">
                <a:solidFill>
                  <a:schemeClr val="tx1">
                    <a:lumMod val="75000"/>
                    <a:lumOff val="25000"/>
                  </a:schemeClr>
                </a:solidFill>
              </a:ln>
            </p:spPr>
          </p:pic>
          <p:pic>
            <p:nvPicPr>
              <p:cNvPr id="42" name="Picture 41"/>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421328" y="4868946"/>
                <a:ext cx="884272" cy="433486"/>
              </a:xfrm>
              <a:prstGeom prst="rect">
                <a:avLst/>
              </a:prstGeom>
              <a:ln w="9525">
                <a:solidFill>
                  <a:schemeClr val="tx1">
                    <a:lumMod val="75000"/>
                    <a:lumOff val="25000"/>
                  </a:schemeClr>
                </a:solidFill>
              </a:ln>
            </p:spPr>
          </p:pic>
          <p:pic>
            <p:nvPicPr>
              <p:cNvPr id="43" name="Picture 4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502458" y="4868946"/>
                <a:ext cx="882685" cy="433486"/>
              </a:xfrm>
              <a:prstGeom prst="rect">
                <a:avLst/>
              </a:prstGeom>
              <a:ln w="9525">
                <a:solidFill>
                  <a:schemeClr val="tx1">
                    <a:lumMod val="75000"/>
                    <a:lumOff val="25000"/>
                  </a:schemeClr>
                </a:solidFill>
              </a:ln>
            </p:spPr>
          </p:pic>
          <p:pic>
            <p:nvPicPr>
              <p:cNvPr id="44" name="Picture 43"/>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601052" y="4868946"/>
                <a:ext cx="877923" cy="433486"/>
              </a:xfrm>
              <a:prstGeom prst="rect">
                <a:avLst/>
              </a:prstGeom>
              <a:ln w="9525">
                <a:solidFill>
                  <a:schemeClr val="tx1">
                    <a:lumMod val="75000"/>
                    <a:lumOff val="25000"/>
                  </a:schemeClr>
                </a:solidFill>
              </a:ln>
            </p:spPr>
          </p:pic>
          <p:pic>
            <p:nvPicPr>
              <p:cNvPr id="45" name="Picture 44"/>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4664720" y="4868946"/>
                <a:ext cx="884273" cy="433486"/>
              </a:xfrm>
              <a:prstGeom prst="rect">
                <a:avLst/>
              </a:prstGeom>
              <a:ln w="9525">
                <a:solidFill>
                  <a:schemeClr val="tx1">
                    <a:lumMod val="75000"/>
                    <a:lumOff val="25000"/>
                  </a:schemeClr>
                </a:solidFill>
              </a:ln>
            </p:spPr>
          </p:pic>
          <p:pic>
            <p:nvPicPr>
              <p:cNvPr id="46" name="Picture 45"/>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5742676" y="4868946"/>
                <a:ext cx="884272" cy="433486"/>
              </a:xfrm>
              <a:prstGeom prst="rect">
                <a:avLst/>
              </a:prstGeom>
              <a:ln w="9525">
                <a:solidFill>
                  <a:schemeClr val="tx1">
                    <a:lumMod val="75000"/>
                    <a:lumOff val="25000"/>
                  </a:schemeClr>
                </a:solidFill>
              </a:ln>
            </p:spPr>
          </p:pic>
          <p:pic>
            <p:nvPicPr>
              <p:cNvPr id="47" name="Picture 46"/>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6814280" y="4868946"/>
                <a:ext cx="877923" cy="433486"/>
              </a:xfrm>
              <a:prstGeom prst="rect">
                <a:avLst/>
              </a:prstGeom>
              <a:ln w="9525">
                <a:solidFill>
                  <a:schemeClr val="tx1">
                    <a:lumMod val="75000"/>
                    <a:lumOff val="25000"/>
                  </a:schemeClr>
                </a:solidFill>
              </a:ln>
            </p:spPr>
          </p:pic>
          <p:pic>
            <p:nvPicPr>
              <p:cNvPr id="48" name="Picture 47"/>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7879536" y="4868946"/>
                <a:ext cx="877922" cy="433486"/>
              </a:xfrm>
              <a:prstGeom prst="rect">
                <a:avLst/>
              </a:prstGeom>
              <a:ln w="9525">
                <a:solidFill>
                  <a:schemeClr val="tx1">
                    <a:lumMod val="75000"/>
                    <a:lumOff val="25000"/>
                  </a:schemeClr>
                </a:solidFill>
              </a:ln>
            </p:spPr>
          </p:pic>
        </p:grpSp>
        <p:grpSp>
          <p:nvGrpSpPr>
            <p:cNvPr id="10" name="Group 92"/>
            <p:cNvGrpSpPr>
              <a:grpSpLocks/>
            </p:cNvGrpSpPr>
            <p:nvPr/>
          </p:nvGrpSpPr>
          <p:grpSpPr bwMode="auto">
            <a:xfrm>
              <a:off x="858932" y="5862153"/>
              <a:ext cx="7418478" cy="721812"/>
              <a:chOff x="852837" y="5733406"/>
              <a:chExt cx="7418478" cy="721812"/>
            </a:xfrm>
          </p:grpSpPr>
          <p:sp>
            <p:nvSpPr>
              <p:cNvPr id="32" name="TextBox 103"/>
              <p:cNvSpPr txBox="1">
                <a:spLocks noChangeArrowheads="1"/>
              </p:cNvSpPr>
              <p:nvPr/>
            </p:nvSpPr>
            <p:spPr bwMode="auto">
              <a:xfrm>
                <a:off x="852837" y="6178219"/>
                <a:ext cx="74184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dirty="0">
                    <a:solidFill>
                      <a:srgbClr val="262626"/>
                    </a:solidFill>
                  </a:rPr>
                  <a:t>      Tanzania                    Trinidad &amp;                   Uganda                       United                      Vietnam                      Zambia                     Zimbabwe</a:t>
                </a:r>
                <a:br>
                  <a:rPr lang="en-GB" altLang="en-US" sz="900" dirty="0">
                    <a:solidFill>
                      <a:srgbClr val="262626"/>
                    </a:solidFill>
                  </a:rPr>
                </a:br>
                <a:r>
                  <a:rPr lang="en-GB" altLang="en-US" sz="900" dirty="0">
                    <a:solidFill>
                      <a:srgbClr val="262626"/>
                    </a:solidFill>
                  </a:rPr>
                  <a:t>                                           Tobago                                                       Kingdom</a:t>
                </a:r>
              </a:p>
              <a:p>
                <a:pPr eaLnBrk="1" hangingPunct="1">
                  <a:spcBef>
                    <a:spcPct val="0"/>
                  </a:spcBef>
                </a:pPr>
                <a:r>
                  <a:rPr lang="en-GB" altLang="en-US" sz="900" dirty="0">
                    <a:solidFill>
                      <a:srgbClr val="262626"/>
                    </a:solidFill>
                  </a:rPr>
                  <a:t>							* Associate Member</a:t>
                </a:r>
              </a:p>
            </p:txBody>
          </p:sp>
          <p:pic>
            <p:nvPicPr>
              <p:cNvPr id="33" name="Picture 32"/>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852981" y="5732742"/>
                <a:ext cx="884272" cy="433486"/>
              </a:xfrm>
              <a:prstGeom prst="rect">
                <a:avLst/>
              </a:prstGeom>
              <a:ln w="9525">
                <a:solidFill>
                  <a:schemeClr val="tx1">
                    <a:lumMod val="75000"/>
                    <a:lumOff val="25000"/>
                  </a:schemeClr>
                </a:solidFill>
              </a:ln>
            </p:spPr>
          </p:pic>
          <p:pic>
            <p:nvPicPr>
              <p:cNvPr id="34" name="Picture 33"/>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961100" y="5732742"/>
                <a:ext cx="877922" cy="433486"/>
              </a:xfrm>
              <a:prstGeom prst="rect">
                <a:avLst/>
              </a:prstGeom>
              <a:ln w="9525">
                <a:solidFill>
                  <a:schemeClr val="tx1">
                    <a:lumMod val="75000"/>
                    <a:lumOff val="25000"/>
                  </a:schemeClr>
                </a:solidFill>
              </a:ln>
            </p:spPr>
          </p:pic>
          <p:pic>
            <p:nvPicPr>
              <p:cNvPr id="35" name="Picture 34"/>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3042230" y="5732742"/>
                <a:ext cx="884273" cy="433486"/>
              </a:xfrm>
              <a:prstGeom prst="rect">
                <a:avLst/>
              </a:prstGeom>
              <a:ln w="9525">
                <a:solidFill>
                  <a:schemeClr val="tx1">
                    <a:lumMod val="75000"/>
                    <a:lumOff val="25000"/>
                  </a:schemeClr>
                </a:solidFill>
              </a:ln>
            </p:spPr>
          </p:pic>
          <p:pic>
            <p:nvPicPr>
              <p:cNvPr id="36" name="Picture 35"/>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4129712" y="5732742"/>
                <a:ext cx="884272" cy="433486"/>
              </a:xfrm>
              <a:prstGeom prst="rect">
                <a:avLst/>
              </a:prstGeom>
              <a:ln w="9525">
                <a:solidFill>
                  <a:schemeClr val="tx1">
                    <a:lumMod val="75000"/>
                    <a:lumOff val="25000"/>
                  </a:schemeClr>
                </a:solidFill>
              </a:ln>
            </p:spPr>
          </p:pic>
          <p:pic>
            <p:nvPicPr>
              <p:cNvPr id="37" name="Picture 36"/>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5202905" y="5732742"/>
                <a:ext cx="877922" cy="433486"/>
              </a:xfrm>
              <a:prstGeom prst="rect">
                <a:avLst/>
              </a:prstGeom>
              <a:ln w="9525">
                <a:solidFill>
                  <a:schemeClr val="tx1">
                    <a:lumMod val="75000"/>
                    <a:lumOff val="25000"/>
                  </a:schemeClr>
                </a:solidFill>
              </a:ln>
            </p:spPr>
          </p:pic>
          <p:pic>
            <p:nvPicPr>
              <p:cNvPr id="38" name="Picture 37"/>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6298323" y="5732742"/>
                <a:ext cx="884272" cy="433486"/>
              </a:xfrm>
              <a:prstGeom prst="rect">
                <a:avLst/>
              </a:prstGeom>
              <a:ln w="9525">
                <a:solidFill>
                  <a:schemeClr val="tx1">
                    <a:lumMod val="75000"/>
                    <a:lumOff val="25000"/>
                  </a:schemeClr>
                </a:solidFill>
              </a:ln>
            </p:spPr>
          </p:pic>
          <p:pic>
            <p:nvPicPr>
              <p:cNvPr id="39" name="Picture 2"/>
              <p:cNvPicPr>
                <a:picLocks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7408030" y="5732742"/>
                <a:ext cx="863634" cy="431898"/>
              </a:xfrm>
              <a:prstGeom prst="rect">
                <a:avLst/>
              </a:prstGeom>
              <a:noFill/>
              <a:ln w="9525">
                <a:solidFill>
                  <a:schemeClr val="tx1">
                    <a:lumMod val="75000"/>
                    <a:lumOff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93"/>
            <p:cNvGrpSpPr>
              <a:grpSpLocks/>
            </p:cNvGrpSpPr>
            <p:nvPr/>
          </p:nvGrpSpPr>
          <p:grpSpPr bwMode="auto">
            <a:xfrm>
              <a:off x="347626" y="3287717"/>
              <a:ext cx="8428733" cy="727049"/>
              <a:chOff x="341531" y="3158970"/>
              <a:chExt cx="8428733" cy="727049"/>
            </a:xfrm>
          </p:grpSpPr>
          <p:sp>
            <p:nvSpPr>
              <p:cNvPr id="23" name="TextBox 94"/>
              <p:cNvSpPr txBox="1">
                <a:spLocks noChangeArrowheads="1"/>
              </p:cNvSpPr>
              <p:nvPr/>
            </p:nvSpPr>
            <p:spPr bwMode="auto">
              <a:xfrm>
                <a:off x="341532" y="3609020"/>
                <a:ext cx="84287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   The Gambia                  Ghana                       Grenada                    Guyana                        India                       Jamaica                      Kenya                        Malawi</a:t>
                </a:r>
              </a:p>
            </p:txBody>
          </p:sp>
          <p:pic>
            <p:nvPicPr>
              <p:cNvPr id="24" name="Picture 23"/>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341785" y="3169936"/>
                <a:ext cx="877922" cy="433486"/>
              </a:xfrm>
              <a:prstGeom prst="rect">
                <a:avLst/>
              </a:prstGeom>
              <a:ln w="9525">
                <a:solidFill>
                  <a:schemeClr val="tx1">
                    <a:lumMod val="75000"/>
                    <a:lumOff val="25000"/>
                  </a:schemeClr>
                </a:solidFill>
              </a:ln>
            </p:spPr>
          </p:pic>
          <p:pic>
            <p:nvPicPr>
              <p:cNvPr id="25" name="Picture 24"/>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1421328" y="3158822"/>
                <a:ext cx="877922" cy="433485"/>
              </a:xfrm>
              <a:prstGeom prst="rect">
                <a:avLst/>
              </a:prstGeom>
              <a:ln w="9525">
                <a:solidFill>
                  <a:schemeClr val="tx1">
                    <a:lumMod val="75000"/>
                    <a:lumOff val="25000"/>
                  </a:schemeClr>
                </a:solidFill>
              </a:ln>
            </p:spPr>
          </p:pic>
          <p:pic>
            <p:nvPicPr>
              <p:cNvPr id="26" name="Picture 25"/>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3604227" y="3158822"/>
                <a:ext cx="876335" cy="433485"/>
              </a:xfrm>
              <a:prstGeom prst="rect">
                <a:avLst/>
              </a:prstGeom>
              <a:ln w="9525">
                <a:solidFill>
                  <a:schemeClr val="tx1">
                    <a:lumMod val="75000"/>
                    <a:lumOff val="25000"/>
                  </a:schemeClr>
                </a:solidFill>
              </a:ln>
            </p:spPr>
          </p:pic>
          <p:pic>
            <p:nvPicPr>
              <p:cNvPr id="27" name="Picture 26"/>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5742676" y="3171525"/>
                <a:ext cx="882685" cy="427134"/>
              </a:xfrm>
              <a:prstGeom prst="rect">
                <a:avLst/>
              </a:prstGeom>
              <a:ln w="9525">
                <a:solidFill>
                  <a:schemeClr val="tx1">
                    <a:lumMod val="75000"/>
                    <a:lumOff val="25000"/>
                  </a:schemeClr>
                </a:solidFill>
              </a:ln>
            </p:spPr>
          </p:pic>
          <p:pic>
            <p:nvPicPr>
              <p:cNvPr id="28" name="Picture 27"/>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6814281" y="3168349"/>
                <a:ext cx="877923" cy="433485"/>
              </a:xfrm>
              <a:prstGeom prst="rect">
                <a:avLst/>
              </a:prstGeom>
              <a:ln w="9525">
                <a:solidFill>
                  <a:schemeClr val="tx1">
                    <a:lumMod val="75000"/>
                    <a:lumOff val="25000"/>
                  </a:schemeClr>
                </a:solidFill>
              </a:ln>
            </p:spPr>
          </p:pic>
          <p:pic>
            <p:nvPicPr>
              <p:cNvPr id="29" name="Picture 28"/>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7884299" y="3168349"/>
                <a:ext cx="877923" cy="433485"/>
              </a:xfrm>
              <a:prstGeom prst="rect">
                <a:avLst/>
              </a:prstGeom>
              <a:ln w="9525">
                <a:solidFill>
                  <a:schemeClr val="tx1">
                    <a:lumMod val="75000"/>
                    <a:lumOff val="25000"/>
                  </a:schemeClr>
                </a:solidFill>
              </a:ln>
            </p:spPr>
          </p:pic>
          <p:pic>
            <p:nvPicPr>
              <p:cNvPr id="30" name="Picture 29"/>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2510397" y="3158822"/>
                <a:ext cx="866810" cy="433485"/>
              </a:xfrm>
              <a:prstGeom prst="rect">
                <a:avLst/>
              </a:prstGeom>
              <a:ln w="9525">
                <a:solidFill>
                  <a:schemeClr val="tx1">
                    <a:lumMod val="75000"/>
                    <a:lumOff val="25000"/>
                  </a:schemeClr>
                </a:solidFill>
              </a:ln>
            </p:spPr>
          </p:pic>
          <p:pic>
            <p:nvPicPr>
              <p:cNvPr id="31" name="Picture 3"/>
              <p:cNvPicPr>
                <a:picLocks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4675833" y="3171525"/>
                <a:ext cx="863635" cy="431898"/>
              </a:xfrm>
              <a:prstGeom prst="rect">
                <a:avLst/>
              </a:prstGeom>
              <a:noFill/>
              <a:ln w="9525">
                <a:solidFill>
                  <a:schemeClr val="tx1">
                    <a:lumMod val="75000"/>
                    <a:lumOff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46"/>
            <p:cNvGrpSpPr>
              <a:grpSpLocks/>
            </p:cNvGrpSpPr>
            <p:nvPr/>
          </p:nvGrpSpPr>
          <p:grpSpPr bwMode="auto">
            <a:xfrm>
              <a:off x="341530" y="2443902"/>
              <a:ext cx="8436791" cy="715769"/>
              <a:chOff x="341530" y="2443902"/>
              <a:chExt cx="8436791" cy="715769"/>
            </a:xfrm>
          </p:grpSpPr>
          <p:grpSp>
            <p:nvGrpSpPr>
              <p:cNvPr id="13" name="Group 89"/>
              <p:cNvGrpSpPr>
                <a:grpSpLocks/>
              </p:cNvGrpSpPr>
              <p:nvPr/>
            </p:nvGrpSpPr>
            <p:grpSpPr bwMode="auto">
              <a:xfrm>
                <a:off x="341530" y="2443902"/>
                <a:ext cx="8436791" cy="715769"/>
                <a:chOff x="335435" y="2315155"/>
                <a:chExt cx="8436791" cy="715769"/>
              </a:xfrm>
            </p:grpSpPr>
            <p:sp>
              <p:nvSpPr>
                <p:cNvPr id="15" name="TextBox 129"/>
                <p:cNvSpPr txBox="1">
                  <a:spLocks noChangeArrowheads="1"/>
                </p:cNvSpPr>
                <p:nvPr/>
              </p:nvSpPr>
              <p:spPr bwMode="auto">
                <a:xfrm>
                  <a:off x="335436" y="2753925"/>
                  <a:ext cx="84367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8800" rIns="0" bIns="0"/>
                <a:lstStyle>
                  <a:lvl1pPr eaLnBrk="0" hangingPunct="0">
                    <a:spcBef>
                      <a:spcPct val="20000"/>
                    </a:spcBef>
                    <a:defRPr sz="2400">
                      <a:solidFill>
                        <a:schemeClr val="tx1"/>
                      </a:solidFill>
                      <a:latin typeface="Arial" charset="0"/>
                    </a:defRPr>
                  </a:lvl1pPr>
                  <a:lvl2pPr marL="742950" indent="-285750" eaLnBrk="0" hangingPunct="0">
                    <a:buClr>
                      <a:schemeClr val="bg2"/>
                    </a:buClr>
                    <a:buSzPct val="75000"/>
                    <a:buFont typeface="Arial" charset="0"/>
                    <a:buChar char="●"/>
                    <a:defRPr sz="2400">
                      <a:solidFill>
                        <a:schemeClr val="tx1"/>
                      </a:solidFill>
                      <a:latin typeface="Arial" charset="0"/>
                    </a:defRPr>
                  </a:lvl2pPr>
                  <a:lvl3pPr marL="1143000" indent="-228600" eaLnBrk="0" hangingPunct="0">
                    <a:buClr>
                      <a:schemeClr val="bg2"/>
                    </a:buClr>
                    <a:buSzPct val="75000"/>
                    <a:buFont typeface="Arial" charset="0"/>
                    <a:buChar char="●"/>
                    <a:defRPr sz="2400">
                      <a:solidFill>
                        <a:schemeClr val="tx1"/>
                      </a:solidFill>
                      <a:latin typeface="Arial" charset="0"/>
                    </a:defRPr>
                  </a:lvl3pPr>
                  <a:lvl4pPr marL="1600200" indent="-228600" eaLnBrk="0" hangingPunct="0">
                    <a:buClr>
                      <a:schemeClr val="bg2"/>
                    </a:buClr>
                    <a:buSzPct val="75000"/>
                    <a:buFont typeface="Arial" charset="0"/>
                    <a:buChar char="●"/>
                    <a:defRPr sz="2400">
                      <a:solidFill>
                        <a:schemeClr val="tx1"/>
                      </a:solidFill>
                      <a:latin typeface="Arial" charset="0"/>
                    </a:defRPr>
                  </a:lvl4pPr>
                  <a:lvl5pPr marL="2057400" indent="-228600" eaLnBrk="0" hangingPunct="0">
                    <a:buClr>
                      <a:schemeClr val="bg2"/>
                    </a:buClr>
                    <a:buSzPct val="75000"/>
                    <a:buFont typeface="Arial" charset="0"/>
                    <a:buChar char="●"/>
                    <a:defRPr sz="2400">
                      <a:solidFill>
                        <a:schemeClr val="tx1"/>
                      </a:solidFill>
                      <a:latin typeface="Arial" charset="0"/>
                    </a:defRPr>
                  </a:lvl5pPr>
                  <a:lvl6pPr marL="25146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6pPr>
                  <a:lvl7pPr marL="29718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7pPr>
                  <a:lvl8pPr marL="34290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8pPr>
                  <a:lvl9pPr marL="3886200" indent="-228600" eaLnBrk="0" fontAlgn="base" hangingPunct="0">
                    <a:spcBef>
                      <a:spcPct val="0"/>
                    </a:spcBef>
                    <a:spcAft>
                      <a:spcPct val="0"/>
                    </a:spcAft>
                    <a:buClr>
                      <a:schemeClr val="bg2"/>
                    </a:buClr>
                    <a:buSzPct val="75000"/>
                    <a:buFont typeface="Arial" charset="0"/>
                    <a:buChar char="●"/>
                    <a:defRPr sz="2400">
                      <a:solidFill>
                        <a:schemeClr val="tx1"/>
                      </a:solidFill>
                      <a:latin typeface="Arial" charset="0"/>
                    </a:defRPr>
                  </a:lvl9pPr>
                </a:lstStyle>
                <a:p>
                  <a:pPr eaLnBrk="1" hangingPunct="1">
                    <a:spcBef>
                      <a:spcPct val="0"/>
                    </a:spcBef>
                  </a:pPr>
                  <a:r>
                    <a:rPr lang="en-GB" altLang="en-US" sz="900">
                      <a:solidFill>
                        <a:srgbClr val="262626"/>
                      </a:solidFill>
                    </a:rPr>
                    <a:t>        Burundi                     Canada                       Chile                           China                     Colombia                Cote d’Ivoire                  Cyprus                   DPR Korea  </a:t>
                  </a:r>
                </a:p>
              </p:txBody>
            </p:sp>
            <p:pic>
              <p:nvPicPr>
                <p:cNvPr id="16" name="Picture 15"/>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335435" y="2317256"/>
                  <a:ext cx="884272" cy="431898"/>
                </a:xfrm>
                <a:prstGeom prst="rect">
                  <a:avLst/>
                </a:prstGeom>
                <a:ln w="9525">
                  <a:solidFill>
                    <a:schemeClr val="tx1">
                      <a:lumMod val="75000"/>
                      <a:lumOff val="25000"/>
                    </a:schemeClr>
                  </a:solidFill>
                </a:ln>
              </p:spPr>
            </p:pic>
            <p:pic>
              <p:nvPicPr>
                <p:cNvPr id="17" name="Picture 16"/>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1427679" y="2315668"/>
                  <a:ext cx="877922" cy="431898"/>
                </a:xfrm>
                <a:prstGeom prst="rect">
                  <a:avLst/>
                </a:prstGeom>
                <a:ln w="9525">
                  <a:solidFill>
                    <a:schemeClr val="tx1">
                      <a:lumMod val="75000"/>
                      <a:lumOff val="25000"/>
                    </a:schemeClr>
                  </a:solidFill>
                </a:ln>
              </p:spPr>
            </p:pic>
            <p:pic>
              <p:nvPicPr>
                <p:cNvPr id="18" name="Picture 17"/>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2499283" y="2315668"/>
                  <a:ext cx="876335" cy="431898"/>
                </a:xfrm>
                <a:prstGeom prst="rect">
                  <a:avLst/>
                </a:prstGeom>
                <a:ln w="9525">
                  <a:solidFill>
                    <a:schemeClr val="tx1">
                      <a:lumMod val="75000"/>
                      <a:lumOff val="25000"/>
                    </a:schemeClr>
                  </a:solidFill>
                </a:ln>
              </p:spPr>
            </p:pic>
            <p:pic>
              <p:nvPicPr>
                <p:cNvPr id="19" name="Picture 18"/>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3601052" y="2315668"/>
                  <a:ext cx="882685" cy="431898"/>
                </a:xfrm>
                <a:prstGeom prst="rect">
                  <a:avLst/>
                </a:prstGeom>
                <a:ln w="9525">
                  <a:solidFill>
                    <a:schemeClr val="tx1">
                      <a:lumMod val="75000"/>
                      <a:lumOff val="25000"/>
                    </a:schemeClr>
                  </a:solidFill>
                </a:ln>
              </p:spPr>
            </p:pic>
            <p:pic>
              <p:nvPicPr>
                <p:cNvPr id="20" name="Picture 19"/>
                <p:cNvPicPr>
                  <a:picLocks noChangeAspect="1"/>
                </p:cNvPicPr>
                <p:nvPr/>
              </p:nvPicPr>
              <p:blipFill>
                <a:blip r:embed="rId45" cstate="email">
                  <a:extLst>
                    <a:ext uri="{28A0092B-C50C-407E-A947-70E740481C1C}">
                      <a14:useLocalDpi xmlns:a14="http://schemas.microsoft.com/office/drawing/2010/main"/>
                    </a:ext>
                  </a:extLst>
                </a:blip>
                <a:stretch>
                  <a:fillRect/>
                </a:stretch>
              </p:blipFill>
              <p:spPr>
                <a:xfrm>
                  <a:off x="4655195" y="2315668"/>
                  <a:ext cx="884273" cy="431898"/>
                </a:xfrm>
                <a:prstGeom prst="rect">
                  <a:avLst/>
                </a:prstGeom>
                <a:ln w="9525">
                  <a:solidFill>
                    <a:schemeClr val="tx1">
                      <a:lumMod val="75000"/>
                      <a:lumOff val="25000"/>
                    </a:schemeClr>
                  </a:solidFill>
                </a:ln>
              </p:spPr>
            </p:pic>
            <p:pic>
              <p:nvPicPr>
                <p:cNvPr id="21" name="Picture 20"/>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5747438" y="2315668"/>
                  <a:ext cx="877923" cy="431898"/>
                </a:xfrm>
                <a:prstGeom prst="rect">
                  <a:avLst/>
                </a:prstGeom>
                <a:ln w="9525">
                  <a:solidFill>
                    <a:schemeClr val="tx1">
                      <a:lumMod val="75000"/>
                      <a:lumOff val="25000"/>
                    </a:schemeClr>
                  </a:solidFill>
                </a:ln>
              </p:spPr>
            </p:pic>
            <p:pic>
              <p:nvPicPr>
                <p:cNvPr id="22" name="Picture 21"/>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a:xfrm>
                  <a:off x="7885887" y="2315668"/>
                  <a:ext cx="884272" cy="431898"/>
                </a:xfrm>
                <a:prstGeom prst="rect">
                  <a:avLst/>
                </a:prstGeom>
                <a:ln w="9525">
                  <a:solidFill>
                    <a:schemeClr val="tx1">
                      <a:lumMod val="75000"/>
                      <a:lumOff val="25000"/>
                    </a:schemeClr>
                  </a:solidFill>
                </a:ln>
              </p:spPr>
            </p:pic>
          </p:grpSp>
          <p:pic>
            <p:nvPicPr>
              <p:cNvPr id="14" name="Picture 13"/>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6820376" y="2450767"/>
                <a:ext cx="858872" cy="431898"/>
              </a:xfrm>
              <a:prstGeom prst="rect">
                <a:avLst/>
              </a:prstGeom>
              <a:ln>
                <a:solidFill>
                  <a:schemeClr val="tx1">
                    <a:lumMod val="75000"/>
                    <a:lumOff val="25000"/>
                  </a:schemeClr>
                </a:solidFill>
              </a:ln>
            </p:spPr>
          </p:pic>
        </p:grpSp>
      </p:grpSp>
    </p:spTree>
    <p:extLst>
      <p:ext uri="{BB962C8B-B14F-4D97-AF65-F5344CB8AC3E}">
        <p14:creationId xmlns:p14="http://schemas.microsoft.com/office/powerpoint/2010/main" val="244114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6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Global Reach">
    <p:spTree>
      <p:nvGrpSpPr>
        <p:cNvPr id="1" name=""/>
        <p:cNvGrpSpPr/>
        <p:nvPr/>
      </p:nvGrpSpPr>
      <p:grpSpPr>
        <a:xfrm>
          <a:off x="0" y="0"/>
          <a:ext cx="0" cy="0"/>
          <a:chOff x="0" y="0"/>
          <a:chExt cx="0" cy="0"/>
        </a:xfrm>
      </p:grpSpPr>
      <p:pic>
        <p:nvPicPr>
          <p:cNvPr id="27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1056" y="1427907"/>
            <a:ext cx="7857490" cy="404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0" name="Oval 279"/>
          <p:cNvSpPr/>
          <p:nvPr userDrawn="1"/>
        </p:nvSpPr>
        <p:spPr>
          <a:xfrm>
            <a:off x="3247991" y="3691589"/>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1" name="Oval 280"/>
          <p:cNvSpPr/>
          <p:nvPr userDrawn="1"/>
        </p:nvSpPr>
        <p:spPr>
          <a:xfrm>
            <a:off x="3031960" y="2850327"/>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2" name="Oval 281"/>
          <p:cNvSpPr/>
          <p:nvPr userDrawn="1"/>
        </p:nvSpPr>
        <p:spPr>
          <a:xfrm>
            <a:off x="2793071" y="3693511"/>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3" name="Oval 282"/>
          <p:cNvSpPr/>
          <p:nvPr userDrawn="1"/>
        </p:nvSpPr>
        <p:spPr>
          <a:xfrm>
            <a:off x="3376323" y="4159372"/>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4" name="Oval 283"/>
          <p:cNvSpPr/>
          <p:nvPr userDrawn="1"/>
        </p:nvSpPr>
        <p:spPr>
          <a:xfrm>
            <a:off x="5796665" y="3273675"/>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5" name="Oval 284"/>
          <p:cNvSpPr/>
          <p:nvPr userDrawn="1"/>
        </p:nvSpPr>
        <p:spPr>
          <a:xfrm>
            <a:off x="4570462" y="2592498"/>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6" name="Oval 285"/>
          <p:cNvSpPr/>
          <p:nvPr userDrawn="1"/>
        </p:nvSpPr>
        <p:spPr>
          <a:xfrm>
            <a:off x="6054561" y="3484355"/>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7" name="Oval 286"/>
          <p:cNvSpPr/>
          <p:nvPr userDrawn="1"/>
        </p:nvSpPr>
        <p:spPr>
          <a:xfrm>
            <a:off x="4642472" y="2729167"/>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8" name="Oval 287"/>
          <p:cNvSpPr/>
          <p:nvPr userDrawn="1"/>
        </p:nvSpPr>
        <p:spPr>
          <a:xfrm>
            <a:off x="5209026" y="3974866"/>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9" name="Oval 288"/>
          <p:cNvSpPr/>
          <p:nvPr userDrawn="1"/>
        </p:nvSpPr>
        <p:spPr>
          <a:xfrm>
            <a:off x="4449292" y="2585141"/>
            <a:ext cx="50400" cy="50400"/>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0" name="Oval 289"/>
          <p:cNvSpPr/>
          <p:nvPr userDrawn="1"/>
        </p:nvSpPr>
        <p:spPr>
          <a:xfrm>
            <a:off x="4976223" y="2851495"/>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1" name="Oval 290"/>
          <p:cNvSpPr/>
          <p:nvPr userDrawn="1"/>
        </p:nvSpPr>
        <p:spPr>
          <a:xfrm>
            <a:off x="6514731" y="3842990"/>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2" name="Oval 291"/>
          <p:cNvSpPr/>
          <p:nvPr userDrawn="1"/>
        </p:nvSpPr>
        <p:spPr>
          <a:xfrm>
            <a:off x="6802768" y="2899478"/>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3" name="Oval 292"/>
          <p:cNvSpPr/>
          <p:nvPr userDrawn="1"/>
        </p:nvSpPr>
        <p:spPr>
          <a:xfrm>
            <a:off x="7386471" y="4686013"/>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294" name="Group 293"/>
          <p:cNvGrpSpPr/>
          <p:nvPr userDrawn="1"/>
        </p:nvGrpSpPr>
        <p:grpSpPr>
          <a:xfrm>
            <a:off x="1582854" y="976046"/>
            <a:ext cx="996049" cy="673347"/>
            <a:chOff x="1877735" y="1691634"/>
            <a:chExt cx="996049" cy="673346"/>
          </a:xfrm>
        </p:grpSpPr>
        <p:pic>
          <p:nvPicPr>
            <p:cNvPr id="295" name="Picture 3" descr="\\CABIUK-APPS04\Portfolio\Assets\MarketingImageLibrary\Flags\Flags for Web - GIF\United Kingdom - Flag.gif"/>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7760" y="1691634"/>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296" name="TextBox 295"/>
            <p:cNvSpPr txBox="1"/>
            <p:nvPr/>
          </p:nvSpPr>
          <p:spPr>
            <a:xfrm>
              <a:off x="1907760" y="2195703"/>
              <a:ext cx="912907" cy="169277"/>
            </a:xfrm>
            <a:prstGeom prst="rect">
              <a:avLst/>
            </a:prstGeom>
            <a:noFill/>
          </p:spPr>
          <p:txBody>
            <a:bodyPr wrap="square" lIns="0" tIns="0" rIns="0" bIns="0" rtlCol="0">
              <a:spAutoFit/>
            </a:bodyPr>
            <a:lstStyle/>
            <a:p>
              <a:r>
                <a:rPr lang="en-GB" sz="1100" b="1" dirty="0" smtClean="0">
                  <a:solidFill>
                    <a:srgbClr val="5C5C5C"/>
                  </a:solidFill>
                </a:rPr>
                <a:t>UK  </a:t>
              </a:r>
              <a:r>
                <a:rPr lang="en-GB" sz="1100" dirty="0" smtClean="0">
                  <a:solidFill>
                    <a:srgbClr val="5C5C5C"/>
                  </a:solidFill>
                </a:rPr>
                <a:t>215</a:t>
              </a:r>
              <a:endParaRPr lang="en-GB" sz="1100" dirty="0">
                <a:solidFill>
                  <a:srgbClr val="5C5C5C"/>
                </a:solidFill>
              </a:endParaRPr>
            </a:p>
          </p:txBody>
        </p:sp>
        <p:cxnSp>
          <p:nvCxnSpPr>
            <p:cNvPr id="297" name="Straight Connector 296"/>
            <p:cNvCxnSpPr/>
            <p:nvPr/>
          </p:nvCxnSpPr>
          <p:spPr>
            <a:xfrm>
              <a:off x="1877735" y="2364980"/>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8" name="Group 297"/>
          <p:cNvGrpSpPr/>
          <p:nvPr userDrawn="1"/>
        </p:nvGrpSpPr>
        <p:grpSpPr>
          <a:xfrm>
            <a:off x="2838790" y="985571"/>
            <a:ext cx="996049" cy="672243"/>
            <a:chOff x="3348837" y="1699008"/>
            <a:chExt cx="996049" cy="672242"/>
          </a:xfrm>
        </p:grpSpPr>
        <p:pic>
          <p:nvPicPr>
            <p:cNvPr id="299" name="Picture 298"/>
            <p:cNvPicPr>
              <a:picLocks/>
            </p:cNvPicPr>
            <p:nvPr/>
          </p:nvPicPr>
          <p:blipFill>
            <a:blip r:embed="rId4" cstate="email">
              <a:extLst>
                <a:ext uri="{28A0092B-C50C-407E-A947-70E740481C1C}">
                  <a14:useLocalDpi xmlns:a14="http://schemas.microsoft.com/office/drawing/2010/main"/>
                </a:ext>
              </a:extLst>
            </a:blip>
            <a:stretch>
              <a:fillRect/>
            </a:stretch>
          </p:blipFill>
          <p:spPr>
            <a:xfrm>
              <a:off x="3378862" y="1699008"/>
              <a:ext cx="900000" cy="432000"/>
            </a:xfrm>
            <a:prstGeom prst="rect">
              <a:avLst/>
            </a:prstGeom>
            <a:ln w="12700">
              <a:solidFill>
                <a:schemeClr val="tx1"/>
              </a:solidFill>
            </a:ln>
          </p:spPr>
        </p:pic>
        <p:sp>
          <p:nvSpPr>
            <p:cNvPr id="300" name="TextBox 299"/>
            <p:cNvSpPr txBox="1"/>
            <p:nvPr/>
          </p:nvSpPr>
          <p:spPr>
            <a:xfrm>
              <a:off x="3378862" y="2201973"/>
              <a:ext cx="936000" cy="169277"/>
            </a:xfrm>
            <a:prstGeom prst="rect">
              <a:avLst/>
            </a:prstGeom>
            <a:noFill/>
          </p:spPr>
          <p:txBody>
            <a:bodyPr wrap="square" lIns="0" tIns="0" rIns="0" bIns="0" rtlCol="0">
              <a:spAutoFit/>
            </a:bodyPr>
            <a:lstStyle/>
            <a:p>
              <a:r>
                <a:rPr lang="en-GB" sz="1100" b="1" dirty="0" smtClean="0">
                  <a:solidFill>
                    <a:srgbClr val="5C5C5C"/>
                  </a:solidFill>
                </a:rPr>
                <a:t>Netherlands </a:t>
              </a:r>
              <a:r>
                <a:rPr lang="en-GB" sz="1100" dirty="0" smtClean="0">
                  <a:solidFill>
                    <a:srgbClr val="5C5C5C"/>
                  </a:solidFill>
                </a:rPr>
                <a:t>3</a:t>
              </a:r>
              <a:endParaRPr lang="en-GB" sz="1100" dirty="0">
                <a:solidFill>
                  <a:srgbClr val="5C5C5C"/>
                </a:solidFill>
              </a:endParaRPr>
            </a:p>
          </p:txBody>
        </p:sp>
        <p:cxnSp>
          <p:nvCxnSpPr>
            <p:cNvPr id="301" name="Straight Connector 300"/>
            <p:cNvCxnSpPr/>
            <p:nvPr/>
          </p:nvCxnSpPr>
          <p:spPr>
            <a:xfrm>
              <a:off x="3348837" y="2371250"/>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2" name="Group 301"/>
          <p:cNvGrpSpPr/>
          <p:nvPr userDrawn="1"/>
        </p:nvGrpSpPr>
        <p:grpSpPr>
          <a:xfrm>
            <a:off x="4108113" y="976044"/>
            <a:ext cx="1032657" cy="675497"/>
            <a:chOff x="4758005" y="1699008"/>
            <a:chExt cx="1032657" cy="675497"/>
          </a:xfrm>
        </p:grpSpPr>
        <p:pic>
          <p:nvPicPr>
            <p:cNvPr id="303" name="Picture 4" descr="\\CABIUK-APPS04\Portfolio\Assets\MarketingImageLibrary\Flags\Flags for Web - GIF\Switzerland - Flag copy.gif"/>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88030" y="1699008"/>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304" name="TextBox 303"/>
            <p:cNvSpPr txBox="1"/>
            <p:nvPr/>
          </p:nvSpPr>
          <p:spPr>
            <a:xfrm>
              <a:off x="4788030" y="2187174"/>
              <a:ext cx="1002632" cy="169277"/>
            </a:xfrm>
            <a:prstGeom prst="rect">
              <a:avLst/>
            </a:prstGeom>
            <a:noFill/>
          </p:spPr>
          <p:txBody>
            <a:bodyPr wrap="square" lIns="0" tIns="0" rIns="0" bIns="0" rtlCol="0">
              <a:spAutoFit/>
            </a:bodyPr>
            <a:lstStyle/>
            <a:p>
              <a:r>
                <a:rPr lang="en-GB" sz="1100" b="1" dirty="0" smtClean="0">
                  <a:solidFill>
                    <a:srgbClr val="5C5C5C"/>
                  </a:solidFill>
                </a:rPr>
                <a:t>Switzerland </a:t>
              </a:r>
              <a:r>
                <a:rPr lang="en-GB" sz="1100" dirty="0" smtClean="0">
                  <a:solidFill>
                    <a:srgbClr val="5C5C5C"/>
                  </a:solidFill>
                </a:rPr>
                <a:t>27</a:t>
              </a:r>
              <a:endParaRPr lang="en-GB" sz="1100" dirty="0">
                <a:solidFill>
                  <a:srgbClr val="5C5C5C"/>
                </a:solidFill>
              </a:endParaRPr>
            </a:p>
          </p:txBody>
        </p:sp>
        <p:cxnSp>
          <p:nvCxnSpPr>
            <p:cNvPr id="305" name="Straight Connector 304"/>
            <p:cNvCxnSpPr/>
            <p:nvPr/>
          </p:nvCxnSpPr>
          <p:spPr>
            <a:xfrm>
              <a:off x="4758005" y="2374505"/>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6" name="Group 305"/>
          <p:cNvGrpSpPr/>
          <p:nvPr userDrawn="1"/>
        </p:nvGrpSpPr>
        <p:grpSpPr>
          <a:xfrm>
            <a:off x="6730379" y="966012"/>
            <a:ext cx="1016639" cy="665927"/>
            <a:chOff x="7696357" y="2752915"/>
            <a:chExt cx="1016639" cy="665924"/>
          </a:xfrm>
        </p:grpSpPr>
        <p:sp>
          <p:nvSpPr>
            <p:cNvPr id="307" name="TextBox 306"/>
            <p:cNvSpPr txBox="1"/>
            <p:nvPr/>
          </p:nvSpPr>
          <p:spPr>
            <a:xfrm>
              <a:off x="7800089" y="3227306"/>
              <a:ext cx="912907" cy="169276"/>
            </a:xfrm>
            <a:prstGeom prst="rect">
              <a:avLst/>
            </a:prstGeom>
            <a:noFill/>
          </p:spPr>
          <p:txBody>
            <a:bodyPr wrap="square" lIns="0" tIns="0" rIns="0" bIns="0" rtlCol="0">
              <a:spAutoFit/>
            </a:bodyPr>
            <a:lstStyle/>
            <a:p>
              <a:r>
                <a:rPr lang="en-GB" sz="1100" b="1" dirty="0" smtClean="0">
                  <a:solidFill>
                    <a:srgbClr val="5C5C5C"/>
                  </a:solidFill>
                </a:rPr>
                <a:t>Bulgaria  </a:t>
              </a:r>
              <a:r>
                <a:rPr lang="en-GB" sz="1100" dirty="0" smtClean="0">
                  <a:solidFill>
                    <a:srgbClr val="5C5C5C"/>
                  </a:solidFill>
                </a:rPr>
                <a:t>1</a:t>
              </a:r>
              <a:endParaRPr lang="en-GB" sz="1100" dirty="0">
                <a:solidFill>
                  <a:srgbClr val="5C5C5C"/>
                </a:solidFill>
              </a:endParaRPr>
            </a:p>
          </p:txBody>
        </p:sp>
        <p:pic>
          <p:nvPicPr>
            <p:cNvPr id="308" name="Picture 307"/>
            <p:cNvPicPr>
              <a:picLocks/>
            </p:cNvPicPr>
            <p:nvPr/>
          </p:nvPicPr>
          <p:blipFill>
            <a:blip r:embed="rId6" cstate="email">
              <a:extLst>
                <a:ext uri="{28A0092B-C50C-407E-A947-70E740481C1C}">
                  <a14:useLocalDpi xmlns:a14="http://schemas.microsoft.com/office/drawing/2010/main"/>
                </a:ext>
              </a:extLst>
            </a:blip>
            <a:stretch>
              <a:fillRect/>
            </a:stretch>
          </p:blipFill>
          <p:spPr>
            <a:xfrm>
              <a:off x="7793057" y="2752915"/>
              <a:ext cx="900000" cy="432000"/>
            </a:xfrm>
            <a:prstGeom prst="rect">
              <a:avLst/>
            </a:prstGeom>
            <a:ln w="12700">
              <a:solidFill>
                <a:schemeClr val="tx1"/>
              </a:solidFill>
            </a:ln>
          </p:spPr>
        </p:pic>
        <p:cxnSp>
          <p:nvCxnSpPr>
            <p:cNvPr id="309" name="Straight Connector 308"/>
            <p:cNvCxnSpPr/>
            <p:nvPr/>
          </p:nvCxnSpPr>
          <p:spPr>
            <a:xfrm>
              <a:off x="7696357" y="3418839"/>
              <a:ext cx="10082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0" name="Group 309"/>
          <p:cNvGrpSpPr/>
          <p:nvPr userDrawn="1"/>
        </p:nvGrpSpPr>
        <p:grpSpPr>
          <a:xfrm>
            <a:off x="260179" y="976042"/>
            <a:ext cx="1029365" cy="670949"/>
            <a:chOff x="374195" y="1700760"/>
            <a:chExt cx="1029365" cy="670949"/>
          </a:xfrm>
        </p:grpSpPr>
        <p:pic>
          <p:nvPicPr>
            <p:cNvPr id="311" name="Picture 310"/>
            <p:cNvPicPr>
              <a:picLocks/>
            </p:cNvPicPr>
            <p:nvPr/>
          </p:nvPicPr>
          <p:blipFill>
            <a:blip r:embed="rId7" cstate="email">
              <a:extLst>
                <a:ext uri="{28A0092B-C50C-407E-A947-70E740481C1C}">
                  <a14:useLocalDpi xmlns:a14="http://schemas.microsoft.com/office/drawing/2010/main"/>
                </a:ext>
              </a:extLst>
            </a:blip>
            <a:stretch>
              <a:fillRect/>
            </a:stretch>
          </p:blipFill>
          <p:spPr>
            <a:xfrm>
              <a:off x="400928" y="1700760"/>
              <a:ext cx="900000" cy="432000"/>
            </a:xfrm>
            <a:prstGeom prst="rect">
              <a:avLst/>
            </a:prstGeom>
            <a:ln w="12700">
              <a:solidFill>
                <a:schemeClr val="tx1"/>
              </a:solidFill>
            </a:ln>
          </p:spPr>
        </p:pic>
        <p:sp>
          <p:nvSpPr>
            <p:cNvPr id="312" name="TextBox 311"/>
            <p:cNvSpPr txBox="1"/>
            <p:nvPr/>
          </p:nvSpPr>
          <p:spPr>
            <a:xfrm>
              <a:off x="400928" y="2179573"/>
              <a:ext cx="1002632" cy="169277"/>
            </a:xfrm>
            <a:prstGeom prst="rect">
              <a:avLst/>
            </a:prstGeom>
            <a:noFill/>
          </p:spPr>
          <p:txBody>
            <a:bodyPr wrap="square" lIns="0" tIns="0" rIns="0" bIns="0" rtlCol="0">
              <a:spAutoFit/>
            </a:bodyPr>
            <a:lstStyle/>
            <a:p>
              <a:r>
                <a:rPr lang="en-GB" sz="1100" b="1" dirty="0" smtClean="0">
                  <a:solidFill>
                    <a:srgbClr val="5C5C5C"/>
                  </a:solidFill>
                </a:rPr>
                <a:t>USA  </a:t>
              </a:r>
              <a:r>
                <a:rPr lang="en-GB" sz="1100" dirty="0" smtClean="0">
                  <a:solidFill>
                    <a:srgbClr val="5C5C5C"/>
                  </a:solidFill>
                </a:rPr>
                <a:t>3</a:t>
              </a:r>
              <a:endParaRPr lang="en-GB" sz="1100" dirty="0">
                <a:solidFill>
                  <a:srgbClr val="5C5C5C"/>
                </a:solidFill>
              </a:endParaRPr>
            </a:p>
          </p:txBody>
        </p:sp>
        <p:cxnSp>
          <p:nvCxnSpPr>
            <p:cNvPr id="313" name="Straight Connector 312"/>
            <p:cNvCxnSpPr/>
            <p:nvPr/>
          </p:nvCxnSpPr>
          <p:spPr>
            <a:xfrm>
              <a:off x="374195" y="2371709"/>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4" name="Group 313"/>
          <p:cNvGrpSpPr/>
          <p:nvPr userDrawn="1"/>
        </p:nvGrpSpPr>
        <p:grpSpPr>
          <a:xfrm>
            <a:off x="281602" y="1763321"/>
            <a:ext cx="1446550" cy="706379"/>
            <a:chOff x="367845" y="3789050"/>
            <a:chExt cx="1446550" cy="706377"/>
          </a:xfrm>
        </p:grpSpPr>
        <p:pic>
          <p:nvPicPr>
            <p:cNvPr id="315" name="Picture 10" descr="\\CABIUK-APPS04\Portfolio\Assets\MarketingImageLibrary\Flags\Flags for Web - GIF\Trinidad &amp; Tobago - Flag copy.gif"/>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67845" y="3789050"/>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316" name="TextBox 315"/>
            <p:cNvSpPr txBox="1"/>
            <p:nvPr/>
          </p:nvSpPr>
          <p:spPr>
            <a:xfrm>
              <a:off x="374195" y="4297166"/>
              <a:ext cx="1440200" cy="169277"/>
            </a:xfrm>
            <a:prstGeom prst="rect">
              <a:avLst/>
            </a:prstGeom>
            <a:noFill/>
          </p:spPr>
          <p:txBody>
            <a:bodyPr wrap="square" lIns="0" tIns="0" rIns="0" bIns="0" rtlCol="0">
              <a:spAutoFit/>
            </a:bodyPr>
            <a:lstStyle/>
            <a:p>
              <a:r>
                <a:rPr lang="en-GB" sz="1100" b="1" dirty="0" smtClean="0">
                  <a:solidFill>
                    <a:srgbClr val="5C5C5C"/>
                  </a:solidFill>
                </a:rPr>
                <a:t>Trinidad &amp; Tobago </a:t>
              </a:r>
              <a:r>
                <a:rPr lang="en-GB" sz="1100" dirty="0" smtClean="0">
                  <a:solidFill>
                    <a:srgbClr val="5C5C5C"/>
                  </a:solidFill>
                </a:rPr>
                <a:t>4</a:t>
              </a:r>
              <a:endParaRPr lang="en-GB" sz="1100" dirty="0">
                <a:solidFill>
                  <a:srgbClr val="5C5C5C"/>
                </a:solidFill>
              </a:endParaRPr>
            </a:p>
          </p:txBody>
        </p:sp>
        <p:cxnSp>
          <p:nvCxnSpPr>
            <p:cNvPr id="317" name="Straight Connector 316"/>
            <p:cNvCxnSpPr/>
            <p:nvPr/>
          </p:nvCxnSpPr>
          <p:spPr>
            <a:xfrm>
              <a:off x="373476" y="4495427"/>
              <a:ext cx="13609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8" name="Group 317"/>
          <p:cNvGrpSpPr/>
          <p:nvPr userDrawn="1"/>
        </p:nvGrpSpPr>
        <p:grpSpPr>
          <a:xfrm>
            <a:off x="4949932" y="5200330"/>
            <a:ext cx="1161734" cy="711141"/>
            <a:chOff x="3186703" y="5727274"/>
            <a:chExt cx="1161734" cy="711141"/>
          </a:xfrm>
        </p:grpSpPr>
        <p:pic>
          <p:nvPicPr>
            <p:cNvPr id="319" name="Picture 9" descr="\\CABIUK-APPS04\Portfolio\Assets\MarketingImageLibrary\Flags\Flags for Web - GIF\Kenya - Flag copy.gif"/>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345805" y="5727274"/>
              <a:ext cx="900000" cy="468000"/>
            </a:xfrm>
            <a:prstGeom prst="rect">
              <a:avLst/>
            </a:prstGeom>
            <a:noFill/>
            <a:extLst>
              <a:ext uri="{909E8E84-426E-40DD-AFC4-6F175D3DCCD1}">
                <a14:hiddenFill xmlns:a14="http://schemas.microsoft.com/office/drawing/2010/main">
                  <a:solidFill>
                    <a:srgbClr val="FFFFFF"/>
                  </a:solidFill>
                </a14:hiddenFill>
              </a:ext>
            </a:extLst>
          </p:spPr>
        </p:pic>
        <p:sp>
          <p:nvSpPr>
            <p:cNvPr id="320" name="TextBox 319"/>
            <p:cNvSpPr txBox="1"/>
            <p:nvPr/>
          </p:nvSpPr>
          <p:spPr>
            <a:xfrm>
              <a:off x="3345805" y="6257852"/>
              <a:ext cx="1002632" cy="169277"/>
            </a:xfrm>
            <a:prstGeom prst="rect">
              <a:avLst/>
            </a:prstGeom>
            <a:noFill/>
          </p:spPr>
          <p:txBody>
            <a:bodyPr wrap="square" lIns="0" tIns="0" rIns="0" bIns="0" rtlCol="0">
              <a:spAutoFit/>
            </a:bodyPr>
            <a:lstStyle/>
            <a:p>
              <a:r>
                <a:rPr lang="en-GB" sz="1100" b="1" dirty="0" smtClean="0">
                  <a:solidFill>
                    <a:srgbClr val="5C5C5C"/>
                  </a:solidFill>
                </a:rPr>
                <a:t>Kenya  </a:t>
              </a:r>
              <a:r>
                <a:rPr lang="en-GB" sz="1100" dirty="0" smtClean="0">
                  <a:solidFill>
                    <a:srgbClr val="5C5C5C"/>
                  </a:solidFill>
                </a:rPr>
                <a:t>40</a:t>
              </a:r>
              <a:endParaRPr lang="en-GB" sz="1100" dirty="0">
                <a:solidFill>
                  <a:srgbClr val="5C5C5C"/>
                </a:solidFill>
              </a:endParaRPr>
            </a:p>
          </p:txBody>
        </p:sp>
        <p:cxnSp>
          <p:nvCxnSpPr>
            <p:cNvPr id="321" name="Straight Connector 320"/>
            <p:cNvCxnSpPr/>
            <p:nvPr/>
          </p:nvCxnSpPr>
          <p:spPr>
            <a:xfrm>
              <a:off x="3186703" y="6438415"/>
              <a:ext cx="10565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2" name="Straight Connector 321"/>
          <p:cNvCxnSpPr>
            <a:endCxn id="289" idx="1"/>
          </p:cNvCxnSpPr>
          <p:nvPr userDrawn="1"/>
        </p:nvCxnSpPr>
        <p:spPr>
          <a:xfrm>
            <a:off x="2578895" y="1648511"/>
            <a:ext cx="1877778" cy="944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a:endCxn id="285" idx="1"/>
          </p:cNvCxnSpPr>
          <p:nvPr userDrawn="1"/>
        </p:nvCxnSpPr>
        <p:spPr>
          <a:xfrm>
            <a:off x="3834831" y="1651539"/>
            <a:ext cx="742318" cy="9476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a:endCxn id="287" idx="0"/>
          </p:cNvCxnSpPr>
          <p:nvPr userDrawn="1"/>
        </p:nvCxnSpPr>
        <p:spPr>
          <a:xfrm flipH="1">
            <a:off x="4665324" y="1651545"/>
            <a:ext cx="438830" cy="10776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a:endCxn id="290" idx="6"/>
          </p:cNvCxnSpPr>
          <p:nvPr userDrawn="1"/>
        </p:nvCxnSpPr>
        <p:spPr>
          <a:xfrm flipH="1">
            <a:off x="5021950" y="1623957"/>
            <a:ext cx="1708429" cy="12503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a:endCxn id="339" idx="7"/>
          </p:cNvCxnSpPr>
          <p:nvPr userDrawn="1"/>
        </p:nvCxnSpPr>
        <p:spPr>
          <a:xfrm flipH="1">
            <a:off x="4897526" y="1651540"/>
            <a:ext cx="499205" cy="10843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a:endCxn id="291" idx="6"/>
          </p:cNvCxnSpPr>
          <p:nvPr userDrawn="1"/>
        </p:nvCxnSpPr>
        <p:spPr>
          <a:xfrm flipH="1">
            <a:off x="6560442" y="3335491"/>
            <a:ext cx="1401978" cy="5303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a:endCxn id="293" idx="7"/>
          </p:cNvCxnSpPr>
          <p:nvPr userDrawn="1"/>
        </p:nvCxnSpPr>
        <p:spPr>
          <a:xfrm flipH="1">
            <a:off x="7425487" y="4212581"/>
            <a:ext cx="532336" cy="4801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a:endCxn id="286" idx="5"/>
          </p:cNvCxnSpPr>
          <p:nvPr userDrawn="1"/>
        </p:nvCxnSpPr>
        <p:spPr>
          <a:xfrm flipH="1" flipV="1">
            <a:off x="6093577" y="3523376"/>
            <a:ext cx="1528706" cy="1526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endCxn id="284" idx="5"/>
          </p:cNvCxnSpPr>
          <p:nvPr userDrawn="1"/>
        </p:nvCxnSpPr>
        <p:spPr>
          <a:xfrm flipH="1" flipV="1">
            <a:off x="5835689" y="3312693"/>
            <a:ext cx="2165677" cy="2583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a:endCxn id="288" idx="4"/>
          </p:cNvCxnSpPr>
          <p:nvPr userDrawn="1"/>
        </p:nvCxnSpPr>
        <p:spPr>
          <a:xfrm flipV="1">
            <a:off x="4949932" y="4020585"/>
            <a:ext cx="281946" cy="18911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userDrawn="1"/>
        </p:nvCxnSpPr>
        <p:spPr>
          <a:xfrm>
            <a:off x="787589" y="4184133"/>
            <a:ext cx="25887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a:endCxn id="282" idx="2"/>
          </p:cNvCxnSpPr>
          <p:nvPr userDrawn="1"/>
        </p:nvCxnSpPr>
        <p:spPr>
          <a:xfrm>
            <a:off x="1256229" y="3298055"/>
            <a:ext cx="1536841" cy="418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endCxn id="280" idx="2"/>
          </p:cNvCxnSpPr>
          <p:nvPr userDrawn="1"/>
        </p:nvCxnSpPr>
        <p:spPr>
          <a:xfrm>
            <a:off x="1648149" y="2469688"/>
            <a:ext cx="1599834" cy="12447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endCxn id="281" idx="2"/>
          </p:cNvCxnSpPr>
          <p:nvPr userDrawn="1"/>
        </p:nvCxnSpPr>
        <p:spPr>
          <a:xfrm>
            <a:off x="1256222" y="1646997"/>
            <a:ext cx="1775730" cy="12261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userDrawn="1"/>
        </p:nvCxnSpPr>
        <p:spPr>
          <a:xfrm flipH="1">
            <a:off x="3348066" y="3524291"/>
            <a:ext cx="1334958" cy="23883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endCxn id="292" idx="7"/>
          </p:cNvCxnSpPr>
          <p:nvPr userDrawn="1"/>
        </p:nvCxnSpPr>
        <p:spPr>
          <a:xfrm flipH="1">
            <a:off x="6841788" y="2481837"/>
            <a:ext cx="1111106" cy="4243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8" name="Oval 337"/>
          <p:cNvSpPr/>
          <p:nvPr userDrawn="1"/>
        </p:nvSpPr>
        <p:spPr>
          <a:xfrm>
            <a:off x="6241242" y="3342795"/>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39" name="Oval 338"/>
          <p:cNvSpPr/>
          <p:nvPr userDrawn="1"/>
        </p:nvSpPr>
        <p:spPr>
          <a:xfrm>
            <a:off x="4858498" y="2729166"/>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cxnSp>
        <p:nvCxnSpPr>
          <p:cNvPr id="340" name="Straight Connector 339"/>
          <p:cNvCxnSpPr/>
          <p:nvPr userDrawn="1"/>
        </p:nvCxnSpPr>
        <p:spPr>
          <a:xfrm flipH="1">
            <a:off x="6277861" y="1617804"/>
            <a:ext cx="1712482" cy="17426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1" name="Group 340"/>
          <p:cNvGrpSpPr/>
          <p:nvPr userDrawn="1"/>
        </p:nvGrpSpPr>
        <p:grpSpPr>
          <a:xfrm>
            <a:off x="5396731" y="976041"/>
            <a:ext cx="996049" cy="670171"/>
            <a:chOff x="6131916" y="1739750"/>
            <a:chExt cx="996049" cy="670170"/>
          </a:xfrm>
        </p:grpSpPr>
        <p:sp>
          <p:nvSpPr>
            <p:cNvPr id="342" name="TextBox 341"/>
            <p:cNvSpPr txBox="1"/>
            <p:nvPr/>
          </p:nvSpPr>
          <p:spPr>
            <a:xfrm>
              <a:off x="6200723" y="2218386"/>
              <a:ext cx="912907" cy="169277"/>
            </a:xfrm>
            <a:prstGeom prst="rect">
              <a:avLst/>
            </a:prstGeom>
            <a:noFill/>
          </p:spPr>
          <p:txBody>
            <a:bodyPr wrap="square" lIns="0" tIns="0" rIns="0" bIns="0" rtlCol="0">
              <a:spAutoFit/>
            </a:bodyPr>
            <a:lstStyle/>
            <a:p>
              <a:r>
                <a:rPr lang="en-GB" sz="1100" b="1" dirty="0" smtClean="0">
                  <a:solidFill>
                    <a:srgbClr val="5C5C5C"/>
                  </a:solidFill>
                </a:rPr>
                <a:t>Hungary  </a:t>
              </a:r>
              <a:r>
                <a:rPr lang="en-GB" sz="1100" dirty="0" smtClean="0">
                  <a:solidFill>
                    <a:srgbClr val="5C5C5C"/>
                  </a:solidFill>
                </a:rPr>
                <a:t>1</a:t>
              </a:r>
              <a:endParaRPr lang="en-GB" sz="1100" dirty="0">
                <a:solidFill>
                  <a:srgbClr val="5C5C5C"/>
                </a:solidFill>
              </a:endParaRPr>
            </a:p>
          </p:txBody>
        </p:sp>
        <p:cxnSp>
          <p:nvCxnSpPr>
            <p:cNvPr id="343" name="Straight Connector 342"/>
            <p:cNvCxnSpPr/>
            <p:nvPr/>
          </p:nvCxnSpPr>
          <p:spPr>
            <a:xfrm>
              <a:off x="6131916" y="2409920"/>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44" name="Picture 3"/>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189176" y="1739750"/>
              <a:ext cx="900000" cy="432000"/>
            </a:xfrm>
            <a:prstGeom prst="rect">
              <a:avLst/>
            </a:prstGeom>
            <a:ln w="12700">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45" name="TextBox 344"/>
          <p:cNvSpPr txBox="1"/>
          <p:nvPr userDrawn="1"/>
        </p:nvSpPr>
        <p:spPr>
          <a:xfrm>
            <a:off x="8034561" y="1416174"/>
            <a:ext cx="1022601" cy="169277"/>
          </a:xfrm>
          <a:prstGeom prst="rect">
            <a:avLst/>
          </a:prstGeom>
          <a:noFill/>
        </p:spPr>
        <p:txBody>
          <a:bodyPr wrap="square" lIns="0" tIns="0" rIns="0" bIns="0" rtlCol="0">
            <a:spAutoFit/>
          </a:bodyPr>
          <a:lstStyle/>
          <a:p>
            <a:r>
              <a:rPr lang="en-GB" sz="1100" b="1" dirty="0" smtClean="0">
                <a:solidFill>
                  <a:srgbClr val="5C5C5C"/>
                </a:solidFill>
              </a:rPr>
              <a:t>Bangladesh  </a:t>
            </a:r>
            <a:r>
              <a:rPr lang="en-GB" sz="1100" dirty="0" smtClean="0">
                <a:solidFill>
                  <a:srgbClr val="5C5C5C"/>
                </a:solidFill>
              </a:rPr>
              <a:t>1</a:t>
            </a:r>
            <a:endParaRPr lang="en-GB" sz="1100" dirty="0">
              <a:solidFill>
                <a:srgbClr val="5C5C5C"/>
              </a:solidFill>
            </a:endParaRPr>
          </a:p>
        </p:txBody>
      </p:sp>
      <p:cxnSp>
        <p:nvCxnSpPr>
          <p:cNvPr id="346" name="Straight Connector 345"/>
          <p:cNvCxnSpPr/>
          <p:nvPr userDrawn="1"/>
        </p:nvCxnSpPr>
        <p:spPr>
          <a:xfrm>
            <a:off x="7985734" y="1616241"/>
            <a:ext cx="964971" cy="15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47" name="Picture 4"/>
          <p:cNvPicPr>
            <a:picLocks noChangeArrowheads="1"/>
          </p:cNvPicPr>
          <p:nvPr userDrawn="1"/>
        </p:nvPicPr>
        <p:blipFill>
          <a:blip r:embed="rId11" cstate="email">
            <a:extLst>
              <a:ext uri="{28A0092B-C50C-407E-A947-70E740481C1C}">
                <a14:useLocalDpi xmlns:a14="http://schemas.microsoft.com/office/drawing/2010/main"/>
              </a:ext>
            </a:extLst>
          </a:blip>
          <a:stretch>
            <a:fillRect/>
          </a:stretch>
        </p:blipFill>
        <p:spPr bwMode="auto">
          <a:xfrm>
            <a:off x="8018918" y="965999"/>
            <a:ext cx="864000" cy="432000"/>
          </a:xfrm>
          <a:prstGeom prst="rect">
            <a:avLst/>
          </a:prstGeom>
          <a:ln w="12700">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8" name="Group 347"/>
          <p:cNvGrpSpPr/>
          <p:nvPr userDrawn="1"/>
        </p:nvGrpSpPr>
        <p:grpSpPr>
          <a:xfrm>
            <a:off x="7622283" y="4357502"/>
            <a:ext cx="1415412" cy="839049"/>
            <a:chOff x="7602377" y="5942099"/>
            <a:chExt cx="1415412" cy="839048"/>
          </a:xfrm>
        </p:grpSpPr>
        <p:cxnSp>
          <p:nvCxnSpPr>
            <p:cNvPr id="349" name="Straight Connector 348"/>
            <p:cNvCxnSpPr/>
            <p:nvPr/>
          </p:nvCxnSpPr>
          <p:spPr>
            <a:xfrm>
              <a:off x="7602377" y="6631810"/>
              <a:ext cx="13411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0" name="Group 349"/>
            <p:cNvGrpSpPr/>
            <p:nvPr/>
          </p:nvGrpSpPr>
          <p:grpSpPr>
            <a:xfrm>
              <a:off x="8008246" y="5942099"/>
              <a:ext cx="1009543" cy="839048"/>
              <a:chOff x="6626619" y="5917569"/>
              <a:chExt cx="1009543" cy="839048"/>
            </a:xfrm>
          </p:grpSpPr>
          <p:sp>
            <p:nvSpPr>
              <p:cNvPr id="351" name="TextBox 350"/>
              <p:cNvSpPr txBox="1"/>
              <p:nvPr/>
            </p:nvSpPr>
            <p:spPr>
              <a:xfrm>
                <a:off x="6633530" y="6418063"/>
                <a:ext cx="1002632" cy="338554"/>
              </a:xfrm>
              <a:prstGeom prst="rect">
                <a:avLst/>
              </a:prstGeom>
              <a:noFill/>
            </p:spPr>
            <p:txBody>
              <a:bodyPr wrap="square" lIns="0" tIns="0" rIns="0" bIns="0" rtlCol="0">
                <a:spAutoFit/>
              </a:bodyPr>
              <a:lstStyle/>
              <a:p>
                <a:r>
                  <a:rPr lang="en-GB" sz="1100" b="1" dirty="0" smtClean="0">
                    <a:solidFill>
                      <a:srgbClr val="5C5C5C"/>
                    </a:solidFill>
                  </a:rPr>
                  <a:t>India  </a:t>
                </a:r>
                <a:r>
                  <a:rPr lang="en-GB" sz="1100" dirty="0" smtClean="0">
                    <a:solidFill>
                      <a:srgbClr val="5C5C5C"/>
                    </a:solidFill>
                  </a:rPr>
                  <a:t>23</a:t>
                </a:r>
              </a:p>
              <a:p>
                <a:endParaRPr lang="en-GB" sz="1100" dirty="0">
                  <a:solidFill>
                    <a:srgbClr val="5C5C5C"/>
                  </a:solidFill>
                </a:endParaRPr>
              </a:p>
            </p:txBody>
          </p:sp>
          <p:pic>
            <p:nvPicPr>
              <p:cNvPr id="352" name="Picture 35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626619" y="5917569"/>
                <a:ext cx="904421" cy="439733"/>
              </a:xfrm>
              <a:prstGeom prst="rect">
                <a:avLst/>
              </a:prstGeom>
              <a:ln w="12700">
                <a:solidFill>
                  <a:schemeClr val="tx1">
                    <a:lumMod val="90000"/>
                    <a:lumOff val="10000"/>
                  </a:schemeClr>
                </a:solidFill>
              </a:ln>
            </p:spPr>
          </p:pic>
          <p:pic>
            <p:nvPicPr>
              <p:cNvPr id="353" name="Picture 352"/>
              <p:cNvPicPr>
                <a:picLocks noChangeAspect="1"/>
              </p:cNvPicPr>
              <p:nvPr/>
            </p:nvPicPr>
            <p:blipFill rotWithShape="1">
              <a:blip r:embed="rId12" cstate="email">
                <a:extLst>
                  <a:ext uri="{28A0092B-C50C-407E-A947-70E740481C1C}">
                    <a14:useLocalDpi xmlns:a14="http://schemas.microsoft.com/office/drawing/2010/main"/>
                  </a:ext>
                </a:extLst>
              </a:blip>
              <a:srcRect l="26589" t="34010" r="28414" b="32995"/>
              <a:stretch/>
            </p:blipFill>
            <p:spPr>
              <a:xfrm>
                <a:off x="6929729" y="6064466"/>
                <a:ext cx="298200" cy="145937"/>
              </a:xfrm>
              <a:prstGeom prst="rect">
                <a:avLst/>
              </a:prstGeom>
            </p:spPr>
          </p:pic>
        </p:grpSp>
      </p:grpSp>
      <p:sp>
        <p:nvSpPr>
          <p:cNvPr id="354" name="Oval 353"/>
          <p:cNvSpPr/>
          <p:nvPr userDrawn="1"/>
        </p:nvSpPr>
        <p:spPr>
          <a:xfrm>
            <a:off x="4450774" y="3786458"/>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55" name="Oval 354"/>
          <p:cNvSpPr/>
          <p:nvPr userDrawn="1"/>
        </p:nvSpPr>
        <p:spPr>
          <a:xfrm>
            <a:off x="5107993" y="3906473"/>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56" name="Oval 355"/>
          <p:cNvSpPr/>
          <p:nvPr userDrawn="1"/>
        </p:nvSpPr>
        <p:spPr>
          <a:xfrm>
            <a:off x="5276273" y="3725498"/>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357" name="Picture 35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05751" y="5214355"/>
            <a:ext cx="877751" cy="432780"/>
          </a:xfrm>
          <a:prstGeom prst="rect">
            <a:avLst/>
          </a:prstGeom>
          <a:ln w="12700">
            <a:solidFill>
              <a:schemeClr val="tx1"/>
            </a:solidFill>
          </a:ln>
        </p:spPr>
      </p:pic>
      <p:sp>
        <p:nvSpPr>
          <p:cNvPr id="358" name="TextBox 357"/>
          <p:cNvSpPr txBox="1"/>
          <p:nvPr userDrawn="1"/>
        </p:nvSpPr>
        <p:spPr>
          <a:xfrm>
            <a:off x="292600" y="5723007"/>
            <a:ext cx="912907" cy="169277"/>
          </a:xfrm>
          <a:prstGeom prst="rect">
            <a:avLst/>
          </a:prstGeom>
          <a:noFill/>
        </p:spPr>
        <p:txBody>
          <a:bodyPr wrap="square" lIns="0" tIns="0" rIns="0" bIns="0" rtlCol="0">
            <a:spAutoFit/>
          </a:bodyPr>
          <a:lstStyle/>
          <a:p>
            <a:r>
              <a:rPr lang="en-GB" sz="1100" b="1" dirty="0" smtClean="0">
                <a:solidFill>
                  <a:srgbClr val="5C5C5C"/>
                </a:solidFill>
              </a:rPr>
              <a:t>Ghana  6</a:t>
            </a:r>
            <a:endParaRPr lang="en-GB" sz="1100" dirty="0">
              <a:solidFill>
                <a:srgbClr val="5C5C5C"/>
              </a:solidFill>
            </a:endParaRPr>
          </a:p>
        </p:txBody>
      </p:sp>
      <p:cxnSp>
        <p:nvCxnSpPr>
          <p:cNvPr id="359" name="Straight Connector 358"/>
          <p:cNvCxnSpPr/>
          <p:nvPr userDrawn="1"/>
        </p:nvCxnSpPr>
        <p:spPr>
          <a:xfrm>
            <a:off x="301494" y="5904319"/>
            <a:ext cx="9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a:stCxn id="354" idx="3"/>
          </p:cNvCxnSpPr>
          <p:nvPr userDrawn="1"/>
        </p:nvCxnSpPr>
        <p:spPr>
          <a:xfrm flipH="1">
            <a:off x="1194509" y="3825477"/>
            <a:ext cx="3262952" cy="20788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1" name="Group 360"/>
          <p:cNvGrpSpPr/>
          <p:nvPr userDrawn="1"/>
        </p:nvGrpSpPr>
        <p:grpSpPr>
          <a:xfrm>
            <a:off x="3858266" y="5222152"/>
            <a:ext cx="1002802" cy="685667"/>
            <a:chOff x="2200763" y="6031612"/>
            <a:chExt cx="1002802" cy="685664"/>
          </a:xfrm>
        </p:grpSpPr>
        <p:pic>
          <p:nvPicPr>
            <p:cNvPr id="362" name="Picture 36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10288" y="6031612"/>
              <a:ext cx="865561" cy="432780"/>
            </a:xfrm>
            <a:prstGeom prst="rect">
              <a:avLst/>
            </a:prstGeom>
            <a:ln w="12700">
              <a:solidFill>
                <a:schemeClr val="tx1"/>
              </a:solidFill>
            </a:ln>
          </p:spPr>
        </p:pic>
        <p:sp>
          <p:nvSpPr>
            <p:cNvPr id="363" name="TextBox 362"/>
            <p:cNvSpPr txBox="1"/>
            <p:nvPr/>
          </p:nvSpPr>
          <p:spPr>
            <a:xfrm>
              <a:off x="2200933" y="6531703"/>
              <a:ext cx="1002632" cy="169276"/>
            </a:xfrm>
            <a:prstGeom prst="rect">
              <a:avLst/>
            </a:prstGeom>
            <a:noFill/>
          </p:spPr>
          <p:txBody>
            <a:bodyPr wrap="square" lIns="0" tIns="0" rIns="0" bIns="0" rtlCol="0">
              <a:spAutoFit/>
            </a:bodyPr>
            <a:lstStyle/>
            <a:p>
              <a:r>
                <a:rPr lang="en-GB" sz="1100" b="1" dirty="0" smtClean="0">
                  <a:solidFill>
                    <a:srgbClr val="5C5C5C"/>
                  </a:solidFill>
                </a:rPr>
                <a:t>Uganda  </a:t>
              </a:r>
              <a:r>
                <a:rPr lang="en-GB" sz="1100" dirty="0" smtClean="0">
                  <a:solidFill>
                    <a:srgbClr val="5C5C5C"/>
                  </a:solidFill>
                </a:rPr>
                <a:t>1</a:t>
              </a:r>
              <a:endParaRPr lang="en-GB" sz="1100" dirty="0">
                <a:solidFill>
                  <a:srgbClr val="5C5C5C"/>
                </a:solidFill>
              </a:endParaRPr>
            </a:p>
          </p:txBody>
        </p:sp>
        <p:cxnSp>
          <p:nvCxnSpPr>
            <p:cNvPr id="364" name="Straight Connector 363"/>
            <p:cNvCxnSpPr/>
            <p:nvPr/>
          </p:nvCxnSpPr>
          <p:spPr>
            <a:xfrm flipV="1">
              <a:off x="2200763" y="6716776"/>
              <a:ext cx="938882" cy="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5" name="Straight Connector 364"/>
          <p:cNvCxnSpPr/>
          <p:nvPr userDrawn="1"/>
        </p:nvCxnSpPr>
        <p:spPr>
          <a:xfrm flipH="1">
            <a:off x="4797148" y="3952185"/>
            <a:ext cx="333702" cy="19595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6" name="Group 365"/>
          <p:cNvGrpSpPr/>
          <p:nvPr userDrawn="1"/>
        </p:nvGrpSpPr>
        <p:grpSpPr>
          <a:xfrm>
            <a:off x="6441171" y="5200872"/>
            <a:ext cx="950181" cy="683758"/>
            <a:chOff x="5354624" y="5964870"/>
            <a:chExt cx="950181" cy="683759"/>
          </a:xfrm>
        </p:grpSpPr>
        <p:pic>
          <p:nvPicPr>
            <p:cNvPr id="367" name="Picture 366"/>
            <p:cNvPicPr>
              <a:picLocks/>
            </p:cNvPicPr>
            <p:nvPr/>
          </p:nvPicPr>
          <p:blipFill rotWithShape="1">
            <a:blip r:embed="rId15" cstate="email">
              <a:extLst>
                <a:ext uri="{28A0092B-C50C-407E-A947-70E740481C1C}">
                  <a14:useLocalDpi xmlns:a14="http://schemas.microsoft.com/office/drawing/2010/main"/>
                </a:ext>
              </a:extLst>
            </a:blip>
            <a:srcRect l="456" t="954" r="272" b="954"/>
            <a:stretch/>
          </p:blipFill>
          <p:spPr>
            <a:xfrm>
              <a:off x="5384301" y="5964870"/>
              <a:ext cx="878400" cy="432000"/>
            </a:xfrm>
            <a:prstGeom prst="rect">
              <a:avLst/>
            </a:prstGeom>
            <a:ln w="12700">
              <a:solidFill>
                <a:schemeClr val="tx1"/>
              </a:solidFill>
            </a:ln>
            <a:effectLst/>
          </p:spPr>
        </p:pic>
        <p:sp>
          <p:nvSpPr>
            <p:cNvPr id="368" name="TextBox 367"/>
            <p:cNvSpPr txBox="1"/>
            <p:nvPr/>
          </p:nvSpPr>
          <p:spPr>
            <a:xfrm>
              <a:off x="5384300" y="6464392"/>
              <a:ext cx="895507" cy="169277"/>
            </a:xfrm>
            <a:prstGeom prst="rect">
              <a:avLst/>
            </a:prstGeom>
            <a:noFill/>
          </p:spPr>
          <p:txBody>
            <a:bodyPr wrap="square" lIns="0" tIns="0" rIns="0" bIns="0" rtlCol="0">
              <a:spAutoFit/>
            </a:bodyPr>
            <a:lstStyle/>
            <a:p>
              <a:r>
                <a:rPr lang="en-GB" sz="1100" b="1" dirty="0" smtClean="0">
                  <a:solidFill>
                    <a:srgbClr val="5C5C5C"/>
                  </a:solidFill>
                </a:rPr>
                <a:t>Ethiopia  </a:t>
              </a:r>
              <a:r>
                <a:rPr lang="en-GB" sz="1100" dirty="0" smtClean="0">
                  <a:solidFill>
                    <a:srgbClr val="5C5C5C"/>
                  </a:solidFill>
                </a:rPr>
                <a:t>1</a:t>
              </a:r>
              <a:endParaRPr lang="en-GB" sz="1100" dirty="0">
                <a:solidFill>
                  <a:srgbClr val="5C5C5C"/>
                </a:solidFill>
              </a:endParaRPr>
            </a:p>
          </p:txBody>
        </p:sp>
        <p:cxnSp>
          <p:nvCxnSpPr>
            <p:cNvPr id="369" name="Straight Connector 368"/>
            <p:cNvCxnSpPr/>
            <p:nvPr/>
          </p:nvCxnSpPr>
          <p:spPr>
            <a:xfrm flipV="1">
              <a:off x="5354624" y="6648129"/>
              <a:ext cx="950181" cy="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0" name="Straight Connector 369"/>
          <p:cNvCxnSpPr>
            <a:endCxn id="356" idx="5"/>
          </p:cNvCxnSpPr>
          <p:nvPr userDrawn="1"/>
        </p:nvCxnSpPr>
        <p:spPr>
          <a:xfrm flipH="1" flipV="1">
            <a:off x="5315292" y="3764521"/>
            <a:ext cx="1125873" cy="21212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1" name="Group 370"/>
          <p:cNvGrpSpPr/>
          <p:nvPr userDrawn="1"/>
        </p:nvGrpSpPr>
        <p:grpSpPr>
          <a:xfrm>
            <a:off x="7954648" y="3542085"/>
            <a:ext cx="1091870" cy="670501"/>
            <a:chOff x="7910475" y="4286397"/>
            <a:chExt cx="1091870" cy="670501"/>
          </a:xfrm>
        </p:grpSpPr>
        <p:grpSp>
          <p:nvGrpSpPr>
            <p:cNvPr id="372" name="Group 371"/>
            <p:cNvGrpSpPr/>
            <p:nvPr/>
          </p:nvGrpSpPr>
          <p:grpSpPr>
            <a:xfrm>
              <a:off x="7910475" y="4755112"/>
              <a:ext cx="1091870" cy="201786"/>
              <a:chOff x="7755394" y="6264203"/>
              <a:chExt cx="1091870" cy="201786"/>
            </a:xfrm>
          </p:grpSpPr>
          <p:sp>
            <p:nvSpPr>
              <p:cNvPr id="374" name="TextBox 373"/>
              <p:cNvSpPr txBox="1"/>
              <p:nvPr/>
            </p:nvSpPr>
            <p:spPr>
              <a:xfrm>
                <a:off x="7844632" y="6264203"/>
                <a:ext cx="1002632" cy="169277"/>
              </a:xfrm>
              <a:prstGeom prst="rect">
                <a:avLst/>
              </a:prstGeom>
              <a:noFill/>
            </p:spPr>
            <p:txBody>
              <a:bodyPr wrap="square" lIns="0" tIns="0" rIns="0" bIns="0" rtlCol="0">
                <a:spAutoFit/>
              </a:bodyPr>
              <a:lstStyle/>
              <a:p>
                <a:r>
                  <a:rPr lang="en-GB" sz="1100" b="1" dirty="0" smtClean="0">
                    <a:solidFill>
                      <a:srgbClr val="5C5C5C"/>
                    </a:solidFill>
                  </a:rPr>
                  <a:t>Australia  </a:t>
                </a:r>
                <a:r>
                  <a:rPr lang="en-GB" sz="1100" dirty="0" smtClean="0">
                    <a:solidFill>
                      <a:srgbClr val="5C5C5C"/>
                    </a:solidFill>
                  </a:rPr>
                  <a:t>1</a:t>
                </a:r>
                <a:endParaRPr lang="en-GB" sz="1100" dirty="0">
                  <a:solidFill>
                    <a:srgbClr val="5C5C5C"/>
                  </a:solidFill>
                </a:endParaRPr>
              </a:p>
            </p:txBody>
          </p:sp>
          <p:cxnSp>
            <p:nvCxnSpPr>
              <p:cNvPr id="375" name="Straight Connector 374"/>
              <p:cNvCxnSpPr/>
              <p:nvPr/>
            </p:nvCxnSpPr>
            <p:spPr>
              <a:xfrm>
                <a:off x="7755394" y="6465989"/>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73" name="Picture 372"/>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999713" y="4286397"/>
              <a:ext cx="883737" cy="432780"/>
            </a:xfrm>
            <a:prstGeom prst="rect">
              <a:avLst/>
            </a:prstGeom>
            <a:ln w="9525">
              <a:solidFill>
                <a:schemeClr val="tx1">
                  <a:lumMod val="75000"/>
                  <a:lumOff val="25000"/>
                </a:schemeClr>
              </a:solidFill>
            </a:ln>
          </p:spPr>
        </p:pic>
      </p:grpSp>
      <p:grpSp>
        <p:nvGrpSpPr>
          <p:cNvPr id="376" name="Group 375"/>
          <p:cNvGrpSpPr/>
          <p:nvPr userDrawn="1"/>
        </p:nvGrpSpPr>
        <p:grpSpPr>
          <a:xfrm>
            <a:off x="7957831" y="2639146"/>
            <a:ext cx="1104263" cy="696351"/>
            <a:chOff x="7913650" y="3383453"/>
            <a:chExt cx="1104263" cy="696350"/>
          </a:xfrm>
        </p:grpSpPr>
        <p:grpSp>
          <p:nvGrpSpPr>
            <p:cNvPr id="377" name="Group 376"/>
            <p:cNvGrpSpPr/>
            <p:nvPr/>
          </p:nvGrpSpPr>
          <p:grpSpPr>
            <a:xfrm>
              <a:off x="7913650" y="3880826"/>
              <a:ext cx="1104263" cy="198977"/>
              <a:chOff x="7754491" y="5216714"/>
              <a:chExt cx="1104263" cy="198977"/>
            </a:xfrm>
          </p:grpSpPr>
          <p:sp>
            <p:nvSpPr>
              <p:cNvPr id="379" name="TextBox 378"/>
              <p:cNvSpPr txBox="1"/>
              <p:nvPr/>
            </p:nvSpPr>
            <p:spPr>
              <a:xfrm>
                <a:off x="7856122" y="5216714"/>
                <a:ext cx="1002632" cy="169277"/>
              </a:xfrm>
              <a:prstGeom prst="rect">
                <a:avLst/>
              </a:prstGeom>
              <a:noFill/>
            </p:spPr>
            <p:txBody>
              <a:bodyPr wrap="square" lIns="0" tIns="0" rIns="0" bIns="0" rtlCol="0">
                <a:spAutoFit/>
              </a:bodyPr>
              <a:lstStyle/>
              <a:p>
                <a:r>
                  <a:rPr lang="en-GB" sz="1100" b="1" dirty="0" smtClean="0">
                    <a:solidFill>
                      <a:srgbClr val="5C5C5C"/>
                    </a:solidFill>
                  </a:rPr>
                  <a:t>Malaysia  </a:t>
                </a:r>
                <a:r>
                  <a:rPr lang="en-GB" sz="1100" dirty="0" smtClean="0">
                    <a:solidFill>
                      <a:srgbClr val="5C5C5C"/>
                    </a:solidFill>
                  </a:rPr>
                  <a:t>25</a:t>
                </a:r>
                <a:endParaRPr lang="en-GB" sz="1100" dirty="0">
                  <a:solidFill>
                    <a:srgbClr val="5C5C5C"/>
                  </a:solidFill>
                </a:endParaRPr>
              </a:p>
            </p:txBody>
          </p:sp>
          <p:cxnSp>
            <p:nvCxnSpPr>
              <p:cNvPr id="380" name="Straight Connector 379"/>
              <p:cNvCxnSpPr/>
              <p:nvPr/>
            </p:nvCxnSpPr>
            <p:spPr>
              <a:xfrm>
                <a:off x="7754491" y="5415691"/>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78" name="Picture 37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996201" y="3383453"/>
              <a:ext cx="883847" cy="432780"/>
            </a:xfrm>
            <a:prstGeom prst="rect">
              <a:avLst/>
            </a:prstGeom>
            <a:ln w="9525">
              <a:solidFill>
                <a:schemeClr val="tx1">
                  <a:lumMod val="75000"/>
                  <a:lumOff val="25000"/>
                </a:schemeClr>
              </a:solidFill>
            </a:ln>
          </p:spPr>
        </p:pic>
      </p:grpSp>
      <p:grpSp>
        <p:nvGrpSpPr>
          <p:cNvPr id="381" name="Group 380"/>
          <p:cNvGrpSpPr/>
          <p:nvPr userDrawn="1"/>
        </p:nvGrpSpPr>
        <p:grpSpPr>
          <a:xfrm>
            <a:off x="7952894" y="1838644"/>
            <a:ext cx="1104996" cy="643187"/>
            <a:chOff x="7908721" y="2582962"/>
            <a:chExt cx="1104996" cy="643186"/>
          </a:xfrm>
        </p:grpSpPr>
        <p:grpSp>
          <p:nvGrpSpPr>
            <p:cNvPr id="382" name="Group 381"/>
            <p:cNvGrpSpPr/>
            <p:nvPr/>
          </p:nvGrpSpPr>
          <p:grpSpPr>
            <a:xfrm>
              <a:off x="7908721" y="3052429"/>
              <a:ext cx="1104996" cy="173719"/>
              <a:chOff x="7737050" y="4258335"/>
              <a:chExt cx="1104996" cy="173719"/>
            </a:xfrm>
          </p:grpSpPr>
          <p:sp>
            <p:nvSpPr>
              <p:cNvPr id="384" name="TextBox 383"/>
              <p:cNvSpPr txBox="1"/>
              <p:nvPr/>
            </p:nvSpPr>
            <p:spPr>
              <a:xfrm>
                <a:off x="7839414" y="4258335"/>
                <a:ext cx="1002632" cy="169277"/>
              </a:xfrm>
              <a:prstGeom prst="rect">
                <a:avLst/>
              </a:prstGeom>
              <a:noFill/>
            </p:spPr>
            <p:txBody>
              <a:bodyPr wrap="square" lIns="0" tIns="0" rIns="0" bIns="0" rtlCol="0">
                <a:spAutoFit/>
              </a:bodyPr>
              <a:lstStyle/>
              <a:p>
                <a:r>
                  <a:rPr lang="en-GB" sz="1100" b="1" dirty="0" smtClean="0">
                    <a:solidFill>
                      <a:srgbClr val="5C5C5C"/>
                    </a:solidFill>
                  </a:rPr>
                  <a:t>China  </a:t>
                </a:r>
                <a:r>
                  <a:rPr lang="en-GB" sz="1100" dirty="0" smtClean="0">
                    <a:solidFill>
                      <a:srgbClr val="5C5C5C"/>
                    </a:solidFill>
                  </a:rPr>
                  <a:t>8</a:t>
                </a:r>
                <a:endParaRPr lang="en-GB" sz="1100" dirty="0">
                  <a:solidFill>
                    <a:srgbClr val="5C5C5C"/>
                  </a:solidFill>
                </a:endParaRPr>
              </a:p>
            </p:txBody>
          </p:sp>
          <p:cxnSp>
            <p:nvCxnSpPr>
              <p:cNvPr id="385" name="Straight Connector 384"/>
              <p:cNvCxnSpPr/>
              <p:nvPr/>
            </p:nvCxnSpPr>
            <p:spPr>
              <a:xfrm>
                <a:off x="7737050" y="4432054"/>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83" name="Picture 38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996668" y="2582962"/>
              <a:ext cx="883847" cy="432780"/>
            </a:xfrm>
            <a:prstGeom prst="rect">
              <a:avLst/>
            </a:prstGeom>
            <a:ln w="9525">
              <a:solidFill>
                <a:schemeClr val="tx1">
                  <a:lumMod val="75000"/>
                  <a:lumOff val="25000"/>
                </a:schemeClr>
              </a:solidFill>
            </a:ln>
          </p:spPr>
        </p:pic>
      </p:grpSp>
      <p:grpSp>
        <p:nvGrpSpPr>
          <p:cNvPr id="386" name="Group 385"/>
          <p:cNvGrpSpPr/>
          <p:nvPr userDrawn="1"/>
        </p:nvGrpSpPr>
        <p:grpSpPr>
          <a:xfrm>
            <a:off x="8001358" y="5208215"/>
            <a:ext cx="1040518" cy="687951"/>
            <a:chOff x="7052945" y="5952516"/>
            <a:chExt cx="1040518" cy="687951"/>
          </a:xfrm>
        </p:grpSpPr>
        <p:grpSp>
          <p:nvGrpSpPr>
            <p:cNvPr id="387" name="Group 386"/>
            <p:cNvGrpSpPr/>
            <p:nvPr/>
          </p:nvGrpSpPr>
          <p:grpSpPr>
            <a:xfrm>
              <a:off x="7052945" y="6460810"/>
              <a:ext cx="1040518" cy="179657"/>
              <a:chOff x="7052945" y="6360451"/>
              <a:chExt cx="1040518" cy="179657"/>
            </a:xfrm>
          </p:grpSpPr>
          <p:sp>
            <p:nvSpPr>
              <p:cNvPr id="389" name="TextBox 388"/>
              <p:cNvSpPr txBox="1"/>
              <p:nvPr/>
            </p:nvSpPr>
            <p:spPr>
              <a:xfrm>
                <a:off x="7090831" y="6360451"/>
                <a:ext cx="1002632" cy="169277"/>
              </a:xfrm>
              <a:prstGeom prst="rect">
                <a:avLst/>
              </a:prstGeom>
              <a:noFill/>
            </p:spPr>
            <p:txBody>
              <a:bodyPr wrap="square" lIns="0" tIns="0" rIns="0" bIns="0" rtlCol="0">
                <a:spAutoFit/>
              </a:bodyPr>
              <a:lstStyle/>
              <a:p>
                <a:r>
                  <a:rPr lang="en-GB" sz="1100" b="1" dirty="0" smtClean="0">
                    <a:solidFill>
                      <a:srgbClr val="5C5C5C"/>
                    </a:solidFill>
                  </a:rPr>
                  <a:t>Pakistan  115</a:t>
                </a:r>
                <a:endParaRPr lang="en-GB" sz="1100" dirty="0">
                  <a:solidFill>
                    <a:srgbClr val="5C5C5C"/>
                  </a:solidFill>
                </a:endParaRPr>
              </a:p>
            </p:txBody>
          </p:sp>
          <p:cxnSp>
            <p:nvCxnSpPr>
              <p:cNvPr id="390" name="Straight Connector 389"/>
              <p:cNvCxnSpPr/>
              <p:nvPr/>
            </p:nvCxnSpPr>
            <p:spPr>
              <a:xfrm>
                <a:off x="7052945" y="6540108"/>
                <a:ext cx="9110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88" name="Picture 387"/>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093155" y="5952516"/>
              <a:ext cx="877751" cy="432780"/>
            </a:xfrm>
            <a:prstGeom prst="rect">
              <a:avLst/>
            </a:prstGeom>
            <a:ln w="12700">
              <a:solidFill>
                <a:schemeClr val="tx1"/>
              </a:solidFill>
            </a:ln>
          </p:spPr>
        </p:pic>
      </p:grpSp>
      <p:grpSp>
        <p:nvGrpSpPr>
          <p:cNvPr id="391" name="Group 390"/>
          <p:cNvGrpSpPr/>
          <p:nvPr userDrawn="1"/>
        </p:nvGrpSpPr>
        <p:grpSpPr>
          <a:xfrm>
            <a:off x="286265" y="3535674"/>
            <a:ext cx="1002632" cy="647692"/>
            <a:chOff x="242092" y="4279978"/>
            <a:chExt cx="1002632" cy="647692"/>
          </a:xfrm>
        </p:grpSpPr>
        <p:grpSp>
          <p:nvGrpSpPr>
            <p:cNvPr id="392" name="Group 391"/>
            <p:cNvGrpSpPr/>
            <p:nvPr/>
          </p:nvGrpSpPr>
          <p:grpSpPr>
            <a:xfrm>
              <a:off x="242092" y="4751553"/>
              <a:ext cx="1002632" cy="176117"/>
              <a:chOff x="377649" y="5261360"/>
              <a:chExt cx="1002632" cy="176117"/>
            </a:xfrm>
          </p:grpSpPr>
          <p:sp>
            <p:nvSpPr>
              <p:cNvPr id="394" name="TextBox 393"/>
              <p:cNvSpPr txBox="1"/>
              <p:nvPr/>
            </p:nvSpPr>
            <p:spPr>
              <a:xfrm>
                <a:off x="377649" y="5261360"/>
                <a:ext cx="1002632" cy="169277"/>
              </a:xfrm>
              <a:prstGeom prst="rect">
                <a:avLst/>
              </a:prstGeom>
              <a:noFill/>
            </p:spPr>
            <p:txBody>
              <a:bodyPr wrap="square" lIns="0" tIns="0" rIns="0" bIns="0" rtlCol="0">
                <a:spAutoFit/>
              </a:bodyPr>
              <a:lstStyle/>
              <a:p>
                <a:r>
                  <a:rPr lang="en-GB" sz="1100" b="1" dirty="0" smtClean="0">
                    <a:solidFill>
                      <a:srgbClr val="5C5C5C"/>
                    </a:solidFill>
                  </a:rPr>
                  <a:t>Brazil </a:t>
                </a:r>
                <a:r>
                  <a:rPr lang="en-GB" sz="1100" dirty="0" smtClean="0">
                    <a:solidFill>
                      <a:srgbClr val="5C5C5C"/>
                    </a:solidFill>
                  </a:rPr>
                  <a:t>4</a:t>
                </a:r>
                <a:endParaRPr lang="en-GB" sz="1100" dirty="0">
                  <a:solidFill>
                    <a:srgbClr val="5C5C5C"/>
                  </a:solidFill>
                </a:endParaRPr>
              </a:p>
            </p:txBody>
          </p:sp>
          <p:cxnSp>
            <p:nvCxnSpPr>
              <p:cNvPr id="395" name="Straight Connector 394"/>
              <p:cNvCxnSpPr/>
              <p:nvPr/>
            </p:nvCxnSpPr>
            <p:spPr>
              <a:xfrm>
                <a:off x="380940" y="5437477"/>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93" name="Picture 39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43778" y="4279978"/>
              <a:ext cx="878400" cy="439199"/>
            </a:xfrm>
            <a:prstGeom prst="rect">
              <a:avLst/>
            </a:prstGeom>
            <a:ln w="12700">
              <a:solidFill>
                <a:schemeClr val="tx1"/>
              </a:solidFill>
            </a:ln>
          </p:spPr>
        </p:pic>
      </p:grpSp>
      <p:grpSp>
        <p:nvGrpSpPr>
          <p:cNvPr id="396" name="Group 395"/>
          <p:cNvGrpSpPr/>
          <p:nvPr userDrawn="1"/>
        </p:nvGrpSpPr>
        <p:grpSpPr>
          <a:xfrm>
            <a:off x="264012" y="2638213"/>
            <a:ext cx="1003324" cy="662919"/>
            <a:chOff x="219839" y="3382528"/>
            <a:chExt cx="1003324" cy="662919"/>
          </a:xfrm>
        </p:grpSpPr>
        <p:grpSp>
          <p:nvGrpSpPr>
            <p:cNvPr id="397" name="Group 396"/>
            <p:cNvGrpSpPr/>
            <p:nvPr/>
          </p:nvGrpSpPr>
          <p:grpSpPr>
            <a:xfrm>
              <a:off x="219839" y="3860524"/>
              <a:ext cx="1003324" cy="184923"/>
              <a:chOff x="366055" y="3272291"/>
              <a:chExt cx="1003324" cy="184923"/>
            </a:xfrm>
          </p:grpSpPr>
          <p:sp>
            <p:nvSpPr>
              <p:cNvPr id="399" name="TextBox 398"/>
              <p:cNvSpPr txBox="1"/>
              <p:nvPr/>
            </p:nvSpPr>
            <p:spPr>
              <a:xfrm>
                <a:off x="366747" y="3272291"/>
                <a:ext cx="1002632" cy="169277"/>
              </a:xfrm>
              <a:prstGeom prst="rect">
                <a:avLst/>
              </a:prstGeom>
              <a:noFill/>
            </p:spPr>
            <p:txBody>
              <a:bodyPr wrap="square" lIns="0" tIns="0" rIns="0" bIns="0" rtlCol="0">
                <a:spAutoFit/>
              </a:bodyPr>
              <a:lstStyle/>
              <a:p>
                <a:r>
                  <a:rPr lang="en-GB" sz="1100" b="1" dirty="0" smtClean="0">
                    <a:solidFill>
                      <a:srgbClr val="5C5C5C"/>
                    </a:solidFill>
                  </a:rPr>
                  <a:t>Costa Rica  </a:t>
                </a:r>
                <a:r>
                  <a:rPr lang="en-GB" sz="1100" dirty="0" smtClean="0">
                    <a:solidFill>
                      <a:srgbClr val="5C5C5C"/>
                    </a:solidFill>
                  </a:rPr>
                  <a:t>1</a:t>
                </a:r>
                <a:endParaRPr lang="en-GB" sz="1100" dirty="0">
                  <a:solidFill>
                    <a:srgbClr val="5C5C5C"/>
                  </a:solidFill>
                </a:endParaRPr>
              </a:p>
            </p:txBody>
          </p:sp>
          <p:cxnSp>
            <p:nvCxnSpPr>
              <p:cNvPr id="400" name="Straight Connector 399"/>
              <p:cNvCxnSpPr/>
              <p:nvPr/>
            </p:nvCxnSpPr>
            <p:spPr>
              <a:xfrm>
                <a:off x="366055" y="3457214"/>
                <a:ext cx="996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98" name="Picture 397"/>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51208" y="3382528"/>
              <a:ext cx="882000" cy="440999"/>
            </a:xfrm>
            <a:prstGeom prst="rect">
              <a:avLst/>
            </a:prstGeom>
            <a:ln w="12700">
              <a:solidFill>
                <a:schemeClr val="tx1"/>
              </a:solidFill>
            </a:ln>
          </p:spPr>
        </p:pic>
      </p:grpSp>
      <p:grpSp>
        <p:nvGrpSpPr>
          <p:cNvPr id="401" name="Group 400"/>
          <p:cNvGrpSpPr/>
          <p:nvPr userDrawn="1"/>
        </p:nvGrpSpPr>
        <p:grpSpPr>
          <a:xfrm>
            <a:off x="281602" y="4338866"/>
            <a:ext cx="912907" cy="680426"/>
            <a:chOff x="237429" y="5083197"/>
            <a:chExt cx="912907" cy="680427"/>
          </a:xfrm>
        </p:grpSpPr>
        <p:pic>
          <p:nvPicPr>
            <p:cNvPr id="402" name="Picture 2" descr="\\CABIUK-IMAGE\images\General\Flags of the World\Flags - Uniform Size\Flags - Uniform Size - for Web\Chile.gif"/>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56257" y="5083197"/>
              <a:ext cx="886475" cy="443237"/>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sp>
          <p:nvSpPr>
            <p:cNvPr id="403" name="TextBox 402"/>
            <p:cNvSpPr txBox="1"/>
            <p:nvPr/>
          </p:nvSpPr>
          <p:spPr>
            <a:xfrm>
              <a:off x="237429" y="5582307"/>
              <a:ext cx="912907" cy="169277"/>
            </a:xfrm>
            <a:prstGeom prst="rect">
              <a:avLst/>
            </a:prstGeom>
            <a:noFill/>
          </p:spPr>
          <p:txBody>
            <a:bodyPr wrap="square" lIns="0" tIns="0" rIns="0" bIns="0" rtlCol="0">
              <a:spAutoFit/>
            </a:bodyPr>
            <a:lstStyle/>
            <a:p>
              <a:r>
                <a:rPr lang="en-GB" sz="1100" b="1" dirty="0" smtClean="0">
                  <a:solidFill>
                    <a:srgbClr val="5C5C5C"/>
                  </a:solidFill>
                </a:rPr>
                <a:t>Chile  </a:t>
              </a:r>
              <a:r>
                <a:rPr lang="en-GB" sz="1100" dirty="0" smtClean="0">
                  <a:solidFill>
                    <a:srgbClr val="5C5C5C"/>
                  </a:solidFill>
                </a:rPr>
                <a:t>1</a:t>
              </a:r>
              <a:endParaRPr lang="en-GB" sz="1100" dirty="0">
                <a:solidFill>
                  <a:srgbClr val="5C5C5C"/>
                </a:solidFill>
              </a:endParaRPr>
            </a:p>
          </p:txBody>
        </p:sp>
        <p:cxnSp>
          <p:nvCxnSpPr>
            <p:cNvPr id="404" name="Straight Connector 403"/>
            <p:cNvCxnSpPr/>
            <p:nvPr/>
          </p:nvCxnSpPr>
          <p:spPr>
            <a:xfrm>
              <a:off x="246331" y="5763624"/>
              <a:ext cx="9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5" name="Oval 404"/>
          <p:cNvSpPr/>
          <p:nvPr userDrawn="1"/>
        </p:nvSpPr>
        <p:spPr>
          <a:xfrm>
            <a:off x="3098930" y="4531646"/>
            <a:ext cx="45719" cy="45719"/>
          </a:xfrm>
          <a:prstGeom prst="ellipse">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cxnSp>
        <p:nvCxnSpPr>
          <p:cNvPr id="406" name="Straight Connector 405"/>
          <p:cNvCxnSpPr>
            <a:endCxn id="405" idx="2"/>
          </p:cNvCxnSpPr>
          <p:nvPr userDrawn="1"/>
        </p:nvCxnSpPr>
        <p:spPr>
          <a:xfrm flipV="1">
            <a:off x="1181610" y="4554505"/>
            <a:ext cx="1917321" cy="4648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7" name="Rectangle 406"/>
          <p:cNvSpPr/>
          <p:nvPr userDrawn="1"/>
        </p:nvSpPr>
        <p:spPr>
          <a:xfrm>
            <a:off x="153948" y="332661"/>
            <a:ext cx="8971007" cy="461665"/>
          </a:xfrm>
          <a:prstGeom prst="rect">
            <a:avLst/>
          </a:prstGeom>
        </p:spPr>
        <p:txBody>
          <a:bodyPr wrap="square">
            <a:spAutoFit/>
          </a:bodyPr>
          <a:lstStyle/>
          <a:p>
            <a:pPr>
              <a:defRPr/>
            </a:pPr>
            <a:r>
              <a:rPr lang="en-GB" b="1" dirty="0" smtClean="0">
                <a:solidFill>
                  <a:srgbClr val="5C5C5C"/>
                </a:solidFill>
              </a:rPr>
              <a:t>Global reach </a:t>
            </a:r>
            <a:r>
              <a:rPr lang="en-GB" dirty="0" smtClean="0">
                <a:solidFill>
                  <a:srgbClr val="5C5C5C"/>
                </a:solidFill>
              </a:rPr>
              <a:t>We </a:t>
            </a:r>
            <a:r>
              <a:rPr lang="en-GB" dirty="0">
                <a:solidFill>
                  <a:srgbClr val="5C5C5C"/>
                </a:solidFill>
              </a:rPr>
              <a:t>have </a:t>
            </a:r>
            <a:r>
              <a:rPr lang="en-GB" dirty="0" smtClean="0">
                <a:solidFill>
                  <a:srgbClr val="5C5C5C"/>
                </a:solidFill>
              </a:rPr>
              <a:t>480+ </a:t>
            </a:r>
            <a:r>
              <a:rPr lang="en-GB" dirty="0">
                <a:solidFill>
                  <a:srgbClr val="5C5C5C"/>
                </a:solidFill>
              </a:rPr>
              <a:t>staff across 21 locations worldwide</a:t>
            </a:r>
          </a:p>
        </p:txBody>
      </p:sp>
      <p:cxnSp>
        <p:nvCxnSpPr>
          <p:cNvPr id="409" name="Straight Connector 408"/>
          <p:cNvCxnSpPr/>
          <p:nvPr userDrawn="1"/>
        </p:nvCxnSpPr>
        <p:spPr>
          <a:xfrm>
            <a:off x="2448066" y="5904319"/>
            <a:ext cx="9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0" name="TextBox 409"/>
          <p:cNvSpPr txBox="1"/>
          <p:nvPr userDrawn="1"/>
        </p:nvSpPr>
        <p:spPr>
          <a:xfrm>
            <a:off x="2437812" y="5707462"/>
            <a:ext cx="912907" cy="169277"/>
          </a:xfrm>
          <a:prstGeom prst="rect">
            <a:avLst/>
          </a:prstGeom>
          <a:noFill/>
        </p:spPr>
        <p:txBody>
          <a:bodyPr wrap="square" lIns="0" tIns="0" rIns="0" bIns="0" rtlCol="0">
            <a:spAutoFit/>
          </a:bodyPr>
          <a:lstStyle/>
          <a:p>
            <a:r>
              <a:rPr lang="en-GB" sz="1100" b="1" dirty="0" smtClean="0">
                <a:solidFill>
                  <a:srgbClr val="5C5C5C"/>
                </a:solidFill>
              </a:rPr>
              <a:t>Niger </a:t>
            </a:r>
            <a:r>
              <a:rPr lang="en-GB" sz="1100" dirty="0" smtClean="0">
                <a:solidFill>
                  <a:srgbClr val="5C5C5C"/>
                </a:solidFill>
              </a:rPr>
              <a:t>1</a:t>
            </a:r>
            <a:endParaRPr lang="en-GB" sz="1100" dirty="0">
              <a:solidFill>
                <a:srgbClr val="5C5C5C"/>
              </a:solidFill>
            </a:endParaRPr>
          </a:p>
        </p:txBody>
      </p:sp>
      <p:pic>
        <p:nvPicPr>
          <p:cNvPr id="411" name="Picture 410"/>
          <p:cNvPicPr>
            <a:picLocks/>
          </p:cNvPicPr>
          <p:nvPr userDrawn="1"/>
        </p:nvPicPr>
        <p:blipFill>
          <a:blip r:embed="rId23" cstate="email">
            <a:extLst>
              <a:ext uri="{28A0092B-C50C-407E-A947-70E740481C1C}">
                <a14:useLocalDpi xmlns:a14="http://schemas.microsoft.com/office/drawing/2010/main"/>
              </a:ext>
            </a:extLst>
          </a:blip>
          <a:stretch>
            <a:fillRect/>
          </a:stretch>
        </p:blipFill>
        <p:spPr>
          <a:xfrm>
            <a:off x="2448066" y="5235699"/>
            <a:ext cx="864000" cy="432000"/>
          </a:xfrm>
          <a:prstGeom prst="rect">
            <a:avLst/>
          </a:prstGeom>
          <a:ln>
            <a:solidFill>
              <a:schemeClr val="tx1"/>
            </a:solidFill>
          </a:ln>
        </p:spPr>
      </p:pic>
      <p:sp>
        <p:nvSpPr>
          <p:cNvPr id="412" name="Oval 411"/>
          <p:cNvSpPr/>
          <p:nvPr userDrawn="1"/>
        </p:nvSpPr>
        <p:spPr>
          <a:xfrm>
            <a:off x="4687641" y="3519226"/>
            <a:ext cx="45719" cy="45719"/>
          </a:xfrm>
          <a:prstGeom prst="ellipse">
            <a:avLst/>
          </a:prstGeom>
          <a:solidFill>
            <a:schemeClr val="tx2">
              <a:lumMod val="50000"/>
            </a:schemeClr>
          </a:solidFill>
          <a:ln>
            <a:solidFill>
              <a:schemeClr val="tx2">
                <a:lumMod val="50000"/>
              </a:schemeClr>
            </a:solidFill>
          </a:ln>
          <a:effectLst/>
          <a:scene3d>
            <a:camera prst="orthographicFront">
              <a:rot lat="0" lon="0" rev="0"/>
            </a:camera>
            <a:lightRig rig="chilly" dir="t">
              <a:rot lat="0" lon="0" rev="18480000"/>
            </a:lightRig>
          </a:scene3d>
          <a:sp3d extrusionH="76200" prstMaterial="clear">
            <a:bevelT h="63500"/>
            <a:extrusionClr>
              <a:schemeClr val="tx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8486137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lgn="l">
              <a:defRPr b="1">
                <a:solidFill>
                  <a:srgbClr val="4C4C4C"/>
                </a:solidFill>
                <a:latin typeface="+mj-lt"/>
              </a:defRPr>
            </a:lvl1pPr>
          </a:lstStyle>
          <a:p>
            <a:r>
              <a:rPr lang="en-US" smtClean="0"/>
              <a:t>Click to edit Master title style</a:t>
            </a:r>
            <a:endParaRPr lang="en-GB" dirty="0"/>
          </a:p>
        </p:txBody>
      </p:sp>
      <p:sp>
        <p:nvSpPr>
          <p:cNvPr id="5" name="Content Placeholder 4"/>
          <p:cNvSpPr>
            <a:spLocks noGrp="1"/>
          </p:cNvSpPr>
          <p:nvPr>
            <p:ph sz="quarter" idx="11"/>
          </p:nvPr>
        </p:nvSpPr>
        <p:spPr>
          <a:xfrm>
            <a:off x="457200" y="1628800"/>
            <a:ext cx="8229600" cy="4464496"/>
          </a:xfrm>
        </p:spPr>
        <p:txBody>
          <a:bodyPr/>
          <a:lstStyle>
            <a:lvl1pPr marL="177800" indent="-177800">
              <a:buClr>
                <a:schemeClr val="bg2"/>
              </a:buClr>
              <a:defRPr/>
            </a:lvl1pPr>
            <a:lvl2pPr marL="177800" indent="-177800">
              <a:buClr>
                <a:schemeClr val="bg2"/>
              </a:buClr>
              <a:defRPr/>
            </a:lvl2pPr>
            <a:lvl3pPr marL="177800" indent="-177800">
              <a:buClr>
                <a:schemeClr val="bg2"/>
              </a:buClr>
              <a:defRPr/>
            </a:lvl3pPr>
            <a:lvl4pPr marL="177800" indent="-177800">
              <a:buClr>
                <a:schemeClr val="bg2"/>
              </a:buClr>
              <a:defRPr/>
            </a:lvl4pPr>
            <a:lvl5pPr marL="177800" indent="-177800">
              <a:buClr>
                <a:schemeClr val="bg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5840554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lgn="l">
              <a:defRPr b="1">
                <a:solidFill>
                  <a:srgbClr val="4C4C4C"/>
                </a:solidFill>
                <a:latin typeface="+mj-lt"/>
              </a:defRPr>
            </a:lvl1pPr>
          </a:lstStyle>
          <a:p>
            <a:r>
              <a:rPr lang="en-US" smtClean="0"/>
              <a:t>Click to edit Master title style</a:t>
            </a:r>
            <a:endParaRPr lang="en-GB" dirty="0"/>
          </a:p>
        </p:txBody>
      </p:sp>
      <p:sp>
        <p:nvSpPr>
          <p:cNvPr id="5" name="Content Placeholder 4"/>
          <p:cNvSpPr>
            <a:spLocks noGrp="1"/>
          </p:cNvSpPr>
          <p:nvPr>
            <p:ph sz="quarter" idx="11"/>
          </p:nvPr>
        </p:nvSpPr>
        <p:spPr>
          <a:xfrm>
            <a:off x="457200" y="1628800"/>
            <a:ext cx="8229600" cy="4464496"/>
          </a:xfrm>
        </p:spPr>
        <p:txBody>
          <a:bodyPr/>
          <a:lstStyle>
            <a:lvl1pPr marL="177800" indent="-177800">
              <a:buClr>
                <a:schemeClr val="bg2"/>
              </a:buClr>
              <a:defRPr/>
            </a:lvl1pPr>
            <a:lvl2pPr marL="177800" indent="-177800">
              <a:buClr>
                <a:schemeClr val="bg2"/>
              </a:buClr>
              <a:defRPr/>
            </a:lvl2pPr>
            <a:lvl3pPr marL="177800" indent="-177800">
              <a:buClr>
                <a:schemeClr val="bg2"/>
              </a:buClr>
              <a:defRPr/>
            </a:lvl3pPr>
            <a:lvl4pPr marL="177800" indent="-177800">
              <a:buClr>
                <a:schemeClr val="bg2"/>
              </a:buClr>
              <a:defRPr/>
            </a:lvl4pPr>
            <a:lvl5pPr marL="177800" indent="-177800">
              <a:buClr>
                <a:schemeClr val="bg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8627558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4C4C4C"/>
                </a:solidFill>
              </a:defRPr>
            </a:lvl1pPr>
          </a:lstStyle>
          <a:p>
            <a:r>
              <a:rPr lang="en-US" smtClean="0"/>
              <a:t>Click to edit Master title style</a:t>
            </a:r>
            <a:endParaRPr lang="en-GB" dirty="0"/>
          </a:p>
        </p:txBody>
      </p:sp>
      <p:sp>
        <p:nvSpPr>
          <p:cNvPr id="4" name="Content Placeholder 3"/>
          <p:cNvSpPr>
            <a:spLocks noGrp="1"/>
          </p:cNvSpPr>
          <p:nvPr>
            <p:ph sz="quarter" idx="10"/>
          </p:nvPr>
        </p:nvSpPr>
        <p:spPr>
          <a:xfrm>
            <a:off x="457200" y="1556792"/>
            <a:ext cx="3960000" cy="4320000"/>
          </a:xfrm>
        </p:spPr>
        <p:txBody>
          <a:bodyPr/>
          <a:lstStyle>
            <a:lvl1pPr marL="177800" indent="-177800">
              <a:buFont typeface="Arial" panose="020B0604020202020204" pitchFamily="34" charset="0"/>
              <a:buChar char="●"/>
              <a:tabLst/>
              <a:defRPr/>
            </a:lvl1pPr>
            <a:lvl2pPr marL="539750" indent="-177800">
              <a:buFont typeface="Arial" panose="020B0604020202020204" pitchFamily="34" charset="0"/>
              <a:buChar char="●"/>
              <a:tabLst/>
              <a:defRPr/>
            </a:lvl2pPr>
            <a:lvl3pPr marL="730250" indent="-177800">
              <a:buFont typeface="Arial" panose="020B0604020202020204" pitchFamily="34" charset="0"/>
              <a:buChar char="●"/>
              <a:tabLst/>
              <a:defRPr/>
            </a:lvl3pPr>
            <a:lvl4pPr marL="901700" indent="-177800">
              <a:buFont typeface="Arial" panose="020B0604020202020204" pitchFamily="34" charset="0"/>
              <a:buChar char="●"/>
              <a:tabLst/>
              <a:defRPr/>
            </a:lvl4pPr>
            <a:lvl5pPr marL="1092200" indent="-177800">
              <a:buFont typeface="Arial" panose="020B0604020202020204" pitchFamily="34" charset="0"/>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5"/>
          <p:cNvSpPr>
            <a:spLocks noGrp="1"/>
          </p:cNvSpPr>
          <p:nvPr>
            <p:ph type="body" sz="quarter" idx="11"/>
          </p:nvPr>
        </p:nvSpPr>
        <p:spPr>
          <a:xfrm>
            <a:off x="4726800" y="1556792"/>
            <a:ext cx="3960000" cy="4320000"/>
          </a:xfrm>
        </p:spPr>
        <p:txBody>
          <a:bodyPr/>
          <a:lstStyle>
            <a:lvl1pPr marL="177800" indent="-177800">
              <a:buFont typeface="Arial" panose="020B0604020202020204" pitchFamily="34" charset="0"/>
              <a:buChar char="●"/>
              <a:defRPr/>
            </a:lvl1pPr>
            <a:lvl2pPr marL="539750" indent="-177800">
              <a:buFont typeface="Arial" panose="020B0604020202020204" pitchFamily="34" charset="0"/>
              <a:buChar char="●"/>
              <a:defRPr/>
            </a:lvl2pPr>
            <a:lvl3pPr marL="730250" indent="-177800">
              <a:buFont typeface="Arial" panose="020B0604020202020204" pitchFamily="34" charset="0"/>
              <a:buChar char="●"/>
              <a:defRPr/>
            </a:lvl3pPr>
            <a:lvl4pPr marL="901700" indent="-177800">
              <a:buFont typeface="Arial" panose="020B0604020202020204" pitchFamily="34" charset="0"/>
              <a:buChar char="●"/>
              <a:defRPr/>
            </a:lvl4pPr>
            <a:lvl5pPr marL="1092200" indent="-177800" defTabSz="89535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816020607"/>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amp; Conten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29209"/>
            <a:ext cx="3132138" cy="6156000"/>
          </a:xfrm>
          <a:blipFill>
            <a:blip r:embed="rId2" cstate="email">
              <a:extLst>
                <a:ext uri="{28A0092B-C50C-407E-A947-70E740481C1C}">
                  <a14:useLocalDpi xmlns:a14="http://schemas.microsoft.com/office/drawing/2010/main"/>
                </a:ext>
              </a:extLst>
            </a:blip>
            <a:srcRect/>
            <a:stretch>
              <a:fillRect b="160"/>
            </a:stretch>
          </a:blipFill>
        </p:spPr>
        <p:txBody>
          <a:bodyPr/>
          <a:lstStyle>
            <a:lvl1pPr marL="0" indent="0">
              <a:buNone/>
              <a:defRPr/>
            </a:lvl1pPr>
          </a:lstStyle>
          <a:p>
            <a:r>
              <a:rPr lang="en-US" smtClean="0"/>
              <a:t>Click icon to add picture</a:t>
            </a:r>
            <a:endParaRPr lang="en-GB" dirty="0"/>
          </a:p>
        </p:txBody>
      </p:sp>
      <p:sp>
        <p:nvSpPr>
          <p:cNvPr id="11" name="Text Placeholder 10"/>
          <p:cNvSpPr>
            <a:spLocks noGrp="1"/>
          </p:cNvSpPr>
          <p:nvPr>
            <p:ph type="body" sz="quarter" idx="11"/>
          </p:nvPr>
        </p:nvSpPr>
        <p:spPr>
          <a:xfrm>
            <a:off x="3418721" y="1510884"/>
            <a:ext cx="5473758" cy="4535016"/>
          </a:xfrm>
        </p:spPr>
        <p:txBody>
          <a:bodyPr/>
          <a:lstStyle>
            <a:lvl1pPr marL="177800" indent="-177800">
              <a:buFont typeface="Arial" panose="020B0604020202020204" pitchFamily="34" charset="0"/>
              <a:buChar char="●"/>
              <a:defRPr>
                <a:latin typeface="+mn-lt"/>
              </a:defRPr>
            </a:lvl1pPr>
            <a:lvl2pPr marL="539750" indent="-177800">
              <a:buFont typeface="Arial" panose="020B0604020202020204" pitchFamily="34" charset="0"/>
              <a:buChar char="●"/>
              <a:defRPr>
                <a:latin typeface="+mn-lt"/>
              </a:defRPr>
            </a:lvl2pPr>
            <a:lvl3pPr marL="730250" indent="-177800">
              <a:buFont typeface="Arial" panose="020B0604020202020204" pitchFamily="34" charset="0"/>
              <a:buChar char="●"/>
              <a:defRPr>
                <a:latin typeface="+mn-lt"/>
              </a:defRPr>
            </a:lvl3pPr>
            <a:lvl4pPr marL="901700" indent="-177800">
              <a:buFont typeface="Arial" panose="020B0604020202020204" pitchFamily="34" charset="0"/>
              <a:buChar char="●"/>
              <a:defRPr>
                <a:latin typeface="+mn-lt"/>
              </a:defRPr>
            </a:lvl4pPr>
            <a:lvl5pPr marL="1092200" indent="-177800">
              <a:buFont typeface="Arial" panose="020B0604020202020204" pitchFamily="34" charset="0"/>
              <a:buChar cha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2" hasCustomPrompt="1"/>
          </p:nvPr>
        </p:nvSpPr>
        <p:spPr>
          <a:xfrm>
            <a:off x="3419876" y="450851"/>
            <a:ext cx="5472607" cy="914400"/>
          </a:xfrm>
        </p:spPr>
        <p:txBody>
          <a:bodyPr>
            <a:normAutofit/>
          </a:bodyPr>
          <a:lstStyle>
            <a:lvl1pPr algn="l">
              <a:buNone/>
              <a:defRPr sz="2600" b="1" baseline="0">
                <a:solidFill>
                  <a:srgbClr val="4C4C4C"/>
                </a:solidFill>
                <a:latin typeface="+mj-lt"/>
                <a:cs typeface="Arial" panose="020B0604020202020204" pitchFamily="34" charset="0"/>
              </a:defRPr>
            </a:lvl1pPr>
          </a:lstStyle>
          <a:p>
            <a:pPr lvl="0"/>
            <a:r>
              <a:rPr lang="en-GB" dirty="0" smtClean="0"/>
              <a:t>Heading here</a:t>
            </a:r>
            <a:endParaRPr lang="en-GB" dirty="0"/>
          </a:p>
        </p:txBody>
      </p:sp>
    </p:spTree>
    <p:extLst>
      <p:ext uri="{BB962C8B-B14F-4D97-AF65-F5344CB8AC3E}">
        <p14:creationId xmlns:p14="http://schemas.microsoft.com/office/powerpoint/2010/main" val="320364242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riple Picture Blank">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3418721" y="1520926"/>
            <a:ext cx="5473758" cy="4500367"/>
          </a:xfrm>
        </p:spPr>
        <p:txBody>
          <a:bodyPr/>
          <a:lstStyle>
            <a:lvl1pPr marL="177800" indent="-177800">
              <a:defRPr/>
            </a:lvl1pPr>
            <a:lvl2pPr marL="539750" indent="-177800">
              <a:defRPr/>
            </a:lvl2pPr>
            <a:lvl3pPr marL="730250" indent="-177800">
              <a:defRPr/>
            </a:lvl3pPr>
            <a:lvl4pPr marL="901700" indent="-177800">
              <a:defRPr/>
            </a:lvl4pPr>
            <a:lvl5pPr marL="1092200" indent="-1778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2" hasCustomPrompt="1"/>
          </p:nvPr>
        </p:nvSpPr>
        <p:spPr>
          <a:xfrm>
            <a:off x="3419876" y="450851"/>
            <a:ext cx="5472607" cy="914400"/>
          </a:xfrm>
        </p:spPr>
        <p:txBody>
          <a:bodyPr>
            <a:normAutofit/>
          </a:bodyPr>
          <a:lstStyle>
            <a:lvl1pPr algn="l">
              <a:buNone/>
              <a:defRPr sz="2600" b="1" baseline="0">
                <a:solidFill>
                  <a:srgbClr val="4C4C4C"/>
                </a:solidFill>
                <a:latin typeface="+mj-lt"/>
                <a:cs typeface="Arial" panose="020B0604020202020204" pitchFamily="34" charset="0"/>
              </a:defRPr>
            </a:lvl1pPr>
          </a:lstStyle>
          <a:p>
            <a:pPr lvl="0"/>
            <a:r>
              <a:rPr lang="en-GB" dirty="0" smtClean="0"/>
              <a:t>Heading here</a:t>
            </a:r>
            <a:endParaRPr lang="en-GB" dirty="0"/>
          </a:p>
        </p:txBody>
      </p:sp>
      <p:sp>
        <p:nvSpPr>
          <p:cNvPr id="3" name="Picture Placeholder 2"/>
          <p:cNvSpPr>
            <a:spLocks noGrp="1"/>
          </p:cNvSpPr>
          <p:nvPr>
            <p:ph type="pic" sz="quarter" idx="13"/>
          </p:nvPr>
        </p:nvSpPr>
        <p:spPr>
          <a:xfrm>
            <a:off x="0" y="0"/>
            <a:ext cx="3132138" cy="1908000"/>
          </a:xfrm>
          <a:blipFill>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smtClean="0"/>
              <a:t>Click icon to add picture</a:t>
            </a:r>
            <a:endParaRPr lang="en-GB"/>
          </a:p>
        </p:txBody>
      </p:sp>
      <p:sp>
        <p:nvSpPr>
          <p:cNvPr id="10" name="Picture Placeholder 2"/>
          <p:cNvSpPr>
            <a:spLocks noGrp="1"/>
          </p:cNvSpPr>
          <p:nvPr>
            <p:ph type="pic" sz="quarter" idx="14"/>
          </p:nvPr>
        </p:nvSpPr>
        <p:spPr>
          <a:xfrm>
            <a:off x="0" y="2111667"/>
            <a:ext cx="3132138" cy="1908000"/>
          </a:xfrm>
          <a:blipFill>
            <a:blip r:embed="rId3" cstate="email">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smtClean="0"/>
              <a:t>Click icon to add picture</a:t>
            </a:r>
            <a:endParaRPr lang="en-GB"/>
          </a:p>
        </p:txBody>
      </p:sp>
      <p:sp>
        <p:nvSpPr>
          <p:cNvPr id="12" name="Picture Placeholder 2"/>
          <p:cNvSpPr>
            <a:spLocks noGrp="1"/>
          </p:cNvSpPr>
          <p:nvPr>
            <p:ph type="pic" sz="quarter" idx="15"/>
          </p:nvPr>
        </p:nvSpPr>
        <p:spPr>
          <a:xfrm>
            <a:off x="0" y="4221088"/>
            <a:ext cx="3132138" cy="1908000"/>
          </a:xfrm>
          <a:blipFill>
            <a:blip r:embed="rId4" cstate="email">
              <a:extLst>
                <a:ext uri="{28A0092B-C50C-407E-A947-70E740481C1C}">
                  <a14:useLocalDpi xmlns:a14="http://schemas.microsoft.com/office/drawing/2010/main"/>
                </a:ext>
              </a:extLst>
            </a:blip>
            <a:srcRect/>
            <a:stretch>
              <a:fillRect/>
            </a:stretch>
          </a:blipFill>
        </p:spPr>
        <p:txBody>
          <a:bodyPr/>
          <a:lstStyle>
            <a:lvl1pPr marL="0" indent="0">
              <a:buFontTx/>
              <a:buNone/>
              <a:defRPr/>
            </a:lvl1pPr>
          </a:lstStyle>
          <a:p>
            <a:r>
              <a:rPr lang="en-US" smtClean="0"/>
              <a:t>Click icon to add picture</a:t>
            </a:r>
            <a:endParaRPr lang="en-GB"/>
          </a:p>
        </p:txBody>
      </p:sp>
    </p:spTree>
    <p:extLst>
      <p:ext uri="{BB962C8B-B14F-4D97-AF65-F5344CB8AC3E}">
        <p14:creationId xmlns:p14="http://schemas.microsoft.com/office/powerpoint/2010/main" val="144029766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Rectangle 6"/>
          <p:cNvSpPr/>
          <p:nvPr userDrawn="1"/>
        </p:nvSpPr>
        <p:spPr>
          <a:xfrm>
            <a:off x="0" y="3157301"/>
            <a:ext cx="9144000" cy="3700699"/>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TextBox 8"/>
          <p:cNvSpPr txBox="1"/>
          <p:nvPr userDrawn="1"/>
        </p:nvSpPr>
        <p:spPr>
          <a:xfrm>
            <a:off x="179513" y="6452870"/>
            <a:ext cx="1949572"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sp>
        <p:nvSpPr>
          <p:cNvPr id="8" name="Text Box 4"/>
          <p:cNvSpPr txBox="1">
            <a:spLocks noChangeArrowheads="1"/>
          </p:cNvSpPr>
          <p:nvPr userDrawn="1"/>
        </p:nvSpPr>
        <p:spPr bwMode="auto">
          <a:xfrm>
            <a:off x="4173280" y="3267179"/>
            <a:ext cx="355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600" spc="-150" dirty="0" err="1">
                <a:solidFill>
                  <a:srgbClr val="CAEE9C">
                    <a:lumMod val="75000"/>
                  </a:srgbClr>
                </a:solidFill>
              </a:rPr>
              <a:t>xie-xie</a:t>
            </a:r>
            <a:endParaRPr lang="en-GB" sz="3200" spc="-150" dirty="0">
              <a:solidFill>
                <a:srgbClr val="CAEE9C">
                  <a:lumMod val="75000"/>
                </a:srgbClr>
              </a:solidFill>
            </a:endParaRPr>
          </a:p>
        </p:txBody>
      </p:sp>
      <p:sp>
        <p:nvSpPr>
          <p:cNvPr id="12" name="Text Box 4"/>
          <p:cNvSpPr txBox="1">
            <a:spLocks noChangeArrowheads="1"/>
          </p:cNvSpPr>
          <p:nvPr userDrawn="1"/>
        </p:nvSpPr>
        <p:spPr bwMode="auto">
          <a:xfrm>
            <a:off x="2992114" y="3620455"/>
            <a:ext cx="355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800" spc="-150" dirty="0" err="1">
                <a:solidFill>
                  <a:srgbClr val="CAEE9C">
                    <a:lumMod val="60000"/>
                    <a:lumOff val="40000"/>
                  </a:srgbClr>
                </a:solidFill>
              </a:rPr>
              <a:t>zikomo</a:t>
            </a:r>
            <a:endParaRPr lang="en-GB" spc="-150" dirty="0">
              <a:solidFill>
                <a:srgbClr val="CAEE9C">
                  <a:lumMod val="60000"/>
                  <a:lumOff val="40000"/>
                </a:srgbClr>
              </a:solidFill>
            </a:endParaRPr>
          </a:p>
        </p:txBody>
      </p:sp>
      <p:sp>
        <p:nvSpPr>
          <p:cNvPr id="14" name="Text Box 4"/>
          <p:cNvSpPr txBox="1">
            <a:spLocks noChangeArrowheads="1"/>
          </p:cNvSpPr>
          <p:nvPr userDrawn="1"/>
        </p:nvSpPr>
        <p:spPr bwMode="auto">
          <a:xfrm>
            <a:off x="2362551" y="3625471"/>
            <a:ext cx="406257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6600" b="1" spc="-150" dirty="0" smtClean="0">
                <a:solidFill>
                  <a:srgbClr val="CAEE9C">
                    <a:lumMod val="75000"/>
                  </a:srgbClr>
                </a:solidFill>
              </a:rPr>
              <a:t>thank </a:t>
            </a:r>
            <a:r>
              <a:rPr lang="en-GB" sz="6600" b="1" spc="-150" dirty="0">
                <a:solidFill>
                  <a:srgbClr val="CAEE9C">
                    <a:lumMod val="75000"/>
                  </a:srgbClr>
                </a:solidFill>
              </a:rPr>
              <a:t>you </a:t>
            </a:r>
          </a:p>
        </p:txBody>
      </p:sp>
      <p:sp>
        <p:nvSpPr>
          <p:cNvPr id="16" name="Text Box 4"/>
          <p:cNvSpPr txBox="1">
            <a:spLocks noChangeArrowheads="1"/>
          </p:cNvSpPr>
          <p:nvPr userDrawn="1"/>
        </p:nvSpPr>
        <p:spPr bwMode="auto">
          <a:xfrm>
            <a:off x="617280" y="4289029"/>
            <a:ext cx="355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200" b="1" spc="-150" dirty="0" err="1" smtClean="0">
                <a:solidFill>
                  <a:srgbClr val="CAEE9C">
                    <a:lumMod val="60000"/>
                    <a:lumOff val="40000"/>
                  </a:srgbClr>
                </a:solidFill>
              </a:rPr>
              <a:t>urakoze</a:t>
            </a:r>
            <a:endParaRPr lang="en-GB" sz="3200" b="1" spc="-150" dirty="0">
              <a:solidFill>
                <a:srgbClr val="CAEE9C">
                  <a:lumMod val="60000"/>
                  <a:lumOff val="40000"/>
                </a:srgbClr>
              </a:solidFill>
            </a:endParaRPr>
          </a:p>
        </p:txBody>
      </p:sp>
      <p:sp>
        <p:nvSpPr>
          <p:cNvPr id="18" name="Text Box 4"/>
          <p:cNvSpPr txBox="1">
            <a:spLocks noChangeArrowheads="1"/>
          </p:cNvSpPr>
          <p:nvPr userDrawn="1"/>
        </p:nvSpPr>
        <p:spPr bwMode="auto">
          <a:xfrm>
            <a:off x="2501735" y="4539386"/>
            <a:ext cx="355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200" b="1" spc="-150" dirty="0" err="1">
                <a:solidFill>
                  <a:srgbClr val="CAEE9C">
                    <a:lumMod val="75000"/>
                  </a:srgbClr>
                </a:solidFill>
              </a:rPr>
              <a:t>terima</a:t>
            </a:r>
            <a:r>
              <a:rPr lang="en-GB" sz="3200" b="1" spc="-150" dirty="0">
                <a:solidFill>
                  <a:srgbClr val="CAEE9C">
                    <a:lumMod val="75000"/>
                  </a:srgbClr>
                </a:solidFill>
              </a:rPr>
              <a:t> </a:t>
            </a:r>
            <a:r>
              <a:rPr lang="en-GB" sz="3200" b="1" spc="-150" dirty="0" err="1">
                <a:solidFill>
                  <a:srgbClr val="CAEE9C">
                    <a:lumMod val="75000"/>
                  </a:srgbClr>
                </a:solidFill>
              </a:rPr>
              <a:t>kasih</a:t>
            </a:r>
            <a:r>
              <a:rPr lang="en-GB" sz="3200" b="1" spc="-150" dirty="0">
                <a:solidFill>
                  <a:srgbClr val="CAEE9C">
                    <a:lumMod val="75000"/>
                  </a:srgbClr>
                </a:solidFill>
              </a:rPr>
              <a:t> </a:t>
            </a:r>
          </a:p>
        </p:txBody>
      </p:sp>
      <p:sp>
        <p:nvSpPr>
          <p:cNvPr id="19" name="Text Box 4"/>
          <p:cNvSpPr txBox="1">
            <a:spLocks noChangeArrowheads="1"/>
          </p:cNvSpPr>
          <p:nvPr userDrawn="1"/>
        </p:nvSpPr>
        <p:spPr bwMode="auto">
          <a:xfrm>
            <a:off x="4315361" y="4184303"/>
            <a:ext cx="355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3200" spc="-150" dirty="0" err="1">
                <a:solidFill>
                  <a:srgbClr val="92D050"/>
                </a:solidFill>
              </a:rPr>
              <a:t>ke</a:t>
            </a:r>
            <a:r>
              <a:rPr lang="en-GB" sz="3200" spc="-150" dirty="0">
                <a:solidFill>
                  <a:srgbClr val="92D050"/>
                </a:solidFill>
              </a:rPr>
              <a:t> </a:t>
            </a:r>
            <a:r>
              <a:rPr lang="en-GB" sz="3200" spc="-150" dirty="0" err="1">
                <a:solidFill>
                  <a:srgbClr val="92D050"/>
                </a:solidFill>
              </a:rPr>
              <a:t>itumetse</a:t>
            </a:r>
            <a:endParaRPr lang="en-GB" sz="3200" spc="-150" dirty="0">
              <a:solidFill>
                <a:srgbClr val="92D050"/>
              </a:solidFill>
            </a:endParaRPr>
          </a:p>
        </p:txBody>
      </p:sp>
      <p:sp>
        <p:nvSpPr>
          <p:cNvPr id="20" name="Text Box 4"/>
          <p:cNvSpPr txBox="1">
            <a:spLocks noChangeArrowheads="1"/>
          </p:cNvSpPr>
          <p:nvPr userDrawn="1"/>
        </p:nvSpPr>
        <p:spPr bwMode="auto">
          <a:xfrm>
            <a:off x="5120975" y="4545694"/>
            <a:ext cx="355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pc="-150" dirty="0" err="1">
                <a:solidFill>
                  <a:srgbClr val="CAEE9C">
                    <a:lumMod val="75000"/>
                  </a:srgbClr>
                </a:solidFill>
              </a:rPr>
              <a:t>dhanyawaad</a:t>
            </a:r>
            <a:endParaRPr lang="en-GB" spc="-150" dirty="0">
              <a:solidFill>
                <a:srgbClr val="CAEE9C">
                  <a:lumMod val="75000"/>
                </a:srgbClr>
              </a:solidFill>
            </a:endParaRPr>
          </a:p>
        </p:txBody>
      </p:sp>
      <p:sp>
        <p:nvSpPr>
          <p:cNvPr id="21" name="Text Box 4"/>
          <p:cNvSpPr txBox="1">
            <a:spLocks noChangeArrowheads="1"/>
          </p:cNvSpPr>
          <p:nvPr userDrawn="1"/>
        </p:nvSpPr>
        <p:spPr bwMode="auto">
          <a:xfrm>
            <a:off x="1018505" y="3555151"/>
            <a:ext cx="355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2800" spc="-150" dirty="0" err="1" smtClean="0">
                <a:solidFill>
                  <a:srgbClr val="CAEE9C">
                    <a:lumMod val="60000"/>
                    <a:lumOff val="40000"/>
                  </a:srgbClr>
                </a:solidFill>
              </a:rPr>
              <a:t>merci</a:t>
            </a:r>
            <a:endParaRPr lang="en-GB" sz="2800" spc="-150" dirty="0">
              <a:solidFill>
                <a:srgbClr val="CAEE9C">
                  <a:lumMod val="60000"/>
                  <a:lumOff val="40000"/>
                </a:srgbClr>
              </a:solidFill>
            </a:endParaRPr>
          </a:p>
        </p:txBody>
      </p:sp>
      <p:sp>
        <p:nvSpPr>
          <p:cNvPr id="22" name="Text Box 4"/>
          <p:cNvSpPr txBox="1">
            <a:spLocks noChangeArrowheads="1"/>
          </p:cNvSpPr>
          <p:nvPr userDrawn="1"/>
        </p:nvSpPr>
        <p:spPr bwMode="auto">
          <a:xfrm>
            <a:off x="5862004" y="3569338"/>
            <a:ext cx="355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2800" b="1" spc="-150" dirty="0" err="1">
                <a:solidFill>
                  <a:srgbClr val="CAEE9C">
                    <a:lumMod val="60000"/>
                    <a:lumOff val="40000"/>
                  </a:srgbClr>
                </a:solidFill>
              </a:rPr>
              <a:t>efharistó</a:t>
            </a:r>
            <a:endParaRPr lang="en-GB" sz="2800" b="1" spc="-150" dirty="0">
              <a:solidFill>
                <a:srgbClr val="CAEE9C">
                  <a:lumMod val="60000"/>
                  <a:lumOff val="40000"/>
                </a:srgbClr>
              </a:solidFill>
            </a:endParaRPr>
          </a:p>
        </p:txBody>
      </p:sp>
      <p:sp>
        <p:nvSpPr>
          <p:cNvPr id="25" name="Rectangle 24"/>
          <p:cNvSpPr/>
          <p:nvPr userDrawn="1"/>
        </p:nvSpPr>
        <p:spPr>
          <a:xfrm>
            <a:off x="1125404" y="3292007"/>
            <a:ext cx="2752677" cy="523220"/>
          </a:xfrm>
          <a:prstGeom prst="rect">
            <a:avLst/>
          </a:prstGeom>
        </p:spPr>
        <p:txBody>
          <a:bodyPr wrap="none">
            <a:spAutoFit/>
          </a:bodyPr>
          <a:lstStyle/>
          <a:p>
            <a:r>
              <a:rPr lang="en-GB" sz="2800" b="1" spc="-150" dirty="0" err="1">
                <a:solidFill>
                  <a:srgbClr val="CAEE9C">
                    <a:lumMod val="75000"/>
                  </a:srgbClr>
                </a:solidFill>
              </a:rPr>
              <a:t>Assalamualikum</a:t>
            </a:r>
            <a:endParaRPr lang="en-GB" b="1" spc="-150" dirty="0">
              <a:solidFill>
                <a:srgbClr val="CAEE9C">
                  <a:lumMod val="75000"/>
                </a:srgbClr>
              </a:solidFill>
            </a:endParaRPr>
          </a:p>
        </p:txBody>
      </p:sp>
      <p:sp>
        <p:nvSpPr>
          <p:cNvPr id="26" name="TextBox 25"/>
          <p:cNvSpPr txBox="1"/>
          <p:nvPr userDrawn="1"/>
        </p:nvSpPr>
        <p:spPr>
          <a:xfrm>
            <a:off x="4110374" y="4181300"/>
            <a:ext cx="497252" cy="400110"/>
          </a:xfrm>
          <a:prstGeom prst="rect">
            <a:avLst/>
          </a:prstGeom>
          <a:noFill/>
        </p:spPr>
        <p:txBody>
          <a:bodyPr wrap="none" rtlCol="0">
            <a:spAutoFit/>
          </a:bodyPr>
          <a:lstStyle/>
          <a:p>
            <a:r>
              <a:rPr lang="en-GB" sz="2000" b="1" spc="-150" dirty="0" err="1" smtClean="0">
                <a:solidFill>
                  <a:srgbClr val="CAEE9C">
                    <a:lumMod val="60000"/>
                    <a:lumOff val="40000"/>
                  </a:srgbClr>
                </a:solidFill>
              </a:rPr>
              <a:t>tak</a:t>
            </a:r>
            <a:endParaRPr lang="en-GB" sz="2000" b="1" spc="-150" dirty="0">
              <a:solidFill>
                <a:srgbClr val="CAEE9C">
                  <a:lumMod val="60000"/>
                  <a:lumOff val="40000"/>
                </a:srgbClr>
              </a:solidFill>
            </a:endParaRPr>
          </a:p>
        </p:txBody>
      </p:sp>
      <p:sp>
        <p:nvSpPr>
          <p:cNvPr id="28" name="Rectangle 27"/>
          <p:cNvSpPr/>
          <p:nvPr userDrawn="1"/>
        </p:nvSpPr>
        <p:spPr>
          <a:xfrm>
            <a:off x="1416823" y="4158783"/>
            <a:ext cx="671979" cy="369332"/>
          </a:xfrm>
          <a:prstGeom prst="rect">
            <a:avLst/>
          </a:prstGeom>
        </p:spPr>
        <p:txBody>
          <a:bodyPr wrap="none">
            <a:spAutoFit/>
          </a:bodyPr>
          <a:lstStyle/>
          <a:p>
            <a:r>
              <a:rPr lang="fi-FI" sz="1800" b="1" spc="-150" dirty="0">
                <a:solidFill>
                  <a:srgbClr val="CAEE9C">
                    <a:lumMod val="75000"/>
                  </a:srgbClr>
                </a:solidFill>
              </a:rPr>
              <a:t>kiitos</a:t>
            </a:r>
          </a:p>
        </p:txBody>
      </p:sp>
      <p:sp>
        <p:nvSpPr>
          <p:cNvPr id="30" name="Rectangle 29"/>
          <p:cNvSpPr/>
          <p:nvPr userDrawn="1"/>
        </p:nvSpPr>
        <p:spPr>
          <a:xfrm>
            <a:off x="3915401" y="3425416"/>
            <a:ext cx="854721" cy="400110"/>
          </a:xfrm>
          <a:prstGeom prst="rect">
            <a:avLst/>
          </a:prstGeom>
        </p:spPr>
        <p:txBody>
          <a:bodyPr wrap="none">
            <a:spAutoFit/>
          </a:bodyPr>
          <a:lstStyle/>
          <a:p>
            <a:r>
              <a:rPr lang="hi-IN" sz="2000" spc="-150" dirty="0">
                <a:solidFill>
                  <a:srgbClr val="CAEE9C">
                    <a:lumMod val="75000"/>
                  </a:srgbClr>
                </a:solidFill>
              </a:rPr>
              <a:t>शुक्रिया</a:t>
            </a:r>
          </a:p>
        </p:txBody>
      </p:sp>
      <p:sp>
        <p:nvSpPr>
          <p:cNvPr id="32" name="Rectangle 31"/>
          <p:cNvSpPr/>
          <p:nvPr userDrawn="1"/>
        </p:nvSpPr>
        <p:spPr>
          <a:xfrm>
            <a:off x="791201" y="3800605"/>
            <a:ext cx="1369286" cy="461665"/>
          </a:xfrm>
          <a:prstGeom prst="rect">
            <a:avLst/>
          </a:prstGeom>
        </p:spPr>
        <p:txBody>
          <a:bodyPr wrap="none">
            <a:spAutoFit/>
          </a:bodyPr>
          <a:lstStyle/>
          <a:p>
            <a:r>
              <a:rPr lang="ja-JP" altLang="en-US" spc="-150" dirty="0">
                <a:solidFill>
                  <a:srgbClr val="92D050"/>
                </a:solidFill>
              </a:rPr>
              <a:t>ありがとう</a:t>
            </a:r>
          </a:p>
        </p:txBody>
      </p:sp>
      <p:sp>
        <p:nvSpPr>
          <p:cNvPr id="34" name="Rectangle 33"/>
          <p:cNvSpPr/>
          <p:nvPr userDrawn="1"/>
        </p:nvSpPr>
        <p:spPr>
          <a:xfrm>
            <a:off x="5951288" y="3913287"/>
            <a:ext cx="947695" cy="400110"/>
          </a:xfrm>
          <a:prstGeom prst="rect">
            <a:avLst/>
          </a:prstGeom>
        </p:spPr>
        <p:txBody>
          <a:bodyPr wrap="none">
            <a:spAutoFit/>
          </a:bodyPr>
          <a:lstStyle/>
          <a:p>
            <a:r>
              <a:rPr lang="es-ES" sz="2000" b="1" spc="-150" dirty="0">
                <a:solidFill>
                  <a:srgbClr val="CAEE9C">
                    <a:lumMod val="60000"/>
                    <a:lumOff val="40000"/>
                  </a:srgbClr>
                </a:solidFill>
              </a:rPr>
              <a:t>gracias</a:t>
            </a:r>
          </a:p>
        </p:txBody>
      </p:sp>
      <p:sp>
        <p:nvSpPr>
          <p:cNvPr id="29" name="Text Box 4"/>
          <p:cNvSpPr txBox="1">
            <a:spLocks noChangeArrowheads="1"/>
          </p:cNvSpPr>
          <p:nvPr userDrawn="1"/>
        </p:nvSpPr>
        <p:spPr bwMode="auto">
          <a:xfrm>
            <a:off x="5860025" y="4184300"/>
            <a:ext cx="355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800" dirty="0" err="1">
                <a:solidFill>
                  <a:srgbClr val="CAEE9C">
                    <a:lumMod val="75000"/>
                  </a:srgbClr>
                </a:solidFill>
              </a:rPr>
              <a:t>zikomo</a:t>
            </a:r>
            <a:endParaRPr lang="en-GB" dirty="0">
              <a:solidFill>
                <a:srgbClr val="CAEE9C">
                  <a:lumMod val="75000"/>
                </a:srgbClr>
              </a:solidFill>
            </a:endParaRPr>
          </a:p>
        </p:txBody>
      </p:sp>
      <p:sp>
        <p:nvSpPr>
          <p:cNvPr id="31" name="Rectangle 30"/>
          <p:cNvSpPr/>
          <p:nvPr userDrawn="1"/>
        </p:nvSpPr>
        <p:spPr>
          <a:xfrm>
            <a:off x="869245" y="4581409"/>
            <a:ext cx="883575" cy="400110"/>
          </a:xfrm>
          <a:prstGeom prst="rect">
            <a:avLst/>
          </a:prstGeom>
        </p:spPr>
        <p:txBody>
          <a:bodyPr wrap="none">
            <a:spAutoFit/>
          </a:bodyPr>
          <a:lstStyle/>
          <a:p>
            <a:r>
              <a:rPr lang="de-DE" sz="2000" dirty="0" smtClean="0">
                <a:solidFill>
                  <a:srgbClr val="CAEE9C">
                    <a:lumMod val="75000"/>
                  </a:srgbClr>
                </a:solidFill>
              </a:rPr>
              <a:t>danke</a:t>
            </a:r>
            <a:endParaRPr lang="de-DE" sz="2000" dirty="0">
              <a:solidFill>
                <a:srgbClr val="CAEE9C">
                  <a:lumMod val="75000"/>
                </a:srgbClr>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7214" y="6280162"/>
            <a:ext cx="733417" cy="448335"/>
          </a:xfrm>
          <a:prstGeom prst="rect">
            <a:avLst/>
          </a:prstGeom>
        </p:spPr>
      </p:pic>
      <p:sp>
        <p:nvSpPr>
          <p:cNvPr id="3" name="Text Placeholder 2"/>
          <p:cNvSpPr>
            <a:spLocks noGrp="1"/>
          </p:cNvSpPr>
          <p:nvPr>
            <p:ph type="body" sz="quarter" idx="11" hasCustomPrompt="1"/>
          </p:nvPr>
        </p:nvSpPr>
        <p:spPr>
          <a:xfrm>
            <a:off x="467551" y="5125169"/>
            <a:ext cx="8209431" cy="9144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7BC143"/>
              </a:buClr>
              <a:buSzTx/>
              <a:buFont typeface="Calibri" panose="020F0502020204030204" pitchFamily="34" charset="0"/>
              <a:buNone/>
              <a:tabLst/>
              <a:defRPr lang="en-GB" sz="2400" b="1" smtClean="0">
                <a:solidFill>
                  <a:schemeClr val="accent3">
                    <a:lumMod val="20000"/>
                    <a:lumOff val="80000"/>
                  </a:schemeClr>
                </a:solidFill>
              </a:defRPr>
            </a:lvl1pPr>
          </a:lstStyle>
          <a:p>
            <a:pPr marL="0" marR="0" lvl="0" indent="0" algn="ctr" defTabSz="914400" rtl="0" eaLnBrk="1" fontAlgn="auto" latinLnBrk="0" hangingPunct="1">
              <a:lnSpc>
                <a:spcPct val="100000"/>
              </a:lnSpc>
              <a:spcBef>
                <a:spcPct val="20000"/>
              </a:spcBef>
              <a:spcAft>
                <a:spcPts val="0"/>
              </a:spcAft>
              <a:buClr>
                <a:srgbClr val="7BC143"/>
              </a:buClr>
              <a:buSzTx/>
              <a:buFont typeface="Calibri" panose="020F0502020204030204" pitchFamily="34" charset="0"/>
              <a:buNone/>
              <a:tabLst/>
              <a:defRPr/>
            </a:pPr>
            <a:r>
              <a:rPr lang="en-GB" sz="2000" b="1" dirty="0" smtClean="0">
                <a:solidFill>
                  <a:schemeClr val="accent3">
                    <a:lumMod val="20000"/>
                    <a:lumOff val="80000"/>
                  </a:schemeClr>
                </a:solidFill>
                <a:latin typeface="+mj-lt"/>
              </a:rPr>
              <a:t>Name, CABI Centre</a:t>
            </a:r>
            <a:br>
              <a:rPr lang="en-GB" sz="2000" b="1" dirty="0" smtClean="0">
                <a:solidFill>
                  <a:schemeClr val="accent3">
                    <a:lumMod val="20000"/>
                    <a:lumOff val="80000"/>
                  </a:schemeClr>
                </a:solidFill>
                <a:latin typeface="+mj-lt"/>
              </a:rPr>
            </a:br>
            <a:r>
              <a:rPr lang="en-GB" sz="2000" b="1" dirty="0" smtClean="0">
                <a:solidFill>
                  <a:schemeClr val="accent3">
                    <a:lumMod val="20000"/>
                    <a:lumOff val="80000"/>
                  </a:schemeClr>
                </a:solidFill>
                <a:latin typeface="+mj-lt"/>
              </a:rPr>
              <a:t>email@cabi.org</a:t>
            </a:r>
          </a:p>
          <a:p>
            <a:pPr lvl="0"/>
            <a:endParaRPr lang="en-GB" dirty="0"/>
          </a:p>
        </p:txBody>
      </p:sp>
      <p:sp>
        <p:nvSpPr>
          <p:cNvPr id="27" name="Rectangle 26"/>
          <p:cNvSpPr/>
          <p:nvPr userDrawn="1"/>
        </p:nvSpPr>
        <p:spPr>
          <a:xfrm>
            <a:off x="0" y="-18321"/>
            <a:ext cx="9144000" cy="317562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6" name="Text Box 4"/>
          <p:cNvSpPr txBox="1">
            <a:spLocks noChangeArrowheads="1"/>
          </p:cNvSpPr>
          <p:nvPr userDrawn="1"/>
        </p:nvSpPr>
        <p:spPr bwMode="auto">
          <a:xfrm>
            <a:off x="6289206" y="4499788"/>
            <a:ext cx="355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800" spc="-150" dirty="0" err="1" smtClean="0">
                <a:solidFill>
                  <a:srgbClr val="CAEE9C">
                    <a:lumMod val="60000"/>
                    <a:lumOff val="40000"/>
                  </a:srgbClr>
                </a:solidFill>
              </a:rPr>
              <a:t>asante</a:t>
            </a:r>
            <a:endParaRPr lang="en-GB" spc="-150" dirty="0">
              <a:solidFill>
                <a:srgbClr val="CAEE9C">
                  <a:lumMod val="60000"/>
                  <a:lumOff val="40000"/>
                </a:srgbClr>
              </a:solidFill>
            </a:endParaRPr>
          </a:p>
        </p:txBody>
      </p:sp>
    </p:spTree>
    <p:extLst>
      <p:ext uri="{BB962C8B-B14F-4D97-AF65-F5344CB8AC3E}">
        <p14:creationId xmlns:p14="http://schemas.microsoft.com/office/powerpoint/2010/main" val="13161407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1.w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1.wmf"/><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wmf"/><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1.wmf"/><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1.wmf"/><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126164"/>
            <a:ext cx="9144000" cy="756322"/>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Box 4"/>
          <p:cNvSpPr txBox="1"/>
          <p:nvPr/>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chemeClr val="bg1"/>
                </a:solidFill>
              </a:rPr>
              <a:t>KNOWLEDGE FOR LIFE</a:t>
            </a:r>
            <a:endParaRPr lang="en-GB" sz="1200" b="1" dirty="0">
              <a:solidFill>
                <a:schemeClr val="bg1"/>
              </a:solidFill>
            </a:endParaRPr>
          </a:p>
        </p:txBody>
      </p:sp>
      <p:pic>
        <p:nvPicPr>
          <p:cNvPr id="6" name="Picture 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Tree>
    <p:extLst>
      <p:ext uri="{BB962C8B-B14F-4D97-AF65-F5344CB8AC3E}">
        <p14:creationId xmlns:p14="http://schemas.microsoft.com/office/powerpoint/2010/main" val="9692290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81" r:id="rId3"/>
    <p:sldLayoutId id="2147483685" r:id="rId4"/>
    <p:sldLayoutId id="2147483686" r:id="rId5"/>
    <p:sldLayoutId id="2147483688" r:id="rId6"/>
    <p:sldLayoutId id="2147483687" r:id="rId7"/>
    <p:sldLayoutId id="2147483689" r:id="rId8"/>
    <p:sldLayoutId id="2147483682" r:id="rId9"/>
    <p:sldLayoutId id="2147483684" r:id="rId10"/>
    <p:sldLayoutId id="2147483674" r:id="rId11"/>
    <p:sldLayoutId id="2147483680" r:id="rId12"/>
    <p:sldLayoutId id="2147483683" r:id="rId13"/>
  </p:sldLayoutIdLst>
  <p:timing>
    <p:tnLst>
      <p:par>
        <p:cTn id="1" dur="indefinite" restart="never" nodeType="tmRoot"/>
      </p:par>
    </p:tnLst>
  </p:timing>
  <p:txStyles>
    <p:titleStyle>
      <a:lvl1pPr algn="l" defTabSz="914400" rtl="0" eaLnBrk="1" latinLnBrk="0" hangingPunct="1">
        <a:spcBef>
          <a:spcPct val="0"/>
        </a:spcBef>
        <a:buNone/>
        <a:defRPr sz="2600" b="1" kern="1200">
          <a:solidFill>
            <a:srgbClr val="4C4C4C"/>
          </a:solidFill>
          <a:latin typeface="+mj-lt"/>
          <a:ea typeface="+mj-ea"/>
          <a:cs typeface="Arial" panose="020B0604020202020204" pitchFamily="34" charset="0"/>
        </a:defRPr>
      </a:lvl1pPr>
    </p:titleStyle>
    <p:bodyStyle>
      <a:lvl1pPr marL="285750" indent="-28575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1pPr>
      <a:lvl2pPr marL="539750" indent="-17780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2pPr>
      <a:lvl3pPr marL="730250" indent="-177800" algn="l" defTabSz="914400" rtl="0" eaLnBrk="1" latinLnBrk="0" hangingPunct="1">
        <a:spcBef>
          <a:spcPct val="20000"/>
        </a:spcBef>
        <a:buClr>
          <a:srgbClr val="7BC143"/>
        </a:buClr>
        <a:buFont typeface="Arial" panose="020B0604020202020204" pitchFamily="34" charset="0"/>
        <a:buChar char="●"/>
        <a:tabLst/>
        <a:defRPr sz="1800" kern="1200">
          <a:solidFill>
            <a:schemeClr val="tx1">
              <a:lumMod val="75000"/>
            </a:schemeClr>
          </a:solidFill>
          <a:latin typeface="+mn-lt"/>
          <a:ea typeface="+mn-ea"/>
          <a:cs typeface="Arial" panose="020B0604020202020204" pitchFamily="34" charset="0"/>
        </a:defRPr>
      </a:lvl3pPr>
      <a:lvl4pPr marL="901700" indent="-177800" algn="l" defTabSz="914400" rtl="0" eaLnBrk="1" latinLnBrk="0" hangingPunct="1">
        <a:spcBef>
          <a:spcPct val="20000"/>
        </a:spcBef>
        <a:buClr>
          <a:srgbClr val="7BC143"/>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4pPr>
      <a:lvl5pPr marL="1092200" indent="-177800" algn="l" defTabSz="914400" rtl="0" eaLnBrk="1" latinLnBrk="0" hangingPunct="1">
        <a:spcBef>
          <a:spcPct val="20000"/>
        </a:spcBef>
        <a:buClr>
          <a:srgbClr val="7BC143"/>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126164"/>
            <a:ext cx="9144000" cy="756322"/>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Box 4"/>
          <p:cNvSpPr txBox="1"/>
          <p:nvPr/>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pic>
        <p:nvPicPr>
          <p:cNvPr id="6" name="Picture 5"/>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Tree>
    <p:extLst>
      <p:ext uri="{BB962C8B-B14F-4D97-AF65-F5344CB8AC3E}">
        <p14:creationId xmlns:p14="http://schemas.microsoft.com/office/powerpoint/2010/main" val="138315972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Lst>
  <p:timing>
    <p:tnLst>
      <p:par>
        <p:cTn id="1" dur="indefinite" restart="never" nodeType="tmRoot"/>
      </p:par>
    </p:tnLst>
  </p:timing>
  <p:txStyles>
    <p:titleStyle>
      <a:lvl1pPr algn="l" defTabSz="914400" rtl="0" eaLnBrk="1" latinLnBrk="0" hangingPunct="1">
        <a:spcBef>
          <a:spcPct val="0"/>
        </a:spcBef>
        <a:buNone/>
        <a:defRPr sz="2600" b="1" kern="1200">
          <a:solidFill>
            <a:srgbClr val="4C4C4C"/>
          </a:solidFill>
          <a:latin typeface="+mj-lt"/>
          <a:ea typeface="+mj-ea"/>
          <a:cs typeface="Arial" panose="020B0604020202020204" pitchFamily="34" charset="0"/>
        </a:defRPr>
      </a:lvl1pPr>
    </p:titleStyle>
    <p:bodyStyle>
      <a:lvl1pPr marL="285750" indent="-28575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1pPr>
      <a:lvl2pPr marL="539750" indent="-17780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2pPr>
      <a:lvl3pPr marL="730250" indent="-177800" algn="l" defTabSz="914400" rtl="0" eaLnBrk="1" latinLnBrk="0" hangingPunct="1">
        <a:spcBef>
          <a:spcPct val="20000"/>
        </a:spcBef>
        <a:buClr>
          <a:srgbClr val="7BC143"/>
        </a:buClr>
        <a:buFont typeface="Arial" panose="020B0604020202020204" pitchFamily="34" charset="0"/>
        <a:buChar char="●"/>
        <a:tabLst/>
        <a:defRPr sz="1800" kern="1200">
          <a:solidFill>
            <a:schemeClr val="tx1">
              <a:lumMod val="75000"/>
            </a:schemeClr>
          </a:solidFill>
          <a:latin typeface="+mn-lt"/>
          <a:ea typeface="+mn-ea"/>
          <a:cs typeface="Arial" panose="020B0604020202020204" pitchFamily="34" charset="0"/>
        </a:defRPr>
      </a:lvl3pPr>
      <a:lvl4pPr marL="901700" indent="-177800" algn="l" defTabSz="914400" rtl="0" eaLnBrk="1" latinLnBrk="0" hangingPunct="1">
        <a:spcBef>
          <a:spcPct val="20000"/>
        </a:spcBef>
        <a:buClr>
          <a:srgbClr val="7BC143"/>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4pPr>
      <a:lvl5pPr marL="1092200" indent="-177800" algn="l" defTabSz="914400" rtl="0" eaLnBrk="1" latinLnBrk="0" hangingPunct="1">
        <a:spcBef>
          <a:spcPct val="20000"/>
        </a:spcBef>
        <a:buClr>
          <a:srgbClr val="7BC143"/>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44EE-2A4B-4DAF-A817-0A3301983D5A}" type="datetimeFigureOut">
              <a:rPr lang="en-GB" smtClean="0"/>
              <a:t>08/10/2015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29B34-17EA-4271-91F5-FBCAD6289F8F}" type="slidenum">
              <a:rPr lang="en-GB" smtClean="0"/>
              <a:t>‹#›</a:t>
            </a:fld>
            <a:endParaRPr lang="en-GB"/>
          </a:p>
        </p:txBody>
      </p:sp>
    </p:spTree>
    <p:extLst>
      <p:ext uri="{BB962C8B-B14F-4D97-AF65-F5344CB8AC3E}">
        <p14:creationId xmlns:p14="http://schemas.microsoft.com/office/powerpoint/2010/main" val="53365466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126164"/>
            <a:ext cx="9144000" cy="756322"/>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Box 4"/>
          <p:cNvSpPr txBox="1"/>
          <p:nvPr/>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pic>
        <p:nvPicPr>
          <p:cNvPr id="6" name="Picture 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Tree>
    <p:extLst>
      <p:ext uri="{BB962C8B-B14F-4D97-AF65-F5344CB8AC3E}">
        <p14:creationId xmlns:p14="http://schemas.microsoft.com/office/powerpoint/2010/main" val="5074067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iming>
    <p:tnLst>
      <p:par>
        <p:cTn id="1" dur="indefinite" restart="never" nodeType="tmRoot"/>
      </p:par>
    </p:tnLst>
  </p:timing>
  <p:txStyles>
    <p:titleStyle>
      <a:lvl1pPr algn="l" defTabSz="914400" rtl="0" eaLnBrk="1" latinLnBrk="0" hangingPunct="1">
        <a:spcBef>
          <a:spcPct val="0"/>
        </a:spcBef>
        <a:buNone/>
        <a:defRPr sz="2600" b="1" kern="1200">
          <a:solidFill>
            <a:srgbClr val="4C4C4C"/>
          </a:solidFill>
          <a:latin typeface="+mj-lt"/>
          <a:ea typeface="+mj-ea"/>
          <a:cs typeface="Arial" panose="020B0604020202020204" pitchFamily="34" charset="0"/>
        </a:defRPr>
      </a:lvl1pPr>
    </p:titleStyle>
    <p:bodyStyle>
      <a:lvl1pPr marL="285750" indent="-28575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1pPr>
      <a:lvl2pPr marL="539750" indent="-17780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2pPr>
      <a:lvl3pPr marL="730250" indent="-177800" algn="l" defTabSz="914400" rtl="0" eaLnBrk="1" latinLnBrk="0" hangingPunct="1">
        <a:spcBef>
          <a:spcPct val="20000"/>
        </a:spcBef>
        <a:buClr>
          <a:srgbClr val="7BC143"/>
        </a:buClr>
        <a:buFont typeface="Arial" panose="020B0604020202020204" pitchFamily="34" charset="0"/>
        <a:buChar char="●"/>
        <a:tabLst/>
        <a:defRPr sz="1800" kern="1200">
          <a:solidFill>
            <a:schemeClr val="tx1">
              <a:lumMod val="75000"/>
            </a:schemeClr>
          </a:solidFill>
          <a:latin typeface="+mn-lt"/>
          <a:ea typeface="+mn-ea"/>
          <a:cs typeface="Arial" panose="020B0604020202020204" pitchFamily="34" charset="0"/>
        </a:defRPr>
      </a:lvl3pPr>
      <a:lvl4pPr marL="901700" indent="-177800" algn="l" defTabSz="914400" rtl="0" eaLnBrk="1" latinLnBrk="0" hangingPunct="1">
        <a:spcBef>
          <a:spcPct val="20000"/>
        </a:spcBef>
        <a:buClr>
          <a:srgbClr val="7BC143"/>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4pPr>
      <a:lvl5pPr marL="1092200" indent="-177800" algn="l" defTabSz="914400" rtl="0" eaLnBrk="1" latinLnBrk="0" hangingPunct="1">
        <a:spcBef>
          <a:spcPct val="20000"/>
        </a:spcBef>
        <a:buClr>
          <a:srgbClr val="7BC143"/>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126164"/>
            <a:ext cx="9144000" cy="756322"/>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Box 4"/>
          <p:cNvSpPr txBox="1"/>
          <p:nvPr/>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pic>
        <p:nvPicPr>
          <p:cNvPr id="6" name="Picture 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Tree>
    <p:extLst>
      <p:ext uri="{BB962C8B-B14F-4D97-AF65-F5344CB8AC3E}">
        <p14:creationId xmlns:p14="http://schemas.microsoft.com/office/powerpoint/2010/main" val="60106013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iming>
    <p:tnLst>
      <p:par>
        <p:cTn id="1" dur="indefinite" restart="never" nodeType="tmRoot"/>
      </p:par>
    </p:tnLst>
  </p:timing>
  <p:txStyles>
    <p:titleStyle>
      <a:lvl1pPr algn="l" defTabSz="914400" rtl="0" eaLnBrk="1" latinLnBrk="0" hangingPunct="1">
        <a:spcBef>
          <a:spcPct val="0"/>
        </a:spcBef>
        <a:buNone/>
        <a:defRPr sz="2600" b="1" kern="1200">
          <a:solidFill>
            <a:srgbClr val="4C4C4C"/>
          </a:solidFill>
          <a:latin typeface="+mj-lt"/>
          <a:ea typeface="+mj-ea"/>
          <a:cs typeface="Arial" panose="020B0604020202020204" pitchFamily="34" charset="0"/>
        </a:defRPr>
      </a:lvl1pPr>
    </p:titleStyle>
    <p:bodyStyle>
      <a:lvl1pPr marL="285750" indent="-28575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1pPr>
      <a:lvl2pPr marL="539750" indent="-17780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2pPr>
      <a:lvl3pPr marL="730250" indent="-177800" algn="l" defTabSz="914400" rtl="0" eaLnBrk="1" latinLnBrk="0" hangingPunct="1">
        <a:spcBef>
          <a:spcPct val="20000"/>
        </a:spcBef>
        <a:buClr>
          <a:srgbClr val="7BC143"/>
        </a:buClr>
        <a:buFont typeface="Arial" panose="020B0604020202020204" pitchFamily="34" charset="0"/>
        <a:buChar char="●"/>
        <a:tabLst/>
        <a:defRPr sz="1800" kern="1200">
          <a:solidFill>
            <a:schemeClr val="tx1">
              <a:lumMod val="75000"/>
            </a:schemeClr>
          </a:solidFill>
          <a:latin typeface="+mn-lt"/>
          <a:ea typeface="+mn-ea"/>
          <a:cs typeface="Arial" panose="020B0604020202020204" pitchFamily="34" charset="0"/>
        </a:defRPr>
      </a:lvl3pPr>
      <a:lvl4pPr marL="901700" indent="-177800" algn="l" defTabSz="914400" rtl="0" eaLnBrk="1" latinLnBrk="0" hangingPunct="1">
        <a:spcBef>
          <a:spcPct val="20000"/>
        </a:spcBef>
        <a:buClr>
          <a:srgbClr val="7BC143"/>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4pPr>
      <a:lvl5pPr marL="1092200" indent="-177800" algn="l" defTabSz="914400" rtl="0" eaLnBrk="1" latinLnBrk="0" hangingPunct="1">
        <a:spcBef>
          <a:spcPct val="20000"/>
        </a:spcBef>
        <a:buClr>
          <a:srgbClr val="7BC143"/>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126164"/>
            <a:ext cx="9144000" cy="756322"/>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Box 4"/>
          <p:cNvSpPr txBox="1"/>
          <p:nvPr/>
        </p:nvSpPr>
        <p:spPr>
          <a:xfrm>
            <a:off x="179511" y="6452864"/>
            <a:ext cx="1949573"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pic>
        <p:nvPicPr>
          <p:cNvPr id="6" name="Picture 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067206" y="6280157"/>
            <a:ext cx="733417" cy="448335"/>
          </a:xfrm>
          <a:prstGeom prst="rect">
            <a:avLst/>
          </a:prstGeom>
        </p:spPr>
      </p:pic>
    </p:spTree>
    <p:extLst>
      <p:ext uri="{BB962C8B-B14F-4D97-AF65-F5344CB8AC3E}">
        <p14:creationId xmlns:p14="http://schemas.microsoft.com/office/powerpoint/2010/main" val="235076329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timing>
    <p:tnLst>
      <p:par>
        <p:cTn id="1" dur="indefinite" restart="never" nodeType="tmRoot"/>
      </p:par>
    </p:tnLst>
  </p:timing>
  <p:txStyles>
    <p:titleStyle>
      <a:lvl1pPr algn="l" defTabSz="914400" rtl="0" eaLnBrk="1" latinLnBrk="0" hangingPunct="1">
        <a:spcBef>
          <a:spcPct val="0"/>
        </a:spcBef>
        <a:buNone/>
        <a:defRPr sz="2600" b="1" kern="1200">
          <a:solidFill>
            <a:srgbClr val="4C4C4C"/>
          </a:solidFill>
          <a:latin typeface="+mj-lt"/>
          <a:ea typeface="+mj-ea"/>
          <a:cs typeface="Arial" panose="020B0604020202020204" pitchFamily="34" charset="0"/>
        </a:defRPr>
      </a:lvl1pPr>
    </p:titleStyle>
    <p:bodyStyle>
      <a:lvl1pPr marL="285750" indent="-28575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1pPr>
      <a:lvl2pPr marL="539750" indent="-17780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2pPr>
      <a:lvl3pPr marL="730250" indent="-177800" algn="l" defTabSz="914400" rtl="0" eaLnBrk="1" latinLnBrk="0" hangingPunct="1">
        <a:spcBef>
          <a:spcPct val="20000"/>
        </a:spcBef>
        <a:buClr>
          <a:srgbClr val="7BC143"/>
        </a:buClr>
        <a:buFont typeface="Arial" panose="020B0604020202020204" pitchFamily="34" charset="0"/>
        <a:buChar char="●"/>
        <a:tabLst/>
        <a:defRPr sz="1800" kern="1200">
          <a:solidFill>
            <a:schemeClr val="tx1">
              <a:lumMod val="75000"/>
            </a:schemeClr>
          </a:solidFill>
          <a:latin typeface="+mn-lt"/>
          <a:ea typeface="+mn-ea"/>
          <a:cs typeface="Arial" panose="020B0604020202020204" pitchFamily="34" charset="0"/>
        </a:defRPr>
      </a:lvl3pPr>
      <a:lvl4pPr marL="901700" indent="-177800" algn="l" defTabSz="914400" rtl="0" eaLnBrk="1" latinLnBrk="0" hangingPunct="1">
        <a:spcBef>
          <a:spcPct val="20000"/>
        </a:spcBef>
        <a:buClr>
          <a:srgbClr val="7BC143"/>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4pPr>
      <a:lvl5pPr marL="1092200" indent="-177800" algn="l" defTabSz="914400" rtl="0" eaLnBrk="1" latinLnBrk="0" hangingPunct="1">
        <a:spcBef>
          <a:spcPct val="20000"/>
        </a:spcBef>
        <a:buClr>
          <a:srgbClr val="7BC143"/>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126165"/>
            <a:ext cx="9144000" cy="756323"/>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Box 4"/>
          <p:cNvSpPr txBox="1"/>
          <p:nvPr/>
        </p:nvSpPr>
        <p:spPr>
          <a:xfrm>
            <a:off x="179513" y="6452870"/>
            <a:ext cx="1949572" cy="276999"/>
          </a:xfrm>
          <a:prstGeom prst="rect">
            <a:avLst/>
          </a:prstGeom>
          <a:noFill/>
        </p:spPr>
        <p:txBody>
          <a:bodyPr wrap="none" rtlCol="0">
            <a:spAutoFit/>
          </a:bodyPr>
          <a:lstStyle/>
          <a:p>
            <a:pPr algn="r">
              <a:spcAft>
                <a:spcPts val="300"/>
              </a:spcAft>
            </a:pPr>
            <a:r>
              <a:rPr lang="en-GB" sz="1200" b="1" dirty="0" smtClean="0">
                <a:solidFill>
                  <a:srgbClr val="FFFFFF"/>
                </a:solidFill>
              </a:rPr>
              <a:t>KNOWLEDGE FOR LIFE</a:t>
            </a:r>
            <a:endParaRPr lang="en-GB" sz="1200" b="1" dirty="0">
              <a:solidFill>
                <a:srgbClr val="FFFFFF"/>
              </a:solidFill>
            </a:endParaRPr>
          </a:p>
        </p:txBody>
      </p:sp>
      <p:pic>
        <p:nvPicPr>
          <p:cNvPr id="6" name="Picture 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067214" y="6280162"/>
            <a:ext cx="733417" cy="448335"/>
          </a:xfrm>
          <a:prstGeom prst="rect">
            <a:avLst/>
          </a:prstGeom>
        </p:spPr>
      </p:pic>
    </p:spTree>
    <p:extLst>
      <p:ext uri="{BB962C8B-B14F-4D97-AF65-F5344CB8AC3E}">
        <p14:creationId xmlns:p14="http://schemas.microsoft.com/office/powerpoint/2010/main" val="415895141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timing>
    <p:tnLst>
      <p:par>
        <p:cTn id="1" dur="indefinite" restart="never" nodeType="tmRoot"/>
      </p:par>
    </p:tnLst>
  </p:timing>
  <p:txStyles>
    <p:titleStyle>
      <a:lvl1pPr algn="l" defTabSz="914400" rtl="0" eaLnBrk="1" latinLnBrk="0" hangingPunct="1">
        <a:spcBef>
          <a:spcPct val="0"/>
        </a:spcBef>
        <a:buNone/>
        <a:defRPr sz="2600" b="1" kern="1200">
          <a:solidFill>
            <a:srgbClr val="4C4C4C"/>
          </a:solidFill>
          <a:latin typeface="+mj-lt"/>
          <a:ea typeface="+mj-ea"/>
          <a:cs typeface="Arial" panose="020B0604020202020204" pitchFamily="34" charset="0"/>
        </a:defRPr>
      </a:lvl1pPr>
    </p:titleStyle>
    <p:bodyStyle>
      <a:lvl1pPr marL="285750" indent="-28575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1pPr>
      <a:lvl2pPr marL="539750" indent="-17780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2pPr>
      <a:lvl3pPr marL="730250" indent="-177800" algn="l" defTabSz="914400" rtl="0" eaLnBrk="1" latinLnBrk="0" hangingPunct="1">
        <a:spcBef>
          <a:spcPct val="20000"/>
        </a:spcBef>
        <a:buClr>
          <a:srgbClr val="7BC143"/>
        </a:buClr>
        <a:buFont typeface="Arial" panose="020B0604020202020204" pitchFamily="34" charset="0"/>
        <a:buChar char="●"/>
        <a:tabLst/>
        <a:defRPr sz="1800" kern="1200">
          <a:solidFill>
            <a:schemeClr val="tx1">
              <a:lumMod val="75000"/>
            </a:schemeClr>
          </a:solidFill>
          <a:latin typeface="+mn-lt"/>
          <a:ea typeface="+mn-ea"/>
          <a:cs typeface="Arial" panose="020B0604020202020204" pitchFamily="34" charset="0"/>
        </a:defRPr>
      </a:lvl3pPr>
      <a:lvl4pPr marL="901700" indent="-177800" algn="l" defTabSz="914400" rtl="0" eaLnBrk="1" latinLnBrk="0" hangingPunct="1">
        <a:spcBef>
          <a:spcPct val="20000"/>
        </a:spcBef>
        <a:buClr>
          <a:srgbClr val="7BC143"/>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4pPr>
      <a:lvl5pPr marL="1092200" indent="-177800" algn="l" defTabSz="914400" rtl="0" eaLnBrk="1" latinLnBrk="0" hangingPunct="1">
        <a:spcBef>
          <a:spcPct val="20000"/>
        </a:spcBef>
        <a:buClr>
          <a:srgbClr val="7BC143"/>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sp>
        <p:nvSpPr>
          <p:cNvPr id="3" name="Subtitle 2"/>
          <p:cNvSpPr>
            <a:spLocks noGrp="1"/>
          </p:cNvSpPr>
          <p:nvPr>
            <p:ph type="subTitle" idx="1"/>
          </p:nvPr>
        </p:nvSpPr>
        <p:spPr/>
        <p:txBody>
          <a:bodyPr>
            <a:normAutofit/>
          </a:bodyPr>
          <a:lstStyle/>
          <a:p>
            <a:r>
              <a:rPr lang="en-GB" dirty="0" smtClean="0"/>
              <a:t>Key Invasive Issues</a:t>
            </a:r>
            <a:endParaRPr lang="en-GB" dirty="0"/>
          </a:p>
        </p:txBody>
      </p:sp>
      <p:sp>
        <p:nvSpPr>
          <p:cNvPr id="4" name="Text Placeholder 3"/>
          <p:cNvSpPr>
            <a:spLocks noGrp="1"/>
          </p:cNvSpPr>
          <p:nvPr>
            <p:ph type="body" sz="quarter" idx="11"/>
          </p:nvPr>
        </p:nvSpPr>
        <p:spPr/>
        <p:txBody>
          <a:bodyPr>
            <a:noAutofit/>
          </a:bodyPr>
          <a:lstStyle/>
          <a:p>
            <a:r>
              <a:rPr lang="en-GB" sz="1600" dirty="0">
                <a:latin typeface="Arial" panose="020B0604020202020204" pitchFamily="34" charset="0"/>
              </a:rPr>
              <a:t>African Member Countries Regional </a:t>
            </a:r>
            <a:r>
              <a:rPr lang="en-GB" sz="1600" dirty="0" smtClean="0">
                <a:latin typeface="Arial" panose="020B0604020202020204" pitchFamily="34" charset="0"/>
              </a:rPr>
              <a:t>Consultation</a:t>
            </a:r>
            <a:endParaRPr lang="en-GB" sz="1600" dirty="0">
              <a:latin typeface="Arial" panose="020B0604020202020204" pitchFamily="34" charset="0"/>
            </a:endParaRPr>
          </a:p>
        </p:txBody>
      </p:sp>
      <p:sp>
        <p:nvSpPr>
          <p:cNvPr id="5" name="Text Placeholder 4"/>
          <p:cNvSpPr>
            <a:spLocks noGrp="1"/>
          </p:cNvSpPr>
          <p:nvPr>
            <p:ph type="body" sz="quarter" idx="12"/>
          </p:nvPr>
        </p:nvSpPr>
        <p:spPr/>
        <p:txBody>
          <a:bodyPr>
            <a:noAutofit/>
          </a:bodyPr>
          <a:lstStyle/>
          <a:p>
            <a:r>
              <a:rPr lang="en-GB" dirty="0"/>
              <a:t>Lusaka,  Zambia, 14-16  October 2015</a:t>
            </a:r>
          </a:p>
          <a:p>
            <a:endParaRPr lang="en-GB" dirty="0"/>
          </a:p>
        </p:txBody>
      </p:sp>
      <p:sp>
        <p:nvSpPr>
          <p:cNvPr id="7" name="Title 6"/>
          <p:cNvSpPr>
            <a:spLocks noGrp="1"/>
          </p:cNvSpPr>
          <p:nvPr>
            <p:ph type="title"/>
          </p:nvPr>
        </p:nvSpPr>
        <p:spPr>
          <a:xfrm>
            <a:off x="0" y="4149080"/>
            <a:ext cx="9144000" cy="576064"/>
          </a:xfrm>
          <a:solidFill>
            <a:srgbClr val="000000">
              <a:alpha val="45000"/>
            </a:srgbClr>
          </a:solidFill>
        </p:spPr>
        <p:txBody>
          <a:bodyPr>
            <a:noAutofit/>
          </a:bodyPr>
          <a:lstStyle/>
          <a:p>
            <a:r>
              <a:rPr lang="en-GB" sz="3200" dirty="0" smtClean="0"/>
              <a:t>Break- out Discussions 2 (Session 3)</a:t>
            </a:r>
            <a:endParaRPr lang="en-GB" sz="3200" dirty="0"/>
          </a:p>
        </p:txBody>
      </p:sp>
    </p:spTree>
    <p:extLst>
      <p:ext uri="{BB962C8B-B14F-4D97-AF65-F5344CB8AC3E}">
        <p14:creationId xmlns:p14="http://schemas.microsoft.com/office/powerpoint/2010/main" val="754419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418721" y="1844824"/>
            <a:ext cx="5473759" cy="4104456"/>
          </a:xfrm>
        </p:spPr>
        <p:txBody>
          <a:bodyPr>
            <a:normAutofit/>
          </a:bodyPr>
          <a:lstStyle/>
          <a:p>
            <a:pPr marR="630936" fontAlgn="t">
              <a:lnSpc>
                <a:spcPct val="114000"/>
              </a:lnSpc>
              <a:spcBef>
                <a:spcPts val="0"/>
              </a:spcBef>
              <a:buFont typeface="Arial" panose="020B0604020202020204" pitchFamily="34" charset="0"/>
              <a:buChar char="•"/>
            </a:pPr>
            <a:r>
              <a:rPr lang="en-GB" dirty="0" smtClean="0">
                <a:solidFill>
                  <a:srgbClr val="252525"/>
                </a:solidFill>
                <a:cs typeface="Arial"/>
              </a:rPr>
              <a:t>No.1 </a:t>
            </a:r>
          </a:p>
          <a:p>
            <a:pPr marR="630936" fontAlgn="t">
              <a:lnSpc>
                <a:spcPct val="114000"/>
              </a:lnSpc>
              <a:spcBef>
                <a:spcPts val="0"/>
              </a:spcBef>
              <a:buFont typeface="Arial" panose="020B0604020202020204" pitchFamily="34" charset="0"/>
              <a:buChar char="•"/>
            </a:pPr>
            <a:endParaRPr lang="en-GB" dirty="0">
              <a:solidFill>
                <a:srgbClr val="252525"/>
              </a:solidFill>
              <a:cs typeface="Arial"/>
            </a:endParaRPr>
          </a:p>
          <a:p>
            <a:pPr marR="630936" fontAlgn="t">
              <a:lnSpc>
                <a:spcPct val="114000"/>
              </a:lnSpc>
              <a:spcBef>
                <a:spcPts val="0"/>
              </a:spcBef>
              <a:buFont typeface="Arial" panose="020B0604020202020204" pitchFamily="34" charset="0"/>
              <a:buChar char="•"/>
            </a:pPr>
            <a:r>
              <a:rPr lang="en-GB" dirty="0" smtClean="0">
                <a:solidFill>
                  <a:srgbClr val="252525"/>
                </a:solidFill>
                <a:cs typeface="Arial"/>
              </a:rPr>
              <a:t>No. 2</a:t>
            </a:r>
          </a:p>
          <a:p>
            <a:pPr marR="630936" fontAlgn="t">
              <a:lnSpc>
                <a:spcPct val="114000"/>
              </a:lnSpc>
              <a:spcBef>
                <a:spcPts val="0"/>
              </a:spcBef>
              <a:buFont typeface="Arial" panose="020B0604020202020204" pitchFamily="34" charset="0"/>
              <a:buChar char="•"/>
            </a:pPr>
            <a:endParaRPr lang="en-GB" dirty="0">
              <a:solidFill>
                <a:srgbClr val="252525"/>
              </a:solidFill>
              <a:cs typeface="Arial"/>
            </a:endParaRPr>
          </a:p>
          <a:p>
            <a:pPr marR="630936" fontAlgn="t">
              <a:lnSpc>
                <a:spcPct val="114000"/>
              </a:lnSpc>
              <a:spcBef>
                <a:spcPts val="0"/>
              </a:spcBef>
              <a:buFont typeface="Arial" panose="020B0604020202020204" pitchFamily="34" charset="0"/>
              <a:buChar char="•"/>
            </a:pPr>
            <a:r>
              <a:rPr lang="en-GB" dirty="0" smtClean="0">
                <a:solidFill>
                  <a:srgbClr val="252525"/>
                </a:solidFill>
                <a:cs typeface="Arial"/>
              </a:rPr>
              <a:t>No. 3</a:t>
            </a:r>
          </a:p>
          <a:p>
            <a:pPr marR="630936" fontAlgn="t">
              <a:lnSpc>
                <a:spcPct val="114000"/>
              </a:lnSpc>
              <a:spcBef>
                <a:spcPts val="0"/>
              </a:spcBef>
              <a:buFont typeface="Arial" panose="020B0604020202020204" pitchFamily="34" charset="0"/>
              <a:buChar char="•"/>
            </a:pPr>
            <a:endParaRPr lang="en-GB" dirty="0">
              <a:solidFill>
                <a:srgbClr val="252525"/>
              </a:solidFill>
              <a:cs typeface="Arial"/>
            </a:endParaRPr>
          </a:p>
          <a:p>
            <a:pPr marR="630936" fontAlgn="t">
              <a:lnSpc>
                <a:spcPct val="114000"/>
              </a:lnSpc>
              <a:spcBef>
                <a:spcPts val="0"/>
              </a:spcBef>
              <a:buFont typeface="Arial" panose="020B0604020202020204" pitchFamily="34" charset="0"/>
              <a:buChar char="•"/>
            </a:pPr>
            <a:r>
              <a:rPr lang="en-GB" dirty="0" smtClean="0">
                <a:solidFill>
                  <a:srgbClr val="252525"/>
                </a:solidFill>
                <a:cs typeface="Arial"/>
              </a:rPr>
              <a:t>No. 4</a:t>
            </a:r>
          </a:p>
        </p:txBody>
      </p:sp>
      <p:sp>
        <p:nvSpPr>
          <p:cNvPr id="4" name="Text Placeholder 3"/>
          <p:cNvSpPr>
            <a:spLocks noGrp="1"/>
          </p:cNvSpPr>
          <p:nvPr>
            <p:ph type="body" sz="quarter" idx="12"/>
          </p:nvPr>
        </p:nvSpPr>
        <p:spPr>
          <a:xfrm>
            <a:off x="3275856" y="450850"/>
            <a:ext cx="5868144" cy="914400"/>
          </a:xfrm>
        </p:spPr>
        <p:txBody>
          <a:bodyPr>
            <a:noAutofit/>
          </a:bodyPr>
          <a:lstStyle/>
          <a:p>
            <a:pPr marL="0"/>
            <a:r>
              <a:rPr lang="en-GB" sz="2400" dirty="0" smtClean="0"/>
              <a:t>Recommendations for CABI’s Medium-term Strategy 2016-18 in relation to these issues</a:t>
            </a:r>
            <a:endParaRPr lang="en-GB" sz="2400" dirty="0"/>
          </a:p>
        </p:txBody>
      </p:sp>
      <p:pic>
        <p:nvPicPr>
          <p:cNvPr id="6" name="Picture Placeholder 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50026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57434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47864" y="692696"/>
            <a:ext cx="5760640" cy="144016"/>
          </a:xfrm>
        </p:spPr>
        <p:txBody>
          <a:bodyPr>
            <a:noAutofit/>
          </a:bodyPr>
          <a:lstStyle/>
          <a:p>
            <a:pPr marL="216000" marR="630936" indent="-216000" algn="ctr" fontAlgn="t">
              <a:lnSpc>
                <a:spcPct val="113000"/>
              </a:lnSpc>
              <a:spcBef>
                <a:spcPts val="600"/>
              </a:spcBef>
              <a:spcAft>
                <a:spcPts val="600"/>
              </a:spcAft>
              <a:buFont typeface="Arial" panose="020B0604020202020204" pitchFamily="34" charset="0"/>
              <a:buChar char="•"/>
            </a:pPr>
            <a:endParaRPr lang="en-GB" sz="1700" b="1" dirty="0" smtClean="0">
              <a:solidFill>
                <a:schemeClr val="tx1">
                  <a:lumMod val="75000"/>
                </a:schemeClr>
              </a:solidFill>
              <a:cs typeface="Arial"/>
            </a:endParaRPr>
          </a:p>
          <a:p>
            <a:pPr marL="0" indent="0">
              <a:lnSpc>
                <a:spcPct val="113000"/>
              </a:lnSpc>
              <a:spcBef>
                <a:spcPts val="600"/>
              </a:spcBef>
              <a:spcAft>
                <a:spcPts val="600"/>
              </a:spcAft>
              <a:buNone/>
            </a:pPr>
            <a:endParaRPr lang="en-GB" sz="1700" b="1" dirty="0" smtClean="0">
              <a:solidFill>
                <a:schemeClr val="tx1">
                  <a:lumMod val="75000"/>
                </a:schemeClr>
              </a:solidFill>
              <a:ea typeface="Arial"/>
              <a:cs typeface="Arial"/>
            </a:endParaRPr>
          </a:p>
          <a:p>
            <a:pPr marL="0" indent="0">
              <a:lnSpc>
                <a:spcPct val="113000"/>
              </a:lnSpc>
              <a:spcBef>
                <a:spcPts val="600"/>
              </a:spcBef>
              <a:spcAft>
                <a:spcPts val="600"/>
              </a:spcAft>
              <a:buNone/>
            </a:pPr>
            <a:r>
              <a:rPr lang="en-GB" sz="2000" b="1" dirty="0" smtClean="0">
                <a:solidFill>
                  <a:schemeClr val="tx1">
                    <a:lumMod val="75000"/>
                  </a:schemeClr>
                </a:solidFill>
                <a:ea typeface="Arial"/>
                <a:cs typeface="Arial"/>
              </a:rPr>
              <a:t>Random selection </a:t>
            </a:r>
          </a:p>
          <a:p>
            <a:pPr marL="0" indent="0">
              <a:lnSpc>
                <a:spcPct val="113000"/>
              </a:lnSpc>
              <a:spcBef>
                <a:spcPts val="600"/>
              </a:spcBef>
              <a:spcAft>
                <a:spcPts val="600"/>
              </a:spcAft>
              <a:buNone/>
            </a:pPr>
            <a:r>
              <a:rPr lang="en-GB" sz="1700" b="1" dirty="0" smtClean="0">
                <a:solidFill>
                  <a:schemeClr val="tx1">
                    <a:lumMod val="75000"/>
                  </a:schemeClr>
                </a:solidFill>
                <a:ea typeface="Arial"/>
                <a:cs typeface="Arial"/>
              </a:rPr>
              <a:t>Group 1:</a:t>
            </a:r>
          </a:p>
          <a:p>
            <a:pPr marL="0" indent="0">
              <a:lnSpc>
                <a:spcPct val="113000"/>
              </a:lnSpc>
              <a:spcBef>
                <a:spcPts val="600"/>
              </a:spcBef>
              <a:spcAft>
                <a:spcPts val="600"/>
              </a:spcAft>
              <a:buNone/>
            </a:pPr>
            <a:r>
              <a:rPr lang="en-GB" sz="1700" b="1" i="1" dirty="0" smtClean="0">
                <a:solidFill>
                  <a:schemeClr val="tx1">
                    <a:lumMod val="75000"/>
                  </a:schemeClr>
                </a:solidFill>
                <a:ea typeface="Calibri"/>
                <a:cs typeface="Times New Roman"/>
              </a:rPr>
              <a:t>(</a:t>
            </a:r>
            <a:r>
              <a:rPr lang="en-GB" sz="1700" b="1" i="1" dirty="0">
                <a:solidFill>
                  <a:schemeClr val="tx1">
                    <a:lumMod val="75000"/>
                  </a:schemeClr>
                </a:solidFill>
                <a:ea typeface="Arial"/>
                <a:cs typeface="Arial"/>
              </a:rPr>
              <a:t>Roger Day </a:t>
            </a:r>
            <a:r>
              <a:rPr lang="en-GB" sz="1700" b="1" i="1" dirty="0" smtClean="0">
                <a:solidFill>
                  <a:schemeClr val="tx1">
                    <a:lumMod val="75000"/>
                  </a:schemeClr>
                </a:solidFill>
                <a:ea typeface="Calibri"/>
                <a:cs typeface="Times New Roman"/>
              </a:rPr>
              <a:t>and </a:t>
            </a:r>
            <a:r>
              <a:rPr lang="en-GB" sz="1700" b="1" i="1" dirty="0">
                <a:solidFill>
                  <a:schemeClr val="tx1">
                    <a:lumMod val="75000"/>
                  </a:schemeClr>
                </a:solidFill>
                <a:ea typeface="Calibri"/>
                <a:cs typeface="Times New Roman"/>
              </a:rPr>
              <a:t>Carol McNamara</a:t>
            </a:r>
            <a:r>
              <a:rPr lang="en-GB" sz="1700" b="1" dirty="0" smtClean="0">
                <a:solidFill>
                  <a:schemeClr val="tx1">
                    <a:lumMod val="75000"/>
                  </a:schemeClr>
                </a:solidFill>
                <a:ea typeface="Calibri"/>
                <a:cs typeface="Times New Roman"/>
              </a:rPr>
              <a:t>) </a:t>
            </a:r>
            <a:endParaRPr lang="en-GB" sz="1700" b="1" dirty="0">
              <a:solidFill>
                <a:schemeClr val="tx1">
                  <a:lumMod val="75000"/>
                </a:schemeClr>
              </a:solidFill>
              <a:ea typeface="Calibri"/>
              <a:cs typeface="Times New Roman"/>
            </a:endParaRPr>
          </a:p>
          <a:p>
            <a:pPr marL="0" indent="0">
              <a:lnSpc>
                <a:spcPct val="113000"/>
              </a:lnSpc>
              <a:spcBef>
                <a:spcPts val="600"/>
              </a:spcBef>
              <a:spcAft>
                <a:spcPts val="600"/>
              </a:spcAft>
              <a:buNone/>
            </a:pPr>
            <a:r>
              <a:rPr lang="en-GB" sz="1700" b="1" dirty="0" smtClean="0">
                <a:solidFill>
                  <a:schemeClr val="tx1">
                    <a:lumMod val="75000"/>
                  </a:schemeClr>
                </a:solidFill>
                <a:ea typeface="Arial"/>
                <a:cs typeface="Arial"/>
              </a:rPr>
              <a:t>Group 2: </a:t>
            </a:r>
          </a:p>
          <a:p>
            <a:pPr marL="0" indent="0">
              <a:lnSpc>
                <a:spcPct val="113000"/>
              </a:lnSpc>
              <a:spcBef>
                <a:spcPts val="600"/>
              </a:spcBef>
              <a:spcAft>
                <a:spcPts val="600"/>
              </a:spcAft>
              <a:buNone/>
            </a:pPr>
            <a:r>
              <a:rPr lang="en-GB" sz="1700" b="1" i="1" dirty="0">
                <a:solidFill>
                  <a:schemeClr val="tx1">
                    <a:lumMod val="75000"/>
                  </a:schemeClr>
                </a:solidFill>
                <a:ea typeface="Calibri"/>
                <a:cs typeface="Times New Roman"/>
              </a:rPr>
              <a:t>(Babar Bajwa and Dannie Romney)</a:t>
            </a:r>
          </a:p>
          <a:p>
            <a:pPr marL="0" indent="0">
              <a:lnSpc>
                <a:spcPct val="113000"/>
              </a:lnSpc>
              <a:spcBef>
                <a:spcPts val="600"/>
              </a:spcBef>
              <a:spcAft>
                <a:spcPts val="600"/>
              </a:spcAft>
              <a:buNone/>
            </a:pPr>
            <a:r>
              <a:rPr lang="en-GB" sz="1700" b="1" dirty="0" smtClean="0">
                <a:solidFill>
                  <a:schemeClr val="tx1">
                    <a:lumMod val="75000"/>
                  </a:schemeClr>
                </a:solidFill>
                <a:ea typeface="Arial"/>
                <a:cs typeface="Arial"/>
              </a:rPr>
              <a:t>Group 3: </a:t>
            </a:r>
          </a:p>
          <a:p>
            <a:pPr marL="0" indent="0">
              <a:lnSpc>
                <a:spcPct val="113000"/>
              </a:lnSpc>
              <a:spcBef>
                <a:spcPts val="600"/>
              </a:spcBef>
              <a:spcAft>
                <a:spcPts val="600"/>
              </a:spcAft>
              <a:buNone/>
            </a:pPr>
            <a:r>
              <a:rPr lang="en-GB" sz="1700" b="1" i="1" dirty="0">
                <a:solidFill>
                  <a:schemeClr val="tx1">
                    <a:lumMod val="75000"/>
                  </a:schemeClr>
                </a:solidFill>
                <a:ea typeface="Calibri"/>
                <a:cs typeface="Times New Roman"/>
              </a:rPr>
              <a:t>(Victor Clottey and Phil Abrahams )</a:t>
            </a:r>
          </a:p>
          <a:p>
            <a:pPr marL="216000" indent="-216000" algn="just">
              <a:lnSpc>
                <a:spcPct val="113000"/>
              </a:lnSpc>
              <a:spcBef>
                <a:spcPts val="600"/>
              </a:spcBef>
              <a:spcAft>
                <a:spcPts val="600"/>
              </a:spcAft>
              <a:buFont typeface="Arial" panose="020B0604020202020204" pitchFamily="34" charset="0"/>
              <a:buChar char="•"/>
            </a:pPr>
            <a:endParaRPr lang="en-GB" sz="1700" dirty="0">
              <a:solidFill>
                <a:srgbClr val="262626"/>
              </a:solidFill>
              <a:ea typeface="Calibri"/>
              <a:cs typeface="Times New Roman"/>
            </a:endParaRPr>
          </a:p>
        </p:txBody>
      </p:sp>
      <p:sp>
        <p:nvSpPr>
          <p:cNvPr id="4" name="Text Placeholder 3"/>
          <p:cNvSpPr>
            <a:spLocks noGrp="1"/>
          </p:cNvSpPr>
          <p:nvPr>
            <p:ph type="body" sz="quarter" idx="12"/>
          </p:nvPr>
        </p:nvSpPr>
        <p:spPr>
          <a:xfrm>
            <a:off x="3347864" y="450850"/>
            <a:ext cx="5472607" cy="745902"/>
          </a:xfrm>
        </p:spPr>
        <p:txBody>
          <a:bodyPr>
            <a:normAutofit/>
          </a:bodyPr>
          <a:lstStyle/>
          <a:p>
            <a:r>
              <a:rPr lang="en-GB" sz="2400" dirty="0" smtClean="0"/>
              <a:t>Break-out Groups for </a:t>
            </a:r>
            <a:r>
              <a:rPr lang="en-GB" sz="2400" dirty="0" err="1" smtClean="0"/>
              <a:t>Invasives</a:t>
            </a:r>
            <a:endParaRPr lang="en-GB" sz="2400" dirty="0" smtClean="0"/>
          </a:p>
          <a:p>
            <a:endParaRPr lang="en-GB" sz="2400" dirty="0" smtClean="0"/>
          </a:p>
          <a:p>
            <a:endParaRPr lang="en-GB" sz="2400" dirty="0"/>
          </a:p>
        </p:txBody>
      </p:sp>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747444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7478" r="17478"/>
          <a:stretch>
            <a:fillRect/>
          </a:stretch>
        </p:blipFill>
        <p:spPr/>
      </p:pic>
      <p:sp>
        <p:nvSpPr>
          <p:cNvPr id="6" name="Text Placeholder 2"/>
          <p:cNvSpPr txBox="1">
            <a:spLocks/>
          </p:cNvSpPr>
          <p:nvPr/>
        </p:nvSpPr>
        <p:spPr>
          <a:xfrm>
            <a:off x="3571121" y="1277144"/>
            <a:ext cx="5473758" cy="4921156"/>
          </a:xfrm>
          <a:prstGeom prst="rect">
            <a:avLst/>
          </a:prstGeom>
        </p:spPr>
        <p:txBody>
          <a:bodyPr vert="horz" lIns="91440" tIns="45720" rIns="91440" bIns="45720" rtlCol="0">
            <a:normAutofit/>
          </a:bodyPr>
          <a:lstStyle>
            <a:lvl1pPr marL="177800" indent="-17780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1pPr>
            <a:lvl2pPr marL="539750" indent="-17780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2pPr>
            <a:lvl3pPr marL="730250" indent="-177800" algn="l" defTabSz="914400" rtl="0" eaLnBrk="1" latinLnBrk="0" hangingPunct="1">
              <a:spcBef>
                <a:spcPct val="20000"/>
              </a:spcBef>
              <a:buClr>
                <a:srgbClr val="7BC143"/>
              </a:buClr>
              <a:buFont typeface="Arial" panose="020B0604020202020204" pitchFamily="34" charset="0"/>
              <a:buChar char="●"/>
              <a:tabLst/>
              <a:defRPr sz="1800" kern="1200">
                <a:solidFill>
                  <a:schemeClr val="tx1">
                    <a:lumMod val="75000"/>
                  </a:schemeClr>
                </a:solidFill>
                <a:latin typeface="+mn-lt"/>
                <a:ea typeface="+mn-ea"/>
                <a:cs typeface="Arial" panose="020B0604020202020204" pitchFamily="34" charset="0"/>
              </a:defRPr>
            </a:lvl3pPr>
            <a:lvl4pPr marL="901700" indent="-177800" algn="l" defTabSz="914400" rtl="0" eaLnBrk="1" latinLnBrk="0" hangingPunct="1">
              <a:spcBef>
                <a:spcPct val="20000"/>
              </a:spcBef>
              <a:buClr>
                <a:srgbClr val="7BC143"/>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4pPr>
            <a:lvl5pPr marL="1092200" indent="-177800" algn="l" defTabSz="914400" rtl="0" eaLnBrk="1" latinLnBrk="0" hangingPunct="1">
              <a:spcBef>
                <a:spcPct val="20000"/>
              </a:spcBef>
              <a:buClr>
                <a:srgbClr val="7BC143"/>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50000"/>
              </a:lnSpc>
              <a:spcAft>
                <a:spcPts val="0"/>
              </a:spcAft>
            </a:pPr>
            <a:r>
              <a:rPr lang="en-GB" sz="1700" smtClean="0"/>
              <a:t> Are invasives an issue? Who is affected and who are the main stakeholders?  Why are invasives an issue and what are the gaps nationally, regionally and globally? Which species are causing the biggest problems?   </a:t>
            </a:r>
          </a:p>
          <a:p>
            <a:pPr fontAlgn="auto">
              <a:lnSpc>
                <a:spcPct val="150000"/>
              </a:lnSpc>
              <a:spcAft>
                <a:spcPts val="0"/>
              </a:spcAft>
            </a:pPr>
            <a:r>
              <a:rPr lang="en-GB" sz="1700" smtClean="0"/>
              <a:t> What should we do collectively to address the issues and how will we achieve this?</a:t>
            </a:r>
          </a:p>
          <a:p>
            <a:pPr fontAlgn="auto">
              <a:lnSpc>
                <a:spcPct val="150000"/>
              </a:lnSpc>
              <a:spcAft>
                <a:spcPts val="0"/>
              </a:spcAft>
            </a:pPr>
            <a:r>
              <a:rPr lang="en-GB" sz="1700" smtClean="0"/>
              <a:t>What partnerships are needed to address invasives? </a:t>
            </a:r>
            <a:endParaRPr lang="en-GB" sz="1700" dirty="0"/>
          </a:p>
        </p:txBody>
      </p:sp>
      <p:sp>
        <p:nvSpPr>
          <p:cNvPr id="7" name="Text Placeholder 3"/>
          <p:cNvSpPr txBox="1">
            <a:spLocks/>
          </p:cNvSpPr>
          <p:nvPr/>
        </p:nvSpPr>
        <p:spPr>
          <a:xfrm>
            <a:off x="3572272" y="603250"/>
            <a:ext cx="5472607" cy="914400"/>
          </a:xfrm>
          <a:prstGeom prst="rect">
            <a:avLst/>
          </a:prstGeom>
        </p:spPr>
        <p:txBody>
          <a:bodyPr vert="horz" lIns="91440" tIns="45720" rIns="91440" bIns="45720" rtlCol="0">
            <a:normAutofit/>
          </a:bodyPr>
          <a:lstStyle>
            <a:lvl1pPr marL="285750" indent="-285750" algn="l" defTabSz="914400" rtl="0" eaLnBrk="1" latinLnBrk="0" hangingPunct="1">
              <a:spcBef>
                <a:spcPct val="20000"/>
              </a:spcBef>
              <a:buClr>
                <a:srgbClr val="7BC143"/>
              </a:buClr>
              <a:buFont typeface="Arial" panose="020B0604020202020204" pitchFamily="34" charset="0"/>
              <a:buNone/>
              <a:defRPr sz="2600" b="1" kern="1200" baseline="0">
                <a:solidFill>
                  <a:srgbClr val="4C4C4C"/>
                </a:solidFill>
                <a:latin typeface="+mj-lt"/>
                <a:ea typeface="+mn-ea"/>
                <a:cs typeface="Arial" panose="020B0604020202020204" pitchFamily="34" charset="0"/>
              </a:defRPr>
            </a:lvl1pPr>
            <a:lvl2pPr marL="539750" indent="-177800" algn="l" defTabSz="914400" rtl="0" eaLnBrk="1" latinLnBrk="0" hangingPunct="1">
              <a:spcBef>
                <a:spcPct val="20000"/>
              </a:spcBef>
              <a:buClr>
                <a:srgbClr val="7BC143"/>
              </a:buClr>
              <a:buFont typeface="Arial" panose="020B0604020202020204" pitchFamily="34" charset="0"/>
              <a:buChar char="●"/>
              <a:defRPr sz="1800" kern="1200">
                <a:solidFill>
                  <a:srgbClr val="000000"/>
                </a:solidFill>
                <a:latin typeface="+mn-lt"/>
                <a:ea typeface="+mn-ea"/>
                <a:cs typeface="Arial" panose="020B0604020202020204" pitchFamily="34" charset="0"/>
              </a:defRPr>
            </a:lvl2pPr>
            <a:lvl3pPr marL="730250" indent="-177800" algn="l" defTabSz="914400" rtl="0" eaLnBrk="1" latinLnBrk="0" hangingPunct="1">
              <a:spcBef>
                <a:spcPct val="20000"/>
              </a:spcBef>
              <a:buClr>
                <a:srgbClr val="7BC143"/>
              </a:buClr>
              <a:buFont typeface="Arial" panose="020B0604020202020204" pitchFamily="34" charset="0"/>
              <a:buChar char="●"/>
              <a:tabLst/>
              <a:defRPr sz="1800" kern="1200">
                <a:solidFill>
                  <a:schemeClr val="tx1">
                    <a:lumMod val="75000"/>
                  </a:schemeClr>
                </a:solidFill>
                <a:latin typeface="+mn-lt"/>
                <a:ea typeface="+mn-ea"/>
                <a:cs typeface="Arial" panose="020B0604020202020204" pitchFamily="34" charset="0"/>
              </a:defRPr>
            </a:lvl3pPr>
            <a:lvl4pPr marL="901700" indent="-177800" algn="l" defTabSz="914400" rtl="0" eaLnBrk="1" latinLnBrk="0" hangingPunct="1">
              <a:spcBef>
                <a:spcPct val="20000"/>
              </a:spcBef>
              <a:buClr>
                <a:srgbClr val="7BC143"/>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4pPr>
            <a:lvl5pPr marL="1092200" indent="-177800" algn="l" defTabSz="914400" rtl="0" eaLnBrk="1" latinLnBrk="0" hangingPunct="1">
              <a:spcBef>
                <a:spcPct val="20000"/>
              </a:spcBef>
              <a:buClr>
                <a:srgbClr val="7BC143"/>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GB" sz="2000" smtClean="0"/>
              <a:t>Discussion on key invasives issues </a:t>
            </a:r>
            <a:endParaRPr lang="en-GB" sz="2000" dirty="0"/>
          </a:p>
        </p:txBody>
      </p:sp>
    </p:spTree>
    <p:extLst>
      <p:ext uri="{BB962C8B-B14F-4D97-AF65-F5344CB8AC3E}">
        <p14:creationId xmlns:p14="http://schemas.microsoft.com/office/powerpoint/2010/main" val="3029897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18306870"/>
              </p:ext>
            </p:extLst>
          </p:nvPr>
        </p:nvGraphicFramePr>
        <p:xfrm>
          <a:off x="539552" y="1052736"/>
          <a:ext cx="8192178" cy="5001286"/>
        </p:xfrm>
        <a:graphic>
          <a:graphicData uri="http://schemas.openxmlformats.org/drawingml/2006/table">
            <a:tbl>
              <a:tblPr firstRow="1" bandRow="1"/>
              <a:tblGrid>
                <a:gridCol w="2592288"/>
                <a:gridCol w="5599890"/>
              </a:tblGrid>
              <a:tr h="236158">
                <a:tc>
                  <a: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660400">
                        <a:lnSpc>
                          <a:spcPct val="100000"/>
                        </a:lnSpc>
                      </a:pPr>
                      <a:r>
                        <a:rPr sz="1200" b="1" dirty="0" smtClean="0">
                          <a:solidFill>
                            <a:srgbClr val="252525"/>
                          </a:solidFill>
                          <a:latin typeface="Arial"/>
                          <a:cs typeface="Arial"/>
                        </a:rPr>
                        <a:t>Pr</a:t>
                      </a:r>
                      <a:r>
                        <a:rPr sz="1200" b="1" spc="-10" dirty="0" smtClean="0">
                          <a:solidFill>
                            <a:srgbClr val="252525"/>
                          </a:solidFill>
                          <a:latin typeface="Arial"/>
                          <a:cs typeface="Arial"/>
                        </a:rPr>
                        <a:t>i</a:t>
                      </a:r>
                      <a:r>
                        <a:rPr sz="1200" b="1" spc="0" dirty="0" smtClean="0">
                          <a:solidFill>
                            <a:srgbClr val="252525"/>
                          </a:solidFill>
                          <a:latin typeface="Arial"/>
                          <a:cs typeface="Arial"/>
                        </a:rPr>
                        <a:t>or</a:t>
                      </a:r>
                      <a:r>
                        <a:rPr sz="1200" b="1" spc="-10" dirty="0" smtClean="0">
                          <a:solidFill>
                            <a:srgbClr val="252525"/>
                          </a:solidFill>
                          <a:latin typeface="Arial"/>
                          <a:cs typeface="Arial"/>
                        </a:rPr>
                        <a:t>i</a:t>
                      </a:r>
                      <a:r>
                        <a:rPr sz="1200" b="1" spc="-5" dirty="0" smtClean="0">
                          <a:solidFill>
                            <a:srgbClr val="252525"/>
                          </a:solidFill>
                          <a:latin typeface="Arial"/>
                          <a:cs typeface="Arial"/>
                        </a:rPr>
                        <a:t>t</a:t>
                      </a:r>
                      <a:r>
                        <a:rPr sz="1200" b="1" spc="0" dirty="0" smtClean="0">
                          <a:solidFill>
                            <a:srgbClr val="252525"/>
                          </a:solidFill>
                          <a:latin typeface="Arial"/>
                          <a:cs typeface="Arial"/>
                        </a:rPr>
                        <a:t>y</a:t>
                      </a:r>
                      <a:r>
                        <a:rPr sz="1200" b="1" spc="-20" dirty="0" smtClean="0">
                          <a:solidFill>
                            <a:srgbClr val="252525"/>
                          </a:solidFill>
                          <a:latin typeface="Arial"/>
                          <a:cs typeface="Arial"/>
                        </a:rPr>
                        <a:t> </a:t>
                      </a:r>
                      <a:r>
                        <a:rPr sz="1200" b="1" spc="-35" dirty="0" smtClean="0">
                          <a:solidFill>
                            <a:srgbClr val="252525"/>
                          </a:solidFill>
                          <a:latin typeface="Arial"/>
                          <a:cs typeface="Arial"/>
                        </a:rPr>
                        <a:t>A</a:t>
                      </a:r>
                      <a:r>
                        <a:rPr sz="1200" b="1" spc="0" dirty="0" smtClean="0">
                          <a:solidFill>
                            <a:srgbClr val="252525"/>
                          </a:solidFill>
                          <a:latin typeface="Arial"/>
                          <a:cs typeface="Arial"/>
                        </a:rPr>
                        <a:t>reas</a:t>
                      </a:r>
                      <a:endParaRPr sz="1200" dirty="0">
                        <a:latin typeface="Arial"/>
                        <a:cs typeface="Arial"/>
                      </a:endParaRPr>
                    </a:p>
                  </a:txBody>
                  <a:tcPr marL="0" marR="0" marT="0" marB="0" anchor="ctr">
                    <a:lnL w="12700">
                      <a:solidFill>
                        <a:srgbClr val="252525"/>
                      </a:solidFill>
                      <a:prstDash val="solid"/>
                    </a:lnL>
                    <a:lnR w="12700">
                      <a:solidFill>
                        <a:srgbClr val="252525"/>
                      </a:solidFill>
                      <a:prstDash val="solid"/>
                    </a:lnR>
                    <a:lnT w="12700">
                      <a:solidFill>
                        <a:srgbClr val="252525"/>
                      </a:solidFill>
                      <a:prstDash val="solid"/>
                    </a:lnT>
                    <a:lnB w="12700">
                      <a:solidFill>
                        <a:srgbClr val="252525"/>
                      </a:solidFill>
                      <a:prstDash val="solid"/>
                    </a:lnB>
                    <a:lnTlToBr w="12700" cmpd="sng">
                      <a:noFill/>
                      <a:prstDash val="solid"/>
                    </a:lnTlToBr>
                    <a:lnBlToTr w="12700" cmpd="sng">
                      <a:noFill/>
                      <a:prstDash val="solid"/>
                    </a:lnBlToTr>
                    <a:solidFill>
                      <a:srgbClr val="D4EDD2"/>
                    </a:solidFill>
                  </a:tcPr>
                </a:tc>
                <a:tc>
                  <a: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86400" algn="l">
                        <a:lnSpc>
                          <a:spcPct val="100000"/>
                        </a:lnSpc>
                      </a:pPr>
                      <a:r>
                        <a:rPr sz="1200" b="1" dirty="0" smtClean="0">
                          <a:solidFill>
                            <a:srgbClr val="252525"/>
                          </a:solidFill>
                          <a:latin typeface="Arial"/>
                          <a:cs typeface="Arial"/>
                        </a:rPr>
                        <a:t>Pr</a:t>
                      </a:r>
                      <a:r>
                        <a:rPr sz="1200" b="1" spc="-10" dirty="0" smtClean="0">
                          <a:solidFill>
                            <a:srgbClr val="252525"/>
                          </a:solidFill>
                          <a:latin typeface="Arial"/>
                          <a:cs typeface="Arial"/>
                        </a:rPr>
                        <a:t>i</a:t>
                      </a:r>
                      <a:r>
                        <a:rPr sz="1200" b="1" spc="0" dirty="0" smtClean="0">
                          <a:solidFill>
                            <a:srgbClr val="252525"/>
                          </a:solidFill>
                          <a:latin typeface="Arial"/>
                          <a:cs typeface="Arial"/>
                        </a:rPr>
                        <a:t>or</a:t>
                      </a:r>
                      <a:r>
                        <a:rPr sz="1200" b="1" spc="-10" dirty="0" smtClean="0">
                          <a:solidFill>
                            <a:srgbClr val="252525"/>
                          </a:solidFill>
                          <a:latin typeface="Arial"/>
                          <a:cs typeface="Arial"/>
                        </a:rPr>
                        <a:t>i</a:t>
                      </a:r>
                      <a:r>
                        <a:rPr sz="1200" b="1" spc="-5" dirty="0" smtClean="0">
                          <a:solidFill>
                            <a:srgbClr val="252525"/>
                          </a:solidFill>
                          <a:latin typeface="Arial"/>
                          <a:cs typeface="Arial"/>
                        </a:rPr>
                        <a:t>t</a:t>
                      </a:r>
                      <a:r>
                        <a:rPr sz="1200" b="1" spc="0" dirty="0" smtClean="0">
                          <a:solidFill>
                            <a:srgbClr val="252525"/>
                          </a:solidFill>
                          <a:latin typeface="Arial"/>
                          <a:cs typeface="Arial"/>
                        </a:rPr>
                        <a:t>y</a:t>
                      </a:r>
                      <a:r>
                        <a:rPr sz="1200" b="1" spc="-20" dirty="0" smtClean="0">
                          <a:solidFill>
                            <a:srgbClr val="252525"/>
                          </a:solidFill>
                          <a:latin typeface="Arial"/>
                          <a:cs typeface="Arial"/>
                        </a:rPr>
                        <a:t> </a:t>
                      </a:r>
                      <a:r>
                        <a:rPr sz="1200" b="1" spc="-10" dirty="0" smtClean="0">
                          <a:solidFill>
                            <a:srgbClr val="252525"/>
                          </a:solidFill>
                          <a:latin typeface="Arial"/>
                          <a:cs typeface="Arial"/>
                        </a:rPr>
                        <a:t>I</a:t>
                      </a:r>
                      <a:r>
                        <a:rPr sz="1200" b="1" spc="0" dirty="0" smtClean="0">
                          <a:solidFill>
                            <a:srgbClr val="252525"/>
                          </a:solidFill>
                          <a:latin typeface="Arial"/>
                          <a:cs typeface="Arial"/>
                        </a:rPr>
                        <a:t>ssues</a:t>
                      </a:r>
                      <a:endParaRPr sz="1200" dirty="0">
                        <a:latin typeface="Arial"/>
                        <a:cs typeface="Arial"/>
                      </a:endParaRPr>
                    </a:p>
                  </a:txBody>
                  <a:tcPr marL="0" marR="0" marT="0" marB="0" anchor="ctr">
                    <a:lnL w="12700">
                      <a:solidFill>
                        <a:srgbClr val="252525"/>
                      </a:solidFill>
                      <a:prstDash val="solid"/>
                    </a:lnL>
                    <a:lnR w="12700">
                      <a:solidFill>
                        <a:srgbClr val="252525"/>
                      </a:solidFill>
                      <a:prstDash val="solid"/>
                    </a:lnR>
                    <a:lnT w="12700">
                      <a:solidFill>
                        <a:srgbClr val="252525"/>
                      </a:solidFill>
                      <a:prstDash val="solid"/>
                    </a:lnT>
                    <a:lnB w="12700">
                      <a:solidFill>
                        <a:srgbClr val="252525"/>
                      </a:solidFill>
                      <a:prstDash val="solid"/>
                    </a:lnB>
                    <a:lnTlToBr w="12700" cmpd="sng">
                      <a:noFill/>
                      <a:prstDash val="solid"/>
                    </a:lnTlToBr>
                    <a:lnBlToTr w="12700" cmpd="sng">
                      <a:noFill/>
                      <a:prstDash val="solid"/>
                    </a:lnBlToTr>
                    <a:solidFill>
                      <a:srgbClr val="D4EDD2"/>
                    </a:solidFill>
                  </a:tcPr>
                </a:tc>
              </a:tr>
              <a:tr h="654129">
                <a:tc>
                  <a: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80010" marR="240029">
                        <a:lnSpc>
                          <a:spcPct val="114300"/>
                        </a:lnSpc>
                      </a:pPr>
                      <a:r>
                        <a:rPr sz="1200" b="1" dirty="0" smtClean="0">
                          <a:solidFill>
                            <a:srgbClr val="252525"/>
                          </a:solidFill>
                          <a:latin typeface="Arial"/>
                          <a:cs typeface="Arial"/>
                        </a:rPr>
                        <a:t>Trade</a:t>
                      </a:r>
                      <a:r>
                        <a:rPr sz="1200" b="1" spc="-30" dirty="0" smtClean="0">
                          <a:solidFill>
                            <a:srgbClr val="252525"/>
                          </a:solidFill>
                          <a:latin typeface="Arial"/>
                          <a:cs typeface="Arial"/>
                        </a:rPr>
                        <a:t> </a:t>
                      </a:r>
                      <a:r>
                        <a:rPr sz="1200" b="1" spc="0" dirty="0" smtClean="0">
                          <a:solidFill>
                            <a:srgbClr val="252525"/>
                          </a:solidFill>
                          <a:latin typeface="Arial"/>
                          <a:cs typeface="Arial"/>
                        </a:rPr>
                        <a:t>and</a:t>
                      </a:r>
                      <a:r>
                        <a:rPr sz="1200" b="1" spc="-15" dirty="0" smtClean="0">
                          <a:solidFill>
                            <a:srgbClr val="252525"/>
                          </a:solidFill>
                          <a:latin typeface="Arial"/>
                          <a:cs typeface="Arial"/>
                        </a:rPr>
                        <a:t> </a:t>
                      </a:r>
                      <a:r>
                        <a:rPr sz="1200" b="1" spc="0" dirty="0" smtClean="0">
                          <a:solidFill>
                            <a:srgbClr val="252525"/>
                          </a:solidFill>
                          <a:latin typeface="Arial"/>
                          <a:cs typeface="Arial"/>
                        </a:rPr>
                        <a:t>ma</a:t>
                      </a:r>
                      <a:r>
                        <a:rPr sz="1200" b="1" spc="-5" dirty="0" smtClean="0">
                          <a:solidFill>
                            <a:srgbClr val="252525"/>
                          </a:solidFill>
                          <a:latin typeface="Arial"/>
                          <a:cs typeface="Arial"/>
                        </a:rPr>
                        <a:t>r</a:t>
                      </a:r>
                      <a:r>
                        <a:rPr sz="1200" b="1" spc="0" dirty="0" smtClean="0">
                          <a:solidFill>
                            <a:srgbClr val="252525"/>
                          </a:solidFill>
                          <a:latin typeface="Arial"/>
                          <a:cs typeface="Arial"/>
                        </a:rPr>
                        <a:t>ket</a:t>
                      </a:r>
                      <a:r>
                        <a:rPr sz="1200" b="1" spc="-10" dirty="0" smtClean="0">
                          <a:solidFill>
                            <a:srgbClr val="252525"/>
                          </a:solidFill>
                          <a:latin typeface="Arial"/>
                          <a:cs typeface="Arial"/>
                        </a:rPr>
                        <a:t> </a:t>
                      </a:r>
                      <a:r>
                        <a:rPr sz="1200" b="1" spc="0" dirty="0" smtClean="0">
                          <a:solidFill>
                            <a:srgbClr val="252525"/>
                          </a:solidFill>
                          <a:latin typeface="Arial"/>
                          <a:cs typeface="Arial"/>
                        </a:rPr>
                        <a:t>access</a:t>
                      </a:r>
                      <a:r>
                        <a:rPr sz="1200" b="1" spc="-5" dirty="0" smtClean="0">
                          <a:solidFill>
                            <a:srgbClr val="252525"/>
                          </a:solidFill>
                          <a:latin typeface="Arial"/>
                          <a:cs typeface="Arial"/>
                        </a:rPr>
                        <a:t> </a:t>
                      </a:r>
                      <a:r>
                        <a:rPr sz="1200" b="1" spc="0" dirty="0" smtClean="0">
                          <a:solidFill>
                            <a:srgbClr val="252525"/>
                          </a:solidFill>
                          <a:latin typeface="Arial"/>
                          <a:cs typeface="Arial"/>
                        </a:rPr>
                        <a:t>and de</a:t>
                      </a:r>
                      <a:r>
                        <a:rPr sz="1200" b="1" spc="-15" dirty="0" smtClean="0">
                          <a:solidFill>
                            <a:srgbClr val="252525"/>
                          </a:solidFill>
                          <a:latin typeface="Arial"/>
                          <a:cs typeface="Arial"/>
                        </a:rPr>
                        <a:t>v</a:t>
                      </a:r>
                      <a:r>
                        <a:rPr sz="1200" b="1" spc="0" dirty="0" smtClean="0">
                          <a:solidFill>
                            <a:srgbClr val="252525"/>
                          </a:solidFill>
                          <a:latin typeface="Arial"/>
                          <a:cs typeface="Arial"/>
                        </a:rPr>
                        <a:t>e</a:t>
                      </a:r>
                      <a:r>
                        <a:rPr sz="1200" b="1" spc="-5" dirty="0" smtClean="0">
                          <a:solidFill>
                            <a:srgbClr val="252525"/>
                          </a:solidFill>
                          <a:latin typeface="Arial"/>
                          <a:cs typeface="Arial"/>
                        </a:rPr>
                        <a:t>l</a:t>
                      </a:r>
                      <a:r>
                        <a:rPr sz="1200" b="1" spc="0" dirty="0" smtClean="0">
                          <a:solidFill>
                            <a:srgbClr val="252525"/>
                          </a:solidFill>
                          <a:latin typeface="Arial"/>
                          <a:cs typeface="Arial"/>
                        </a:rPr>
                        <a:t>opment</a:t>
                      </a:r>
                      <a:endParaRPr sz="1200" dirty="0">
                        <a:latin typeface="Arial"/>
                        <a:cs typeface="Arial"/>
                      </a:endParaRPr>
                    </a:p>
                  </a:txBody>
                  <a:tcPr marL="0" marR="0" marT="0" marB="0" anchor="ctr">
                    <a:lnL w="12700">
                      <a:solidFill>
                        <a:srgbClr val="252525"/>
                      </a:solidFill>
                      <a:prstDash val="solid"/>
                    </a:lnL>
                    <a:lnR w="12700">
                      <a:solidFill>
                        <a:srgbClr val="252525"/>
                      </a:solidFill>
                      <a:prstDash val="solid"/>
                    </a:lnR>
                    <a:lnT w="12700">
                      <a:solidFill>
                        <a:srgbClr val="252525"/>
                      </a:solidFill>
                      <a:prstDash val="solid"/>
                    </a:lnT>
                    <a:lnB w="12700">
                      <a:solidFill>
                        <a:srgbClr val="252525"/>
                      </a:solidFill>
                      <a:prstDash val="solid"/>
                    </a:lnB>
                    <a:lnTlToBr w="12700" cmpd="sng">
                      <a:noFill/>
                      <a:prstDash val="solid"/>
                    </a:lnTlToBr>
                    <a:lnBlToTr w="12700" cmpd="sng">
                      <a:noFill/>
                      <a:prstDash val="solid"/>
                    </a:lnBlToTr>
                    <a:solidFill>
                      <a:srgbClr val="F1F1F1"/>
                    </a:solidFill>
                  </a:tcPr>
                </a:tc>
                <a:tc>
                  <a: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84455" marR="629285">
                        <a:lnSpc>
                          <a:spcPct val="114300"/>
                        </a:lnSpc>
                      </a:pPr>
                      <a:r>
                        <a:rPr sz="1200" dirty="0" smtClean="0">
                          <a:solidFill>
                            <a:srgbClr val="252525"/>
                          </a:solidFill>
                          <a:latin typeface="Arial"/>
                          <a:cs typeface="Arial"/>
                        </a:rPr>
                        <a:t>SPS</a:t>
                      </a:r>
                      <a:r>
                        <a:rPr sz="1200" spc="-30" dirty="0" smtClean="0">
                          <a:solidFill>
                            <a:srgbClr val="252525"/>
                          </a:solidFill>
                          <a:latin typeface="Arial"/>
                          <a:cs typeface="Arial"/>
                        </a:rPr>
                        <a:t> </a:t>
                      </a:r>
                      <a:r>
                        <a:rPr sz="1200" spc="0" dirty="0" smtClean="0">
                          <a:solidFill>
                            <a:srgbClr val="252525"/>
                          </a:solidFill>
                          <a:latin typeface="Arial"/>
                          <a:cs typeface="Arial"/>
                        </a:rPr>
                        <a:t>co</a:t>
                      </a:r>
                      <a:r>
                        <a:rPr sz="1200" spc="5" dirty="0" smtClean="0">
                          <a:solidFill>
                            <a:srgbClr val="252525"/>
                          </a:solidFill>
                          <a:latin typeface="Arial"/>
                          <a:cs typeface="Arial"/>
                        </a:rPr>
                        <a:t>m</a:t>
                      </a:r>
                      <a:r>
                        <a:rPr sz="1200" spc="0" dirty="0" smtClean="0">
                          <a:solidFill>
                            <a:srgbClr val="252525"/>
                          </a:solidFill>
                          <a:latin typeface="Arial"/>
                          <a:cs typeface="Arial"/>
                        </a:rPr>
                        <a:t>p</a:t>
                      </a:r>
                      <a:r>
                        <a:rPr sz="1200" spc="5" dirty="0" smtClean="0">
                          <a:solidFill>
                            <a:srgbClr val="252525"/>
                          </a:solidFill>
                          <a:latin typeface="Arial"/>
                          <a:cs typeface="Arial"/>
                        </a:rPr>
                        <a:t>l</a:t>
                      </a:r>
                      <a:r>
                        <a:rPr sz="1200" spc="0" dirty="0" smtClean="0">
                          <a:solidFill>
                            <a:srgbClr val="252525"/>
                          </a:solidFill>
                          <a:latin typeface="Arial"/>
                          <a:cs typeface="Arial"/>
                        </a:rPr>
                        <a:t>iance;</a:t>
                      </a:r>
                      <a:r>
                        <a:rPr sz="1200" spc="-35" dirty="0" smtClean="0">
                          <a:solidFill>
                            <a:srgbClr val="252525"/>
                          </a:solidFill>
                          <a:latin typeface="Arial"/>
                          <a:cs typeface="Arial"/>
                        </a:rPr>
                        <a:t> </a:t>
                      </a:r>
                      <a:r>
                        <a:rPr sz="1200" spc="0" dirty="0" smtClean="0">
                          <a:solidFill>
                            <a:srgbClr val="252525"/>
                          </a:solidFill>
                          <a:latin typeface="Arial"/>
                          <a:cs typeface="Arial"/>
                        </a:rPr>
                        <a:t>Va</a:t>
                      </a:r>
                      <a:r>
                        <a:rPr sz="1200" spc="5" dirty="0" smtClean="0">
                          <a:solidFill>
                            <a:srgbClr val="252525"/>
                          </a:solidFill>
                          <a:latin typeface="Arial"/>
                          <a:cs typeface="Arial"/>
                        </a:rPr>
                        <a:t>l</a:t>
                      </a:r>
                      <a:r>
                        <a:rPr sz="1200" spc="0" dirty="0" smtClean="0">
                          <a:solidFill>
                            <a:srgbClr val="252525"/>
                          </a:solidFill>
                          <a:latin typeface="Arial"/>
                          <a:cs typeface="Arial"/>
                        </a:rPr>
                        <a:t>u</a:t>
                      </a:r>
                      <a:r>
                        <a:rPr sz="1200" spc="10" dirty="0" smtClean="0">
                          <a:solidFill>
                            <a:srgbClr val="252525"/>
                          </a:solidFill>
                          <a:latin typeface="Arial"/>
                          <a:cs typeface="Arial"/>
                        </a:rPr>
                        <a:t>e</a:t>
                      </a:r>
                      <a:r>
                        <a:rPr sz="1200" spc="-5" dirty="0" smtClean="0">
                          <a:solidFill>
                            <a:srgbClr val="252525"/>
                          </a:solidFill>
                          <a:latin typeface="Arial"/>
                          <a:cs typeface="Arial"/>
                        </a:rPr>
                        <a:t>-</a:t>
                      </a:r>
                      <a:r>
                        <a:rPr sz="1200" spc="0" dirty="0" smtClean="0">
                          <a:solidFill>
                            <a:srgbClr val="252525"/>
                          </a:solidFill>
                          <a:latin typeface="Arial"/>
                          <a:cs typeface="Arial"/>
                        </a:rPr>
                        <a:t>cha</a:t>
                      </a:r>
                      <a:r>
                        <a:rPr sz="1200" spc="5" dirty="0" smtClean="0">
                          <a:solidFill>
                            <a:srgbClr val="252525"/>
                          </a:solidFill>
                          <a:latin typeface="Arial"/>
                          <a:cs typeface="Arial"/>
                        </a:rPr>
                        <a:t>i</a:t>
                      </a:r>
                      <a:r>
                        <a:rPr sz="1200" spc="0" dirty="0" smtClean="0">
                          <a:solidFill>
                            <a:srgbClr val="252525"/>
                          </a:solidFill>
                          <a:latin typeface="Arial"/>
                          <a:cs typeface="Arial"/>
                        </a:rPr>
                        <a:t>n</a:t>
                      </a:r>
                      <a:r>
                        <a:rPr sz="1200" spc="-30" dirty="0" smtClean="0">
                          <a:solidFill>
                            <a:srgbClr val="252525"/>
                          </a:solidFill>
                          <a:latin typeface="Arial"/>
                          <a:cs typeface="Arial"/>
                        </a:rPr>
                        <a:t> </a:t>
                      </a:r>
                      <a:r>
                        <a:rPr sz="1200" spc="5" dirty="0" smtClean="0">
                          <a:solidFill>
                            <a:srgbClr val="252525"/>
                          </a:solidFill>
                          <a:latin typeface="Arial"/>
                          <a:cs typeface="Arial"/>
                        </a:rPr>
                        <a:t>f</a:t>
                      </a:r>
                      <a:r>
                        <a:rPr sz="1200" spc="0" dirty="0" smtClean="0">
                          <a:solidFill>
                            <a:srgbClr val="252525"/>
                          </a:solidFill>
                          <a:latin typeface="Arial"/>
                          <a:cs typeface="Arial"/>
                        </a:rPr>
                        <a:t>ocus</a:t>
                      </a:r>
                      <a:r>
                        <a:rPr sz="1200" spc="-15" dirty="0" smtClean="0">
                          <a:solidFill>
                            <a:srgbClr val="252525"/>
                          </a:solidFill>
                          <a:latin typeface="Arial"/>
                          <a:cs typeface="Arial"/>
                        </a:rPr>
                        <a:t> </a:t>
                      </a:r>
                      <a:r>
                        <a:rPr sz="1200" spc="0" dirty="0" smtClean="0">
                          <a:solidFill>
                            <a:srgbClr val="252525"/>
                          </a:solidFill>
                          <a:latin typeface="Arial"/>
                          <a:cs typeface="Arial"/>
                        </a:rPr>
                        <a:t>and</a:t>
                      </a:r>
                      <a:r>
                        <a:rPr sz="1200" spc="-15" dirty="0" smtClean="0">
                          <a:solidFill>
                            <a:srgbClr val="252525"/>
                          </a:solidFill>
                          <a:latin typeface="Arial"/>
                          <a:cs typeface="Arial"/>
                        </a:rPr>
                        <a:t> </a:t>
                      </a:r>
                      <a:r>
                        <a:rPr sz="1200" spc="0" dirty="0" smtClean="0">
                          <a:solidFill>
                            <a:srgbClr val="252525"/>
                          </a:solidFill>
                          <a:latin typeface="Arial"/>
                          <a:cs typeface="Arial"/>
                        </a:rPr>
                        <a:t>pos</a:t>
                      </a:r>
                      <a:r>
                        <a:rPr sz="1200" spc="-5" dirty="0" smtClean="0">
                          <a:solidFill>
                            <a:srgbClr val="252525"/>
                          </a:solidFill>
                          <a:latin typeface="Arial"/>
                          <a:cs typeface="Arial"/>
                        </a:rPr>
                        <a:t>t</a:t>
                      </a:r>
                      <a:r>
                        <a:rPr sz="1200" spc="0" dirty="0" smtClean="0">
                          <a:solidFill>
                            <a:srgbClr val="252525"/>
                          </a:solidFill>
                          <a:latin typeface="Arial"/>
                          <a:cs typeface="Arial"/>
                        </a:rPr>
                        <a:t>har</a:t>
                      </a:r>
                      <a:r>
                        <a:rPr sz="1200" spc="-15" dirty="0" smtClean="0">
                          <a:solidFill>
                            <a:srgbClr val="252525"/>
                          </a:solidFill>
                          <a:latin typeface="Arial"/>
                          <a:cs typeface="Arial"/>
                        </a:rPr>
                        <a:t>v</a:t>
                      </a:r>
                      <a:r>
                        <a:rPr sz="1200" spc="0" dirty="0" smtClean="0">
                          <a:solidFill>
                            <a:srgbClr val="252525"/>
                          </a:solidFill>
                          <a:latin typeface="Arial"/>
                          <a:cs typeface="Arial"/>
                        </a:rPr>
                        <a:t>est</a:t>
                      </a:r>
                      <a:r>
                        <a:rPr sz="1200" spc="-10" dirty="0" smtClean="0">
                          <a:solidFill>
                            <a:srgbClr val="252525"/>
                          </a:solidFill>
                          <a:latin typeface="Arial"/>
                          <a:cs typeface="Arial"/>
                        </a:rPr>
                        <a:t> </a:t>
                      </a:r>
                      <a:r>
                        <a:rPr sz="1200" spc="-15" dirty="0" smtClean="0">
                          <a:solidFill>
                            <a:srgbClr val="252525"/>
                          </a:solidFill>
                          <a:latin typeface="Arial"/>
                          <a:cs typeface="Arial"/>
                        </a:rPr>
                        <a:t>v</a:t>
                      </a:r>
                      <a:r>
                        <a:rPr sz="1200" spc="0" dirty="0" smtClean="0">
                          <a:solidFill>
                            <a:srgbClr val="252525"/>
                          </a:solidFill>
                          <a:latin typeface="Arial"/>
                          <a:cs typeface="Arial"/>
                        </a:rPr>
                        <a:t>a</a:t>
                      </a:r>
                      <a:r>
                        <a:rPr sz="1200" spc="5" dirty="0" smtClean="0">
                          <a:solidFill>
                            <a:srgbClr val="252525"/>
                          </a:solidFill>
                          <a:latin typeface="Arial"/>
                          <a:cs typeface="Arial"/>
                        </a:rPr>
                        <a:t>l</a:t>
                      </a:r>
                      <a:r>
                        <a:rPr sz="1200" spc="0" dirty="0" smtClean="0">
                          <a:solidFill>
                            <a:srgbClr val="252525"/>
                          </a:solidFill>
                          <a:latin typeface="Arial"/>
                          <a:cs typeface="Arial"/>
                        </a:rPr>
                        <a:t>u</a:t>
                      </a:r>
                      <a:r>
                        <a:rPr sz="1200" spc="5" dirty="0" smtClean="0">
                          <a:solidFill>
                            <a:srgbClr val="252525"/>
                          </a:solidFill>
                          <a:latin typeface="Arial"/>
                          <a:cs typeface="Arial"/>
                        </a:rPr>
                        <a:t>e</a:t>
                      </a:r>
                      <a:r>
                        <a:rPr sz="1200" spc="-5" dirty="0" smtClean="0">
                          <a:solidFill>
                            <a:srgbClr val="252525"/>
                          </a:solidFill>
                          <a:latin typeface="Arial"/>
                          <a:cs typeface="Arial"/>
                        </a:rPr>
                        <a:t>-</a:t>
                      </a:r>
                      <a:r>
                        <a:rPr sz="1200" spc="0" dirty="0" smtClean="0">
                          <a:solidFill>
                            <a:srgbClr val="252525"/>
                          </a:solidFill>
                          <a:latin typeface="Arial"/>
                          <a:cs typeface="Arial"/>
                        </a:rPr>
                        <a:t>add</a:t>
                      </a:r>
                      <a:r>
                        <a:rPr sz="1200" spc="5" dirty="0" smtClean="0">
                          <a:solidFill>
                            <a:srgbClr val="252525"/>
                          </a:solidFill>
                          <a:latin typeface="Arial"/>
                          <a:cs typeface="Arial"/>
                        </a:rPr>
                        <a:t>i</a:t>
                      </a:r>
                      <a:r>
                        <a:rPr sz="1200" spc="-10" dirty="0" smtClean="0">
                          <a:solidFill>
                            <a:srgbClr val="252525"/>
                          </a:solidFill>
                          <a:latin typeface="Arial"/>
                          <a:cs typeface="Arial"/>
                        </a:rPr>
                        <a:t>t</a:t>
                      </a:r>
                      <a:r>
                        <a:rPr sz="1200" spc="0" dirty="0" smtClean="0">
                          <a:solidFill>
                            <a:srgbClr val="252525"/>
                          </a:solidFill>
                          <a:latin typeface="Arial"/>
                          <a:cs typeface="Arial"/>
                        </a:rPr>
                        <a:t>ion;</a:t>
                      </a:r>
                      <a:r>
                        <a:rPr sz="1200" spc="-10" dirty="0" smtClean="0">
                          <a:solidFill>
                            <a:srgbClr val="252525"/>
                          </a:solidFill>
                          <a:latin typeface="Arial"/>
                          <a:cs typeface="Arial"/>
                        </a:rPr>
                        <a:t> G</a:t>
                      </a:r>
                      <a:r>
                        <a:rPr sz="1200" spc="0" dirty="0" smtClean="0">
                          <a:solidFill>
                            <a:srgbClr val="252525"/>
                          </a:solidFill>
                          <a:latin typeface="Arial"/>
                          <a:cs typeface="Arial"/>
                        </a:rPr>
                        <a:t>AP</a:t>
                      </a:r>
                      <a:r>
                        <a:rPr sz="1200" spc="-15" dirty="0" smtClean="0">
                          <a:solidFill>
                            <a:srgbClr val="252525"/>
                          </a:solidFill>
                          <a:latin typeface="Arial"/>
                          <a:cs typeface="Arial"/>
                        </a:rPr>
                        <a:t> </a:t>
                      </a:r>
                      <a:r>
                        <a:rPr sz="1200" spc="0" dirty="0" smtClean="0">
                          <a:solidFill>
                            <a:srgbClr val="252525"/>
                          </a:solidFill>
                          <a:latin typeface="Arial"/>
                          <a:cs typeface="Arial"/>
                        </a:rPr>
                        <a:t>and</a:t>
                      </a:r>
                      <a:r>
                        <a:rPr sz="1200" spc="-15" dirty="0" smtClean="0">
                          <a:solidFill>
                            <a:srgbClr val="252525"/>
                          </a:solidFill>
                          <a:latin typeface="Arial"/>
                          <a:cs typeface="Arial"/>
                        </a:rPr>
                        <a:t> </a:t>
                      </a:r>
                      <a:r>
                        <a:rPr sz="1200" spc="0" dirty="0" smtClean="0">
                          <a:solidFill>
                            <a:srgbClr val="252525"/>
                          </a:solidFill>
                          <a:latin typeface="Arial"/>
                          <a:cs typeface="Arial"/>
                        </a:rPr>
                        <a:t>best</a:t>
                      </a:r>
                      <a:r>
                        <a:rPr sz="1200" spc="-10" dirty="0" smtClean="0">
                          <a:solidFill>
                            <a:srgbClr val="252525"/>
                          </a:solidFill>
                          <a:latin typeface="Arial"/>
                          <a:cs typeface="Arial"/>
                        </a:rPr>
                        <a:t> </a:t>
                      </a:r>
                      <a:r>
                        <a:rPr sz="1200" spc="0" dirty="0" smtClean="0">
                          <a:solidFill>
                            <a:srgbClr val="252525"/>
                          </a:solidFill>
                          <a:latin typeface="Arial"/>
                          <a:cs typeface="Arial"/>
                        </a:rPr>
                        <a:t>prac</a:t>
                      </a:r>
                      <a:r>
                        <a:rPr sz="1200" spc="-10" dirty="0" smtClean="0">
                          <a:solidFill>
                            <a:srgbClr val="252525"/>
                          </a:solidFill>
                          <a:latin typeface="Arial"/>
                          <a:cs typeface="Arial"/>
                        </a:rPr>
                        <a:t>t</a:t>
                      </a:r>
                      <a:r>
                        <a:rPr sz="1200" spc="0" dirty="0" smtClean="0">
                          <a:solidFill>
                            <a:srgbClr val="252525"/>
                          </a:solidFill>
                          <a:latin typeface="Arial"/>
                          <a:cs typeface="Arial"/>
                        </a:rPr>
                        <a:t>ices pro</a:t>
                      </a:r>
                      <a:r>
                        <a:rPr sz="1200" spc="5" dirty="0" smtClean="0">
                          <a:solidFill>
                            <a:srgbClr val="252525"/>
                          </a:solidFill>
                          <a:latin typeface="Arial"/>
                          <a:cs typeface="Arial"/>
                        </a:rPr>
                        <a:t>m</a:t>
                      </a:r>
                      <a:r>
                        <a:rPr sz="1200" spc="0" dirty="0" smtClean="0">
                          <a:solidFill>
                            <a:srgbClr val="252525"/>
                          </a:solidFill>
                          <a:latin typeface="Arial"/>
                          <a:cs typeface="Arial"/>
                        </a:rPr>
                        <a:t>u</a:t>
                      </a:r>
                      <a:r>
                        <a:rPr sz="1200" spc="5" dirty="0" smtClean="0">
                          <a:solidFill>
                            <a:srgbClr val="252525"/>
                          </a:solidFill>
                          <a:latin typeface="Arial"/>
                          <a:cs typeface="Arial"/>
                        </a:rPr>
                        <a:t>l</a:t>
                      </a:r>
                      <a:r>
                        <a:rPr sz="1200" spc="0" dirty="0" smtClean="0">
                          <a:solidFill>
                            <a:srgbClr val="252525"/>
                          </a:solidFill>
                          <a:latin typeface="Arial"/>
                          <a:cs typeface="Arial"/>
                        </a:rPr>
                        <a:t>ga</a:t>
                      </a:r>
                      <a:r>
                        <a:rPr sz="1200" spc="-5" dirty="0" smtClean="0">
                          <a:solidFill>
                            <a:srgbClr val="252525"/>
                          </a:solidFill>
                          <a:latin typeface="Arial"/>
                          <a:cs typeface="Arial"/>
                        </a:rPr>
                        <a:t>t</a:t>
                      </a:r>
                      <a:r>
                        <a:rPr sz="1200" spc="0" dirty="0" smtClean="0">
                          <a:solidFill>
                            <a:srgbClr val="252525"/>
                          </a:solidFill>
                          <a:latin typeface="Arial"/>
                          <a:cs typeface="Arial"/>
                        </a:rPr>
                        <a:t>ion,</a:t>
                      </a:r>
                      <a:r>
                        <a:rPr sz="1200" spc="-35" dirty="0" smtClean="0">
                          <a:solidFill>
                            <a:srgbClr val="252525"/>
                          </a:solidFill>
                          <a:latin typeface="Arial"/>
                          <a:cs typeface="Arial"/>
                        </a:rPr>
                        <a:t> </a:t>
                      </a:r>
                      <a:r>
                        <a:rPr sz="1200" spc="0" dirty="0" smtClean="0">
                          <a:solidFill>
                            <a:srgbClr val="252525"/>
                          </a:solidFill>
                          <a:latin typeface="Arial"/>
                          <a:cs typeface="Arial"/>
                        </a:rPr>
                        <a:t>and capaci</a:t>
                      </a:r>
                      <a:r>
                        <a:rPr sz="1200" spc="-10" dirty="0" smtClean="0">
                          <a:solidFill>
                            <a:srgbClr val="252525"/>
                          </a:solidFill>
                          <a:latin typeface="Arial"/>
                          <a:cs typeface="Arial"/>
                        </a:rPr>
                        <a:t>t</a:t>
                      </a:r>
                      <a:r>
                        <a:rPr sz="1200" spc="0" dirty="0" smtClean="0">
                          <a:solidFill>
                            <a:srgbClr val="252525"/>
                          </a:solidFill>
                          <a:latin typeface="Arial"/>
                          <a:cs typeface="Arial"/>
                        </a:rPr>
                        <a:t>y</a:t>
                      </a:r>
                      <a:r>
                        <a:rPr sz="1200" spc="-20" dirty="0" smtClean="0">
                          <a:solidFill>
                            <a:srgbClr val="252525"/>
                          </a:solidFill>
                          <a:latin typeface="Arial"/>
                          <a:cs typeface="Arial"/>
                        </a:rPr>
                        <a:t> </a:t>
                      </a:r>
                      <a:r>
                        <a:rPr sz="1200" spc="0" dirty="0" smtClean="0">
                          <a:solidFill>
                            <a:srgbClr val="252525"/>
                          </a:solidFill>
                          <a:latin typeface="Arial"/>
                          <a:cs typeface="Arial"/>
                        </a:rPr>
                        <a:t>bu</a:t>
                      </a:r>
                      <a:r>
                        <a:rPr sz="1200" spc="5" dirty="0" smtClean="0">
                          <a:solidFill>
                            <a:srgbClr val="252525"/>
                          </a:solidFill>
                          <a:latin typeface="Arial"/>
                          <a:cs typeface="Arial"/>
                        </a:rPr>
                        <a:t>i</a:t>
                      </a:r>
                      <a:r>
                        <a:rPr sz="1200" spc="0" dirty="0" smtClean="0">
                          <a:solidFill>
                            <a:srgbClr val="252525"/>
                          </a:solidFill>
                          <a:latin typeface="Arial"/>
                          <a:cs typeface="Arial"/>
                        </a:rPr>
                        <a:t>ld</a:t>
                      </a:r>
                      <a:r>
                        <a:rPr sz="1200" spc="5" dirty="0" smtClean="0">
                          <a:solidFill>
                            <a:srgbClr val="252525"/>
                          </a:solidFill>
                          <a:latin typeface="Arial"/>
                          <a:cs typeface="Arial"/>
                        </a:rPr>
                        <a:t>i</a:t>
                      </a:r>
                      <a:r>
                        <a:rPr sz="1200" spc="0" dirty="0" smtClean="0">
                          <a:solidFill>
                            <a:srgbClr val="252525"/>
                          </a:solidFill>
                          <a:latin typeface="Arial"/>
                          <a:cs typeface="Arial"/>
                        </a:rPr>
                        <a:t>ng;</a:t>
                      </a:r>
                      <a:r>
                        <a:rPr sz="1200" spc="-25" dirty="0" smtClean="0">
                          <a:solidFill>
                            <a:srgbClr val="252525"/>
                          </a:solidFill>
                          <a:latin typeface="Arial"/>
                          <a:cs typeface="Arial"/>
                        </a:rPr>
                        <a:t> </a:t>
                      </a:r>
                      <a:r>
                        <a:rPr sz="1200" spc="0" dirty="0" smtClean="0">
                          <a:solidFill>
                            <a:srgbClr val="252525"/>
                          </a:solidFill>
                          <a:latin typeface="Arial"/>
                          <a:cs typeface="Arial"/>
                        </a:rPr>
                        <a:t>Co</a:t>
                      </a:r>
                      <a:r>
                        <a:rPr sz="1200" spc="5" dirty="0" smtClean="0">
                          <a:solidFill>
                            <a:srgbClr val="252525"/>
                          </a:solidFill>
                          <a:latin typeface="Arial"/>
                          <a:cs typeface="Arial"/>
                        </a:rPr>
                        <a:t>mm</a:t>
                      </a:r>
                      <a:r>
                        <a:rPr sz="1200" spc="0" dirty="0" smtClean="0">
                          <a:solidFill>
                            <a:srgbClr val="252525"/>
                          </a:solidFill>
                          <a:latin typeface="Arial"/>
                          <a:cs typeface="Arial"/>
                        </a:rPr>
                        <a:t>erciali</a:t>
                      </a:r>
                      <a:r>
                        <a:rPr sz="1200" spc="-15" dirty="0" smtClean="0">
                          <a:solidFill>
                            <a:srgbClr val="252525"/>
                          </a:solidFill>
                          <a:latin typeface="Arial"/>
                          <a:cs typeface="Arial"/>
                        </a:rPr>
                        <a:t>z</a:t>
                      </a:r>
                      <a:r>
                        <a:rPr sz="1200" spc="0" dirty="0" smtClean="0">
                          <a:solidFill>
                            <a:srgbClr val="252525"/>
                          </a:solidFill>
                          <a:latin typeface="Arial"/>
                          <a:cs typeface="Arial"/>
                        </a:rPr>
                        <a:t>a</a:t>
                      </a:r>
                      <a:r>
                        <a:rPr sz="1200" spc="-5" dirty="0" smtClean="0">
                          <a:solidFill>
                            <a:srgbClr val="252525"/>
                          </a:solidFill>
                          <a:latin typeface="Arial"/>
                          <a:cs typeface="Arial"/>
                        </a:rPr>
                        <a:t>t</a:t>
                      </a:r>
                      <a:r>
                        <a:rPr sz="1200" spc="0" dirty="0" smtClean="0">
                          <a:solidFill>
                            <a:srgbClr val="252525"/>
                          </a:solidFill>
                          <a:latin typeface="Arial"/>
                          <a:cs typeface="Arial"/>
                        </a:rPr>
                        <a:t>ion</a:t>
                      </a:r>
                      <a:r>
                        <a:rPr sz="1200" spc="-40" dirty="0" smtClean="0">
                          <a:solidFill>
                            <a:srgbClr val="252525"/>
                          </a:solidFill>
                          <a:latin typeface="Arial"/>
                          <a:cs typeface="Arial"/>
                        </a:rPr>
                        <a:t> </a:t>
                      </a:r>
                      <a:r>
                        <a:rPr sz="1200" spc="0" dirty="0" smtClean="0">
                          <a:solidFill>
                            <a:srgbClr val="252525"/>
                          </a:solidFill>
                          <a:latin typeface="Arial"/>
                          <a:cs typeface="Arial"/>
                        </a:rPr>
                        <a:t>and con</a:t>
                      </a:r>
                      <a:r>
                        <a:rPr sz="1200" spc="-10" dirty="0" smtClean="0">
                          <a:solidFill>
                            <a:srgbClr val="252525"/>
                          </a:solidFill>
                          <a:latin typeface="Arial"/>
                          <a:cs typeface="Arial"/>
                        </a:rPr>
                        <a:t>t</a:t>
                      </a:r>
                      <a:r>
                        <a:rPr sz="1200" spc="-5" dirty="0" smtClean="0">
                          <a:solidFill>
                            <a:srgbClr val="252525"/>
                          </a:solidFill>
                          <a:latin typeface="Arial"/>
                          <a:cs typeface="Arial"/>
                        </a:rPr>
                        <a:t>r</a:t>
                      </a:r>
                      <a:r>
                        <a:rPr sz="1200" spc="0" dirty="0" smtClean="0">
                          <a:solidFill>
                            <a:srgbClr val="252525"/>
                          </a:solidFill>
                          <a:latin typeface="Arial"/>
                          <a:cs typeface="Arial"/>
                        </a:rPr>
                        <a:t>act</a:t>
                      </a:r>
                      <a:r>
                        <a:rPr sz="1200" spc="-25" dirty="0" smtClean="0">
                          <a:solidFill>
                            <a:srgbClr val="252525"/>
                          </a:solidFill>
                          <a:latin typeface="Arial"/>
                          <a:cs typeface="Arial"/>
                        </a:rPr>
                        <a:t> </a:t>
                      </a:r>
                      <a:r>
                        <a:rPr sz="1200" spc="5" dirty="0" smtClean="0">
                          <a:solidFill>
                            <a:srgbClr val="252525"/>
                          </a:solidFill>
                          <a:latin typeface="Arial"/>
                          <a:cs typeface="Arial"/>
                        </a:rPr>
                        <a:t>f</a:t>
                      </a:r>
                      <a:r>
                        <a:rPr sz="1200" spc="0" dirty="0" smtClean="0">
                          <a:solidFill>
                            <a:srgbClr val="252525"/>
                          </a:solidFill>
                          <a:latin typeface="Arial"/>
                          <a:cs typeface="Arial"/>
                        </a:rPr>
                        <a:t>arming.</a:t>
                      </a:r>
                      <a:endParaRPr sz="1200" dirty="0">
                        <a:latin typeface="Arial"/>
                        <a:cs typeface="Arial"/>
                      </a:endParaRPr>
                    </a:p>
                  </a:txBody>
                  <a:tcPr marL="0" marR="0" marT="0" marB="0" anchor="ctr">
                    <a:lnL w="12700">
                      <a:solidFill>
                        <a:srgbClr val="252525"/>
                      </a:solidFill>
                      <a:prstDash val="solid"/>
                    </a:lnL>
                    <a:lnR w="12700">
                      <a:solidFill>
                        <a:srgbClr val="252525"/>
                      </a:solidFill>
                      <a:prstDash val="solid"/>
                    </a:lnR>
                    <a:lnT w="12700">
                      <a:solidFill>
                        <a:srgbClr val="252525"/>
                      </a:solidFill>
                      <a:prstDash val="solid"/>
                    </a:lnT>
                    <a:lnB w="12700">
                      <a:solidFill>
                        <a:srgbClr val="252525"/>
                      </a:solidFill>
                      <a:prstDash val="solid"/>
                    </a:lnB>
                    <a:lnTlToBr w="12700" cmpd="sng">
                      <a:noFill/>
                      <a:prstDash val="solid"/>
                    </a:lnTlToBr>
                    <a:lnBlToTr w="12700" cmpd="sng">
                      <a:noFill/>
                      <a:prstDash val="solid"/>
                    </a:lnBlToTr>
                    <a:solidFill>
                      <a:srgbClr val="F1F1F1"/>
                    </a:solidFill>
                  </a:tcPr>
                </a:tc>
              </a:tr>
              <a:tr h="1126030">
                <a:tc>
                  <a: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80010" marR="501015">
                        <a:lnSpc>
                          <a:spcPct val="114300"/>
                        </a:lnSpc>
                      </a:pPr>
                      <a:r>
                        <a:rPr sz="1200" b="1" dirty="0" smtClean="0">
                          <a:solidFill>
                            <a:srgbClr val="252525"/>
                          </a:solidFill>
                          <a:latin typeface="Arial"/>
                          <a:cs typeface="Arial"/>
                        </a:rPr>
                        <a:t>Kn</a:t>
                      </a:r>
                      <a:r>
                        <a:rPr sz="1200" b="1" spc="-10" dirty="0" smtClean="0">
                          <a:solidFill>
                            <a:srgbClr val="252525"/>
                          </a:solidFill>
                          <a:latin typeface="Arial"/>
                          <a:cs typeface="Arial"/>
                        </a:rPr>
                        <a:t>o</a:t>
                      </a:r>
                      <a:r>
                        <a:rPr sz="1200" b="1" spc="5" dirty="0" smtClean="0">
                          <a:solidFill>
                            <a:srgbClr val="252525"/>
                          </a:solidFill>
                          <a:latin typeface="Arial"/>
                          <a:cs typeface="Arial"/>
                        </a:rPr>
                        <a:t>w</a:t>
                      </a:r>
                      <a:r>
                        <a:rPr sz="1200" b="1" spc="-10" dirty="0" smtClean="0">
                          <a:solidFill>
                            <a:srgbClr val="252525"/>
                          </a:solidFill>
                          <a:latin typeface="Arial"/>
                          <a:cs typeface="Arial"/>
                        </a:rPr>
                        <a:t>l</a:t>
                      </a:r>
                      <a:r>
                        <a:rPr sz="1200" b="1" spc="0" dirty="0" smtClean="0">
                          <a:solidFill>
                            <a:srgbClr val="252525"/>
                          </a:solidFill>
                          <a:latin typeface="Arial"/>
                          <a:cs typeface="Arial"/>
                        </a:rPr>
                        <a:t>ed</a:t>
                      </a:r>
                      <a:r>
                        <a:rPr sz="1200" b="1" spc="-10" dirty="0" smtClean="0">
                          <a:solidFill>
                            <a:srgbClr val="252525"/>
                          </a:solidFill>
                          <a:latin typeface="Arial"/>
                          <a:cs typeface="Arial"/>
                        </a:rPr>
                        <a:t>g</a:t>
                      </a:r>
                      <a:r>
                        <a:rPr sz="1200" b="1" spc="0" dirty="0" smtClean="0">
                          <a:solidFill>
                            <a:srgbClr val="252525"/>
                          </a:solidFill>
                          <a:latin typeface="Arial"/>
                          <a:cs typeface="Arial"/>
                        </a:rPr>
                        <a:t>e</a:t>
                      </a:r>
                      <a:r>
                        <a:rPr sz="1200" b="1" spc="-40" dirty="0" smtClean="0">
                          <a:solidFill>
                            <a:srgbClr val="252525"/>
                          </a:solidFill>
                          <a:latin typeface="Arial"/>
                          <a:cs typeface="Arial"/>
                        </a:rPr>
                        <a:t> </a:t>
                      </a:r>
                      <a:r>
                        <a:rPr sz="1200" b="1" spc="0" dirty="0" smtClean="0">
                          <a:solidFill>
                            <a:srgbClr val="252525"/>
                          </a:solidFill>
                          <a:latin typeface="Arial"/>
                          <a:cs typeface="Arial"/>
                        </a:rPr>
                        <a:t>management, com</a:t>
                      </a:r>
                      <a:r>
                        <a:rPr sz="1200" b="1" spc="-10" dirty="0" smtClean="0">
                          <a:solidFill>
                            <a:srgbClr val="252525"/>
                          </a:solidFill>
                          <a:latin typeface="Arial"/>
                          <a:cs typeface="Arial"/>
                        </a:rPr>
                        <a:t>m</a:t>
                      </a:r>
                      <a:r>
                        <a:rPr sz="1200" b="1" spc="0" dirty="0" smtClean="0">
                          <a:solidFill>
                            <a:srgbClr val="252525"/>
                          </a:solidFill>
                          <a:latin typeface="Arial"/>
                          <a:cs typeface="Arial"/>
                        </a:rPr>
                        <a:t>un</a:t>
                      </a:r>
                      <a:r>
                        <a:rPr sz="1200" b="1" spc="-10" dirty="0" smtClean="0">
                          <a:solidFill>
                            <a:srgbClr val="252525"/>
                          </a:solidFill>
                          <a:latin typeface="Arial"/>
                          <a:cs typeface="Arial"/>
                        </a:rPr>
                        <a:t>i</a:t>
                      </a:r>
                      <a:r>
                        <a:rPr sz="1200" b="1" spc="0" dirty="0" smtClean="0">
                          <a:solidFill>
                            <a:srgbClr val="252525"/>
                          </a:solidFill>
                          <a:latin typeface="Arial"/>
                          <a:cs typeface="Arial"/>
                        </a:rPr>
                        <a:t>cat</a:t>
                      </a:r>
                      <a:r>
                        <a:rPr sz="1200" b="1" spc="-10" dirty="0" smtClean="0">
                          <a:solidFill>
                            <a:srgbClr val="252525"/>
                          </a:solidFill>
                          <a:latin typeface="Arial"/>
                          <a:cs typeface="Arial"/>
                        </a:rPr>
                        <a:t>i</a:t>
                      </a:r>
                      <a:r>
                        <a:rPr sz="1200" b="1" spc="0" dirty="0" smtClean="0">
                          <a:solidFill>
                            <a:srgbClr val="252525"/>
                          </a:solidFill>
                          <a:latin typeface="Arial"/>
                          <a:cs typeface="Arial"/>
                        </a:rPr>
                        <a:t>on</a:t>
                      </a:r>
                      <a:r>
                        <a:rPr sz="1200" b="1" spc="-50" dirty="0" smtClean="0">
                          <a:solidFill>
                            <a:srgbClr val="252525"/>
                          </a:solidFill>
                          <a:latin typeface="Arial"/>
                          <a:cs typeface="Arial"/>
                        </a:rPr>
                        <a:t> </a:t>
                      </a:r>
                      <a:r>
                        <a:rPr sz="1200" b="1" spc="0" dirty="0" smtClean="0">
                          <a:solidFill>
                            <a:srgbClr val="252525"/>
                          </a:solidFill>
                          <a:latin typeface="Arial"/>
                          <a:cs typeface="Arial"/>
                        </a:rPr>
                        <a:t>and</a:t>
                      </a:r>
                      <a:r>
                        <a:rPr sz="1200" b="1" spc="-25" dirty="0" smtClean="0">
                          <a:solidFill>
                            <a:srgbClr val="252525"/>
                          </a:solidFill>
                          <a:latin typeface="Arial"/>
                          <a:cs typeface="Arial"/>
                        </a:rPr>
                        <a:t> </a:t>
                      </a:r>
                      <a:r>
                        <a:rPr sz="1200" b="1" spc="0" dirty="0" smtClean="0">
                          <a:solidFill>
                            <a:srgbClr val="252525"/>
                          </a:solidFill>
                          <a:latin typeface="Arial"/>
                          <a:cs typeface="Arial"/>
                        </a:rPr>
                        <a:t>use</a:t>
                      </a:r>
                      <a:endParaRPr sz="1200" dirty="0">
                        <a:latin typeface="Arial"/>
                        <a:cs typeface="Arial"/>
                      </a:endParaRPr>
                    </a:p>
                  </a:txBody>
                  <a:tcPr marL="0" marR="0" marT="0" marB="0" anchor="ctr">
                    <a:lnL w="12700">
                      <a:solidFill>
                        <a:srgbClr val="252525"/>
                      </a:solidFill>
                      <a:prstDash val="solid"/>
                    </a:lnL>
                    <a:lnR w="12700">
                      <a:solidFill>
                        <a:srgbClr val="252525"/>
                      </a:solidFill>
                      <a:prstDash val="solid"/>
                    </a:lnR>
                    <a:lnT w="12700">
                      <a:solidFill>
                        <a:srgbClr val="252525"/>
                      </a:solidFill>
                      <a:prstDash val="solid"/>
                    </a:lnT>
                    <a:lnB w="12700">
                      <a:solidFill>
                        <a:srgbClr val="252525"/>
                      </a:solidFill>
                      <a:prstDash val="solid"/>
                    </a:lnB>
                    <a:lnTlToBr w="12700" cmpd="sng">
                      <a:noFill/>
                      <a:prstDash val="solid"/>
                    </a:lnTlToBr>
                    <a:lnBlToTr w="12700" cmpd="sng">
                      <a:noFill/>
                      <a:prstDash val="solid"/>
                    </a:lnBlToTr>
                    <a:solidFill>
                      <a:srgbClr val="F1F1F1"/>
                    </a:solidFill>
                  </a:tcPr>
                </a:tc>
                <a:tc>
                  <a: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84455" marR="151765">
                        <a:lnSpc>
                          <a:spcPct val="114799"/>
                        </a:lnSpc>
                      </a:pPr>
                      <a:r>
                        <a:rPr sz="1200" dirty="0" smtClean="0">
                          <a:solidFill>
                            <a:srgbClr val="252525"/>
                          </a:solidFill>
                          <a:latin typeface="Arial"/>
                          <a:cs typeface="Arial"/>
                        </a:rPr>
                        <a:t>Techno</a:t>
                      </a:r>
                      <a:r>
                        <a:rPr sz="1200" spc="5" dirty="0" smtClean="0">
                          <a:solidFill>
                            <a:srgbClr val="252525"/>
                          </a:solidFill>
                          <a:latin typeface="Arial"/>
                          <a:cs typeface="Arial"/>
                        </a:rPr>
                        <a:t>l</a:t>
                      </a:r>
                      <a:r>
                        <a:rPr sz="1200" spc="0" dirty="0" smtClean="0">
                          <a:solidFill>
                            <a:srgbClr val="252525"/>
                          </a:solidFill>
                          <a:latin typeface="Arial"/>
                          <a:cs typeface="Arial"/>
                        </a:rPr>
                        <a:t>ogy</a:t>
                      </a:r>
                      <a:r>
                        <a:rPr sz="1200" spc="-30" dirty="0" smtClean="0">
                          <a:solidFill>
                            <a:srgbClr val="252525"/>
                          </a:solidFill>
                          <a:latin typeface="Arial"/>
                          <a:cs typeface="Arial"/>
                        </a:rPr>
                        <a:t> </a:t>
                      </a:r>
                      <a:r>
                        <a:rPr sz="1200" spc="-10" dirty="0" smtClean="0">
                          <a:solidFill>
                            <a:srgbClr val="252525"/>
                          </a:solidFill>
                          <a:latin typeface="Arial"/>
                          <a:cs typeface="Arial"/>
                        </a:rPr>
                        <a:t>t</a:t>
                      </a:r>
                      <a:r>
                        <a:rPr sz="1200" spc="-5" dirty="0" smtClean="0">
                          <a:solidFill>
                            <a:srgbClr val="252525"/>
                          </a:solidFill>
                          <a:latin typeface="Arial"/>
                          <a:cs typeface="Arial"/>
                        </a:rPr>
                        <a:t>r</a:t>
                      </a:r>
                      <a:r>
                        <a:rPr sz="1200" spc="0" dirty="0" smtClean="0">
                          <a:solidFill>
                            <a:srgbClr val="252525"/>
                          </a:solidFill>
                          <a:latin typeface="Arial"/>
                          <a:cs typeface="Arial"/>
                        </a:rPr>
                        <a:t>ans</a:t>
                      </a:r>
                      <a:r>
                        <a:rPr sz="1200" spc="5" dirty="0" smtClean="0">
                          <a:solidFill>
                            <a:srgbClr val="252525"/>
                          </a:solidFill>
                          <a:latin typeface="Arial"/>
                          <a:cs typeface="Arial"/>
                        </a:rPr>
                        <a:t>f</a:t>
                      </a:r>
                      <a:r>
                        <a:rPr sz="1200" spc="0" dirty="0" smtClean="0">
                          <a:solidFill>
                            <a:srgbClr val="252525"/>
                          </a:solidFill>
                          <a:latin typeface="Arial"/>
                          <a:cs typeface="Arial"/>
                        </a:rPr>
                        <a:t>er</a:t>
                      </a:r>
                      <a:r>
                        <a:rPr sz="1200" spc="-20" dirty="0" smtClean="0">
                          <a:solidFill>
                            <a:srgbClr val="252525"/>
                          </a:solidFill>
                          <a:latin typeface="Arial"/>
                          <a:cs typeface="Arial"/>
                        </a:rPr>
                        <a:t> </a:t>
                      </a:r>
                      <a:r>
                        <a:rPr sz="1200" spc="-5" dirty="0" smtClean="0">
                          <a:solidFill>
                            <a:srgbClr val="252525"/>
                          </a:solidFill>
                          <a:latin typeface="Arial"/>
                          <a:cs typeface="Arial"/>
                        </a:rPr>
                        <a:t>(</a:t>
                      </a:r>
                      <a:r>
                        <a:rPr sz="1200" spc="0" dirty="0" smtClean="0">
                          <a:solidFill>
                            <a:srgbClr val="252525"/>
                          </a:solidFill>
                          <a:latin typeface="Arial"/>
                          <a:cs typeface="Arial"/>
                        </a:rPr>
                        <a:t>par</a:t>
                      </a:r>
                      <a:r>
                        <a:rPr sz="1200" spc="-10" dirty="0" smtClean="0">
                          <a:solidFill>
                            <a:srgbClr val="252525"/>
                          </a:solidFill>
                          <a:latin typeface="Arial"/>
                          <a:cs typeface="Arial"/>
                        </a:rPr>
                        <a:t>t</a:t>
                      </a:r>
                      <a:r>
                        <a:rPr sz="1200" spc="0" dirty="0" smtClean="0">
                          <a:solidFill>
                            <a:srgbClr val="252525"/>
                          </a:solidFill>
                          <a:latin typeface="Arial"/>
                          <a:cs typeface="Arial"/>
                        </a:rPr>
                        <a:t>icu</a:t>
                      </a:r>
                      <a:r>
                        <a:rPr sz="1200" spc="5" dirty="0" smtClean="0">
                          <a:solidFill>
                            <a:srgbClr val="252525"/>
                          </a:solidFill>
                          <a:latin typeface="Arial"/>
                          <a:cs typeface="Arial"/>
                        </a:rPr>
                        <a:t>l</a:t>
                      </a:r>
                      <a:r>
                        <a:rPr sz="1200" spc="0" dirty="0" smtClean="0">
                          <a:solidFill>
                            <a:srgbClr val="252525"/>
                          </a:solidFill>
                          <a:latin typeface="Arial"/>
                          <a:cs typeface="Arial"/>
                        </a:rPr>
                        <a:t>arly</a:t>
                      </a:r>
                      <a:r>
                        <a:rPr sz="1200" spc="-15" dirty="0" smtClean="0">
                          <a:solidFill>
                            <a:srgbClr val="252525"/>
                          </a:solidFill>
                          <a:latin typeface="Arial"/>
                          <a:cs typeface="Arial"/>
                        </a:rPr>
                        <a:t> </a:t>
                      </a:r>
                      <a:r>
                        <a:rPr sz="1200" spc="0" dirty="0" smtClean="0">
                          <a:solidFill>
                            <a:srgbClr val="252525"/>
                          </a:solidFill>
                          <a:latin typeface="Arial"/>
                          <a:cs typeface="Arial"/>
                        </a:rPr>
                        <a:t>a</a:t>
                      </a:r>
                      <a:r>
                        <a:rPr sz="1200" spc="5" dirty="0" smtClean="0">
                          <a:solidFill>
                            <a:srgbClr val="252525"/>
                          </a:solidFill>
                          <a:latin typeface="Arial"/>
                          <a:cs typeface="Arial"/>
                        </a:rPr>
                        <a:t>m</a:t>
                      </a:r>
                      <a:r>
                        <a:rPr sz="1200" spc="0" dirty="0" smtClean="0">
                          <a:solidFill>
                            <a:srgbClr val="252525"/>
                          </a:solidFill>
                          <a:latin typeface="Arial"/>
                          <a:cs typeface="Arial"/>
                        </a:rPr>
                        <a:t>ongst</a:t>
                      </a:r>
                      <a:r>
                        <a:rPr sz="1200" spc="-20" dirty="0" smtClean="0">
                          <a:solidFill>
                            <a:srgbClr val="252525"/>
                          </a:solidFill>
                          <a:latin typeface="Arial"/>
                          <a:cs typeface="Arial"/>
                        </a:rPr>
                        <a:t> </a:t>
                      </a:r>
                      <a:r>
                        <a:rPr sz="1200" spc="5" dirty="0" smtClean="0">
                          <a:solidFill>
                            <a:srgbClr val="252525"/>
                          </a:solidFill>
                          <a:latin typeface="Arial"/>
                          <a:cs typeface="Arial"/>
                        </a:rPr>
                        <a:t>m</a:t>
                      </a:r>
                      <a:r>
                        <a:rPr sz="1200" spc="0" dirty="0" smtClean="0">
                          <a:solidFill>
                            <a:srgbClr val="252525"/>
                          </a:solidFill>
                          <a:latin typeface="Arial"/>
                          <a:cs typeface="Arial"/>
                        </a:rPr>
                        <a:t>e</a:t>
                      </a:r>
                      <a:r>
                        <a:rPr sz="1200" spc="5" dirty="0" smtClean="0">
                          <a:solidFill>
                            <a:srgbClr val="252525"/>
                          </a:solidFill>
                          <a:latin typeface="Arial"/>
                          <a:cs typeface="Arial"/>
                        </a:rPr>
                        <a:t>m</a:t>
                      </a:r>
                      <a:r>
                        <a:rPr sz="1200" spc="0" dirty="0" smtClean="0">
                          <a:solidFill>
                            <a:srgbClr val="252525"/>
                          </a:solidFill>
                          <a:latin typeface="Arial"/>
                          <a:cs typeface="Arial"/>
                        </a:rPr>
                        <a:t>ber</a:t>
                      </a:r>
                      <a:r>
                        <a:rPr sz="1200" spc="-45" dirty="0" smtClean="0">
                          <a:solidFill>
                            <a:srgbClr val="252525"/>
                          </a:solidFill>
                          <a:latin typeface="Arial"/>
                          <a:cs typeface="Arial"/>
                        </a:rPr>
                        <a:t> </a:t>
                      </a:r>
                      <a:r>
                        <a:rPr sz="1200" spc="0" dirty="0" smtClean="0">
                          <a:solidFill>
                            <a:srgbClr val="252525"/>
                          </a:solidFill>
                          <a:latin typeface="Arial"/>
                          <a:cs typeface="Arial"/>
                        </a:rPr>
                        <a:t>count</a:t>
                      </a:r>
                      <a:r>
                        <a:rPr sz="1200" spc="-10" dirty="0" smtClean="0">
                          <a:solidFill>
                            <a:srgbClr val="252525"/>
                          </a:solidFill>
                          <a:latin typeface="Arial"/>
                          <a:cs typeface="Arial"/>
                        </a:rPr>
                        <a:t>r</a:t>
                      </a:r>
                      <a:r>
                        <a:rPr sz="1200" spc="0" dirty="0" smtClean="0">
                          <a:solidFill>
                            <a:srgbClr val="252525"/>
                          </a:solidFill>
                          <a:latin typeface="Arial"/>
                          <a:cs typeface="Arial"/>
                        </a:rPr>
                        <a:t>ies,</a:t>
                      </a:r>
                      <a:r>
                        <a:rPr sz="1200" spc="-10" dirty="0" smtClean="0">
                          <a:solidFill>
                            <a:srgbClr val="252525"/>
                          </a:solidFill>
                          <a:latin typeface="Arial"/>
                          <a:cs typeface="Arial"/>
                        </a:rPr>
                        <a:t> </a:t>
                      </a:r>
                      <a:r>
                        <a:rPr sz="1200" spc="0" dirty="0" smtClean="0">
                          <a:solidFill>
                            <a:srgbClr val="252525"/>
                          </a:solidFill>
                          <a:latin typeface="Arial"/>
                          <a:cs typeface="Arial"/>
                        </a:rPr>
                        <a:t>and</a:t>
                      </a:r>
                      <a:r>
                        <a:rPr sz="1200" spc="-15" dirty="0" smtClean="0">
                          <a:solidFill>
                            <a:srgbClr val="252525"/>
                          </a:solidFill>
                          <a:latin typeface="Arial"/>
                          <a:cs typeface="Arial"/>
                        </a:rPr>
                        <a:t> </a:t>
                      </a:r>
                      <a:r>
                        <a:rPr sz="1200" spc="0" dirty="0" smtClean="0">
                          <a:solidFill>
                            <a:srgbClr val="252525"/>
                          </a:solidFill>
                          <a:latin typeface="Arial"/>
                          <a:cs typeface="Arial"/>
                        </a:rPr>
                        <a:t>sou</a:t>
                      </a:r>
                      <a:r>
                        <a:rPr sz="1200" spc="-5" dirty="0" smtClean="0">
                          <a:solidFill>
                            <a:srgbClr val="252525"/>
                          </a:solidFill>
                          <a:latin typeface="Arial"/>
                          <a:cs typeface="Arial"/>
                        </a:rPr>
                        <a:t>t</a:t>
                      </a:r>
                      <a:r>
                        <a:rPr sz="1200" spc="10" dirty="0" smtClean="0">
                          <a:solidFill>
                            <a:srgbClr val="252525"/>
                          </a:solidFill>
                          <a:latin typeface="Arial"/>
                          <a:cs typeface="Arial"/>
                        </a:rPr>
                        <a:t>h</a:t>
                      </a:r>
                      <a:r>
                        <a:rPr sz="1200" spc="-5" dirty="0" smtClean="0">
                          <a:solidFill>
                            <a:srgbClr val="252525"/>
                          </a:solidFill>
                          <a:latin typeface="Arial"/>
                          <a:cs typeface="Arial"/>
                        </a:rPr>
                        <a:t>-</a:t>
                      </a:r>
                      <a:r>
                        <a:rPr sz="1200" spc="0" dirty="0" smtClean="0">
                          <a:solidFill>
                            <a:srgbClr val="252525"/>
                          </a:solidFill>
                          <a:latin typeface="Arial"/>
                          <a:cs typeface="Arial"/>
                        </a:rPr>
                        <a:t>sou</a:t>
                      </a:r>
                      <a:r>
                        <a:rPr sz="1200" spc="-5" dirty="0" smtClean="0">
                          <a:solidFill>
                            <a:srgbClr val="252525"/>
                          </a:solidFill>
                          <a:latin typeface="Arial"/>
                          <a:cs typeface="Arial"/>
                        </a:rPr>
                        <a:t>t</a:t>
                      </a:r>
                      <a:r>
                        <a:rPr sz="1200" spc="0" dirty="0" smtClean="0">
                          <a:solidFill>
                            <a:srgbClr val="252525"/>
                          </a:solidFill>
                          <a:latin typeface="Arial"/>
                          <a:cs typeface="Arial"/>
                        </a:rPr>
                        <a:t>h);</a:t>
                      </a:r>
                      <a:r>
                        <a:rPr sz="1200" spc="-15" dirty="0" smtClean="0">
                          <a:solidFill>
                            <a:srgbClr val="252525"/>
                          </a:solidFill>
                          <a:latin typeface="Arial"/>
                          <a:cs typeface="Arial"/>
                        </a:rPr>
                        <a:t> </a:t>
                      </a:r>
                      <a:r>
                        <a:rPr sz="1200" spc="0" dirty="0" smtClean="0">
                          <a:solidFill>
                            <a:srgbClr val="252525"/>
                          </a:solidFill>
                          <a:latin typeface="Arial"/>
                          <a:cs typeface="Arial"/>
                        </a:rPr>
                        <a:t>Sharing</a:t>
                      </a:r>
                      <a:r>
                        <a:rPr sz="1200" spc="-15" dirty="0" smtClean="0">
                          <a:solidFill>
                            <a:srgbClr val="252525"/>
                          </a:solidFill>
                          <a:latin typeface="Arial"/>
                          <a:cs typeface="Arial"/>
                        </a:rPr>
                        <a:t> </a:t>
                      </a:r>
                      <a:r>
                        <a:rPr sz="1200" spc="10" dirty="0" smtClean="0">
                          <a:solidFill>
                            <a:srgbClr val="252525"/>
                          </a:solidFill>
                          <a:latin typeface="Arial"/>
                          <a:cs typeface="Arial"/>
                        </a:rPr>
                        <a:t>k</a:t>
                      </a:r>
                      <a:r>
                        <a:rPr sz="1200" spc="0" dirty="0" smtClean="0">
                          <a:solidFill>
                            <a:srgbClr val="252525"/>
                          </a:solidFill>
                          <a:latin typeface="Arial"/>
                          <a:cs typeface="Arial"/>
                        </a:rPr>
                        <a:t>no</a:t>
                      </a:r>
                      <a:r>
                        <a:rPr sz="1200" spc="-5" dirty="0" smtClean="0">
                          <a:solidFill>
                            <a:srgbClr val="252525"/>
                          </a:solidFill>
                          <a:latin typeface="Arial"/>
                          <a:cs typeface="Arial"/>
                        </a:rPr>
                        <a:t>w</a:t>
                      </a:r>
                      <a:r>
                        <a:rPr sz="1200" spc="0" dirty="0" smtClean="0">
                          <a:solidFill>
                            <a:srgbClr val="252525"/>
                          </a:solidFill>
                          <a:latin typeface="Arial"/>
                          <a:cs typeface="Arial"/>
                        </a:rPr>
                        <a:t>ledge a</a:t>
                      </a:r>
                      <a:r>
                        <a:rPr sz="1200" spc="5" dirty="0" smtClean="0">
                          <a:solidFill>
                            <a:srgbClr val="252525"/>
                          </a:solidFill>
                          <a:latin typeface="Arial"/>
                          <a:cs typeface="Arial"/>
                        </a:rPr>
                        <a:t>m</a:t>
                      </a:r>
                      <a:r>
                        <a:rPr sz="1200" spc="0" dirty="0" smtClean="0">
                          <a:solidFill>
                            <a:srgbClr val="252525"/>
                          </a:solidFill>
                          <a:latin typeface="Arial"/>
                          <a:cs typeface="Arial"/>
                        </a:rPr>
                        <a:t>ongst</a:t>
                      </a:r>
                      <a:r>
                        <a:rPr sz="1200" spc="-40" dirty="0" smtClean="0">
                          <a:solidFill>
                            <a:srgbClr val="252525"/>
                          </a:solidFill>
                          <a:latin typeface="Arial"/>
                          <a:cs typeface="Arial"/>
                        </a:rPr>
                        <a:t> </a:t>
                      </a:r>
                      <a:r>
                        <a:rPr sz="1200" spc="0" dirty="0" smtClean="0">
                          <a:solidFill>
                            <a:srgbClr val="252525"/>
                          </a:solidFill>
                          <a:latin typeface="Arial"/>
                          <a:cs typeface="Arial"/>
                        </a:rPr>
                        <a:t>s</a:t>
                      </a:r>
                      <a:r>
                        <a:rPr sz="1200" spc="-10" dirty="0" smtClean="0">
                          <a:solidFill>
                            <a:srgbClr val="252525"/>
                          </a:solidFill>
                          <a:latin typeface="Arial"/>
                          <a:cs typeface="Arial"/>
                        </a:rPr>
                        <a:t>t</a:t>
                      </a:r>
                      <a:r>
                        <a:rPr sz="1200" spc="0" dirty="0" smtClean="0">
                          <a:solidFill>
                            <a:srgbClr val="252525"/>
                          </a:solidFill>
                          <a:latin typeface="Arial"/>
                          <a:cs typeface="Arial"/>
                        </a:rPr>
                        <a:t>a</a:t>
                      </a:r>
                      <a:r>
                        <a:rPr sz="1200" spc="5" dirty="0" smtClean="0">
                          <a:solidFill>
                            <a:srgbClr val="252525"/>
                          </a:solidFill>
                          <a:latin typeface="Arial"/>
                          <a:cs typeface="Arial"/>
                        </a:rPr>
                        <a:t>k</a:t>
                      </a:r>
                      <a:r>
                        <a:rPr sz="1200" spc="0" dirty="0" smtClean="0">
                          <a:solidFill>
                            <a:srgbClr val="252525"/>
                          </a:solidFill>
                          <a:latin typeface="Arial"/>
                          <a:cs typeface="Arial"/>
                        </a:rPr>
                        <a:t>eholder</a:t>
                      </a:r>
                      <a:r>
                        <a:rPr sz="1200" spc="-25" dirty="0" smtClean="0">
                          <a:solidFill>
                            <a:srgbClr val="252525"/>
                          </a:solidFill>
                          <a:latin typeface="Arial"/>
                          <a:cs typeface="Arial"/>
                        </a:rPr>
                        <a:t> </a:t>
                      </a:r>
                      <a:r>
                        <a:rPr sz="1200" spc="0" dirty="0" smtClean="0">
                          <a:solidFill>
                            <a:srgbClr val="252525"/>
                          </a:solidFill>
                          <a:latin typeface="Arial"/>
                          <a:cs typeface="Arial"/>
                        </a:rPr>
                        <a:t>g</a:t>
                      </a:r>
                      <a:r>
                        <a:rPr sz="1200" spc="-10" dirty="0" smtClean="0">
                          <a:solidFill>
                            <a:srgbClr val="252525"/>
                          </a:solidFill>
                          <a:latin typeface="Arial"/>
                          <a:cs typeface="Arial"/>
                        </a:rPr>
                        <a:t>r</a:t>
                      </a:r>
                      <a:r>
                        <a:rPr sz="1200" spc="0" dirty="0" smtClean="0">
                          <a:solidFill>
                            <a:srgbClr val="252525"/>
                          </a:solidFill>
                          <a:latin typeface="Arial"/>
                          <a:cs typeface="Arial"/>
                        </a:rPr>
                        <a:t>oups</a:t>
                      </a:r>
                      <a:r>
                        <a:rPr sz="1200" spc="-20" dirty="0" smtClean="0">
                          <a:solidFill>
                            <a:srgbClr val="252525"/>
                          </a:solidFill>
                          <a:latin typeface="Arial"/>
                          <a:cs typeface="Arial"/>
                        </a:rPr>
                        <a:t> </a:t>
                      </a:r>
                      <a:r>
                        <a:rPr sz="1200" spc="0" dirty="0" smtClean="0">
                          <a:solidFill>
                            <a:srgbClr val="252525"/>
                          </a:solidFill>
                          <a:latin typeface="Arial"/>
                          <a:cs typeface="Arial"/>
                        </a:rPr>
                        <a:t>including</a:t>
                      </a:r>
                      <a:r>
                        <a:rPr sz="1200" spc="-20" dirty="0" smtClean="0">
                          <a:solidFill>
                            <a:srgbClr val="252525"/>
                          </a:solidFill>
                          <a:latin typeface="Arial"/>
                          <a:cs typeface="Arial"/>
                        </a:rPr>
                        <a:t> </a:t>
                      </a:r>
                      <a:r>
                        <a:rPr sz="1200" spc="-15" dirty="0" smtClean="0">
                          <a:solidFill>
                            <a:srgbClr val="252525"/>
                          </a:solidFill>
                          <a:latin typeface="Arial"/>
                          <a:cs typeface="Arial"/>
                        </a:rPr>
                        <a:t>y</a:t>
                      </a:r>
                      <a:r>
                        <a:rPr sz="1200" spc="0" dirty="0" smtClean="0">
                          <a:solidFill>
                            <a:srgbClr val="252525"/>
                          </a:solidFill>
                          <a:latin typeface="Arial"/>
                          <a:cs typeface="Arial"/>
                        </a:rPr>
                        <a:t>ou</a:t>
                      </a:r>
                      <a:r>
                        <a:rPr sz="1200" spc="-10" dirty="0" smtClean="0">
                          <a:solidFill>
                            <a:srgbClr val="252525"/>
                          </a:solidFill>
                          <a:latin typeface="Arial"/>
                          <a:cs typeface="Arial"/>
                        </a:rPr>
                        <a:t>t</a:t>
                      </a:r>
                      <a:r>
                        <a:rPr sz="1200" spc="0" dirty="0" smtClean="0">
                          <a:solidFill>
                            <a:srgbClr val="252525"/>
                          </a:solidFill>
                          <a:latin typeface="Arial"/>
                          <a:cs typeface="Arial"/>
                        </a:rPr>
                        <a:t>h</a:t>
                      </a:r>
                      <a:r>
                        <a:rPr sz="1200" spc="5" dirty="0" smtClean="0">
                          <a:solidFill>
                            <a:srgbClr val="252525"/>
                          </a:solidFill>
                          <a:latin typeface="Arial"/>
                          <a:cs typeface="Arial"/>
                        </a:rPr>
                        <a:t> </a:t>
                      </a:r>
                      <a:r>
                        <a:rPr sz="1200" spc="0" dirty="0" smtClean="0">
                          <a:solidFill>
                            <a:srgbClr val="252525"/>
                          </a:solidFill>
                          <a:latin typeface="Arial"/>
                          <a:cs typeface="Arial"/>
                        </a:rPr>
                        <a:t>and</a:t>
                      </a:r>
                      <a:r>
                        <a:rPr sz="1200" spc="-5" dirty="0" smtClean="0">
                          <a:solidFill>
                            <a:srgbClr val="252525"/>
                          </a:solidFill>
                          <a:latin typeface="Arial"/>
                          <a:cs typeface="Arial"/>
                        </a:rPr>
                        <a:t> </a:t>
                      </a:r>
                      <a:r>
                        <a:rPr sz="1200" spc="0" dirty="0" smtClean="0">
                          <a:solidFill>
                            <a:srgbClr val="252525"/>
                          </a:solidFill>
                          <a:latin typeface="Arial"/>
                          <a:cs typeface="Arial"/>
                        </a:rPr>
                        <a:t>g</a:t>
                      </a:r>
                      <a:r>
                        <a:rPr sz="1200" spc="-10" dirty="0" smtClean="0">
                          <a:solidFill>
                            <a:srgbClr val="252525"/>
                          </a:solidFill>
                          <a:latin typeface="Arial"/>
                          <a:cs typeface="Arial"/>
                        </a:rPr>
                        <a:t>r</a:t>
                      </a:r>
                      <a:r>
                        <a:rPr sz="1200" spc="0" dirty="0" smtClean="0">
                          <a:solidFill>
                            <a:srgbClr val="252525"/>
                          </a:solidFill>
                          <a:latin typeface="Arial"/>
                          <a:cs typeface="Arial"/>
                        </a:rPr>
                        <a:t>ass</a:t>
                      </a:r>
                      <a:r>
                        <a:rPr sz="1200" spc="-10" dirty="0" smtClean="0">
                          <a:solidFill>
                            <a:srgbClr val="252525"/>
                          </a:solidFill>
                          <a:latin typeface="Arial"/>
                          <a:cs typeface="Arial"/>
                        </a:rPr>
                        <a:t>r</a:t>
                      </a:r>
                      <a:r>
                        <a:rPr sz="1200" spc="0" dirty="0" smtClean="0">
                          <a:solidFill>
                            <a:srgbClr val="252525"/>
                          </a:solidFill>
                          <a:latin typeface="Arial"/>
                          <a:cs typeface="Arial"/>
                        </a:rPr>
                        <a:t>oo</a:t>
                      </a:r>
                      <a:r>
                        <a:rPr sz="1200" spc="-10" dirty="0" smtClean="0">
                          <a:solidFill>
                            <a:srgbClr val="252525"/>
                          </a:solidFill>
                          <a:latin typeface="Arial"/>
                          <a:cs typeface="Arial"/>
                        </a:rPr>
                        <a:t>t</a:t>
                      </a:r>
                      <a:r>
                        <a:rPr sz="1200" spc="0" dirty="0" smtClean="0">
                          <a:solidFill>
                            <a:srgbClr val="252525"/>
                          </a:solidFill>
                          <a:latin typeface="Arial"/>
                          <a:cs typeface="Arial"/>
                        </a:rPr>
                        <a:t>s</a:t>
                      </a:r>
                      <a:r>
                        <a:rPr sz="1200" spc="-20" dirty="0" smtClean="0">
                          <a:solidFill>
                            <a:srgbClr val="252525"/>
                          </a:solidFill>
                          <a:latin typeface="Arial"/>
                          <a:cs typeface="Arial"/>
                        </a:rPr>
                        <a:t> </a:t>
                      </a:r>
                      <a:r>
                        <a:rPr sz="1200" spc="-5" dirty="0" smtClean="0">
                          <a:solidFill>
                            <a:srgbClr val="252525"/>
                          </a:solidFill>
                          <a:latin typeface="Arial"/>
                          <a:cs typeface="Arial"/>
                        </a:rPr>
                        <a:t>(</a:t>
                      </a:r>
                      <a:r>
                        <a:rPr sz="1200" spc="0" dirty="0" smtClean="0">
                          <a:solidFill>
                            <a:srgbClr val="252525"/>
                          </a:solidFill>
                          <a:latin typeface="Arial"/>
                          <a:cs typeface="Arial"/>
                        </a:rPr>
                        <a:t>Facebook</a:t>
                      </a:r>
                      <a:r>
                        <a:rPr sz="1200" spc="-35" dirty="0" smtClean="0">
                          <a:solidFill>
                            <a:srgbClr val="252525"/>
                          </a:solidFill>
                          <a:latin typeface="Arial"/>
                          <a:cs typeface="Arial"/>
                        </a:rPr>
                        <a:t> </a:t>
                      </a:r>
                      <a:r>
                        <a:rPr sz="1200" spc="0" dirty="0" smtClean="0">
                          <a:solidFill>
                            <a:srgbClr val="252525"/>
                          </a:solidFill>
                          <a:latin typeface="Arial"/>
                          <a:cs typeface="Arial"/>
                        </a:rPr>
                        <a:t>Agricul</a:t>
                      </a:r>
                      <a:r>
                        <a:rPr sz="1200" spc="-10" dirty="0" smtClean="0">
                          <a:solidFill>
                            <a:srgbClr val="252525"/>
                          </a:solidFill>
                          <a:latin typeface="Arial"/>
                          <a:cs typeface="Arial"/>
                        </a:rPr>
                        <a:t>t</a:t>
                      </a:r>
                      <a:r>
                        <a:rPr sz="1200" spc="0" dirty="0" smtClean="0">
                          <a:solidFill>
                            <a:srgbClr val="252525"/>
                          </a:solidFill>
                          <a:latin typeface="Arial"/>
                          <a:cs typeface="Arial"/>
                        </a:rPr>
                        <a:t>u</a:t>
                      </a:r>
                      <a:r>
                        <a:rPr sz="1200" spc="-10" dirty="0" smtClean="0">
                          <a:solidFill>
                            <a:srgbClr val="252525"/>
                          </a:solidFill>
                          <a:latin typeface="Arial"/>
                          <a:cs typeface="Arial"/>
                        </a:rPr>
                        <a:t>r</a:t>
                      </a:r>
                      <a:r>
                        <a:rPr sz="1200" spc="0" dirty="0" smtClean="0">
                          <a:solidFill>
                            <a:srgbClr val="252525"/>
                          </a:solidFill>
                          <a:latin typeface="Arial"/>
                          <a:cs typeface="Arial"/>
                        </a:rPr>
                        <a:t>e</a:t>
                      </a:r>
                      <a:r>
                        <a:rPr sz="1200" spc="-10" dirty="0" smtClean="0">
                          <a:solidFill>
                            <a:srgbClr val="252525"/>
                          </a:solidFill>
                          <a:latin typeface="Arial"/>
                          <a:cs typeface="Arial"/>
                        </a:rPr>
                        <a:t>)</a:t>
                      </a:r>
                      <a:r>
                        <a:rPr sz="1200" spc="0" dirty="0" smtClean="0">
                          <a:solidFill>
                            <a:srgbClr val="252525"/>
                          </a:solidFill>
                          <a:latin typeface="Arial"/>
                          <a:cs typeface="Arial"/>
                        </a:rPr>
                        <a:t>;</a:t>
                      </a:r>
                      <a:r>
                        <a:rPr sz="1200" spc="-25" dirty="0" smtClean="0">
                          <a:solidFill>
                            <a:srgbClr val="252525"/>
                          </a:solidFill>
                          <a:latin typeface="Arial"/>
                          <a:cs typeface="Arial"/>
                        </a:rPr>
                        <a:t> </a:t>
                      </a:r>
                      <a:r>
                        <a:rPr sz="1200" spc="-10" dirty="0" smtClean="0">
                          <a:solidFill>
                            <a:srgbClr val="252525"/>
                          </a:solidFill>
                          <a:latin typeface="Arial"/>
                          <a:cs typeface="Arial"/>
                        </a:rPr>
                        <a:t>M</a:t>
                      </a:r>
                      <a:r>
                        <a:rPr sz="1200" spc="0" dirty="0" smtClean="0">
                          <a:solidFill>
                            <a:srgbClr val="252525"/>
                          </a:solidFill>
                          <a:latin typeface="Arial"/>
                          <a:cs typeface="Arial"/>
                        </a:rPr>
                        <a:t>obile</a:t>
                      </a:r>
                      <a:r>
                        <a:rPr sz="1200" spc="-5" dirty="0" smtClean="0">
                          <a:solidFill>
                            <a:srgbClr val="252525"/>
                          </a:solidFill>
                          <a:latin typeface="Arial"/>
                          <a:cs typeface="Arial"/>
                        </a:rPr>
                        <a:t> </a:t>
                      </a:r>
                      <a:r>
                        <a:rPr sz="1200" spc="0" dirty="0" smtClean="0">
                          <a:solidFill>
                            <a:srgbClr val="252525"/>
                          </a:solidFill>
                          <a:latin typeface="Arial"/>
                          <a:cs typeface="Arial"/>
                        </a:rPr>
                        <a:t>ad</a:t>
                      </a:r>
                      <a:r>
                        <a:rPr sz="1200" spc="-15" dirty="0" smtClean="0">
                          <a:solidFill>
                            <a:srgbClr val="252525"/>
                          </a:solidFill>
                          <a:latin typeface="Arial"/>
                          <a:cs typeface="Arial"/>
                        </a:rPr>
                        <a:t>v</a:t>
                      </a:r>
                      <a:r>
                        <a:rPr sz="1200" spc="0" dirty="0" smtClean="0">
                          <a:solidFill>
                            <a:srgbClr val="252525"/>
                          </a:solidFill>
                          <a:latin typeface="Arial"/>
                          <a:cs typeface="Arial"/>
                        </a:rPr>
                        <a:t>iso</a:t>
                      </a:r>
                      <a:r>
                        <a:rPr sz="1200" spc="-10" dirty="0" smtClean="0">
                          <a:solidFill>
                            <a:srgbClr val="252525"/>
                          </a:solidFill>
                          <a:latin typeface="Arial"/>
                          <a:cs typeface="Arial"/>
                        </a:rPr>
                        <a:t>r</a:t>
                      </a:r>
                      <a:r>
                        <a:rPr sz="1200" spc="0" dirty="0" smtClean="0">
                          <a:solidFill>
                            <a:srgbClr val="252525"/>
                          </a:solidFill>
                          <a:latin typeface="Arial"/>
                          <a:cs typeface="Arial"/>
                        </a:rPr>
                        <a:t>y ser</a:t>
                      </a:r>
                      <a:r>
                        <a:rPr sz="1200" spc="-15" dirty="0" smtClean="0">
                          <a:solidFill>
                            <a:srgbClr val="252525"/>
                          </a:solidFill>
                          <a:latin typeface="Arial"/>
                          <a:cs typeface="Arial"/>
                        </a:rPr>
                        <a:t>v</a:t>
                      </a:r>
                      <a:r>
                        <a:rPr sz="1200" spc="0" dirty="0" smtClean="0">
                          <a:solidFill>
                            <a:srgbClr val="252525"/>
                          </a:solidFill>
                          <a:latin typeface="Arial"/>
                          <a:cs typeface="Arial"/>
                        </a:rPr>
                        <a:t>ices;</a:t>
                      </a:r>
                      <a:r>
                        <a:rPr sz="1200" spc="-10" dirty="0" smtClean="0">
                          <a:solidFill>
                            <a:srgbClr val="252525"/>
                          </a:solidFill>
                          <a:latin typeface="Arial"/>
                          <a:cs typeface="Arial"/>
                        </a:rPr>
                        <a:t> I</a:t>
                      </a:r>
                      <a:r>
                        <a:rPr sz="1200" spc="5" dirty="0" smtClean="0">
                          <a:solidFill>
                            <a:srgbClr val="252525"/>
                          </a:solidFill>
                          <a:latin typeface="Arial"/>
                          <a:cs typeface="Arial"/>
                        </a:rPr>
                        <a:t>m</a:t>
                      </a:r>
                      <a:r>
                        <a:rPr sz="1200" spc="0" dirty="0" smtClean="0">
                          <a:solidFill>
                            <a:srgbClr val="252525"/>
                          </a:solidFill>
                          <a:latin typeface="Arial"/>
                          <a:cs typeface="Arial"/>
                        </a:rPr>
                        <a:t>pro</a:t>
                      </a:r>
                      <a:r>
                        <a:rPr sz="1200" spc="-15" dirty="0" smtClean="0">
                          <a:solidFill>
                            <a:srgbClr val="252525"/>
                          </a:solidFill>
                          <a:latin typeface="Arial"/>
                          <a:cs typeface="Arial"/>
                        </a:rPr>
                        <a:t>v</a:t>
                      </a:r>
                      <a:r>
                        <a:rPr sz="1200" spc="0" dirty="0" smtClean="0">
                          <a:solidFill>
                            <a:srgbClr val="252525"/>
                          </a:solidFill>
                          <a:latin typeface="Arial"/>
                          <a:cs typeface="Arial"/>
                        </a:rPr>
                        <a:t>ing</a:t>
                      </a:r>
                      <a:r>
                        <a:rPr sz="1200" spc="-15" dirty="0" smtClean="0">
                          <a:solidFill>
                            <a:srgbClr val="252525"/>
                          </a:solidFill>
                          <a:latin typeface="Arial"/>
                          <a:cs typeface="Arial"/>
                        </a:rPr>
                        <a:t> </a:t>
                      </a:r>
                      <a:r>
                        <a:rPr sz="1200" spc="0" dirty="0" smtClean="0">
                          <a:solidFill>
                            <a:srgbClr val="252525"/>
                          </a:solidFill>
                          <a:latin typeface="Arial"/>
                          <a:cs typeface="Arial"/>
                        </a:rPr>
                        <a:t>co</a:t>
                      </a:r>
                      <a:r>
                        <a:rPr sz="1200" spc="5" dirty="0" smtClean="0">
                          <a:solidFill>
                            <a:srgbClr val="252525"/>
                          </a:solidFill>
                          <a:latin typeface="Arial"/>
                          <a:cs typeface="Arial"/>
                        </a:rPr>
                        <a:t>mm</a:t>
                      </a:r>
                      <a:r>
                        <a:rPr sz="1200" spc="0" dirty="0" smtClean="0">
                          <a:solidFill>
                            <a:srgbClr val="252525"/>
                          </a:solidFill>
                          <a:latin typeface="Arial"/>
                          <a:cs typeface="Arial"/>
                        </a:rPr>
                        <a:t>un</a:t>
                      </a:r>
                      <a:r>
                        <a:rPr sz="1200" spc="5" dirty="0" smtClean="0">
                          <a:solidFill>
                            <a:srgbClr val="252525"/>
                          </a:solidFill>
                          <a:latin typeface="Arial"/>
                          <a:cs typeface="Arial"/>
                        </a:rPr>
                        <a:t>i</a:t>
                      </a:r>
                      <a:r>
                        <a:rPr sz="1200" spc="0" dirty="0" smtClean="0">
                          <a:solidFill>
                            <a:srgbClr val="252525"/>
                          </a:solidFill>
                          <a:latin typeface="Arial"/>
                          <a:cs typeface="Arial"/>
                        </a:rPr>
                        <a:t>ca</a:t>
                      </a:r>
                      <a:r>
                        <a:rPr sz="1200" spc="-5" dirty="0" smtClean="0">
                          <a:solidFill>
                            <a:srgbClr val="252525"/>
                          </a:solidFill>
                          <a:latin typeface="Arial"/>
                          <a:cs typeface="Arial"/>
                        </a:rPr>
                        <a:t>t</a:t>
                      </a:r>
                      <a:r>
                        <a:rPr sz="1200" spc="0" dirty="0" smtClean="0">
                          <a:solidFill>
                            <a:srgbClr val="252525"/>
                          </a:solidFill>
                          <a:latin typeface="Arial"/>
                          <a:cs typeface="Arial"/>
                        </a:rPr>
                        <a:t>ions</a:t>
                      </a:r>
                      <a:r>
                        <a:rPr sz="1200" spc="-40" dirty="0" smtClean="0">
                          <a:solidFill>
                            <a:srgbClr val="252525"/>
                          </a:solidFill>
                          <a:latin typeface="Arial"/>
                          <a:cs typeface="Arial"/>
                        </a:rPr>
                        <a:t> </a:t>
                      </a:r>
                      <a:r>
                        <a:rPr sz="1200" spc="-10" dirty="0" smtClean="0">
                          <a:solidFill>
                            <a:srgbClr val="252525"/>
                          </a:solidFill>
                          <a:latin typeface="Arial"/>
                          <a:cs typeface="Arial"/>
                        </a:rPr>
                        <a:t>t</a:t>
                      </a:r>
                      <a:r>
                        <a:rPr sz="1200" spc="0" dirty="0" smtClean="0">
                          <a:solidFill>
                            <a:srgbClr val="252525"/>
                          </a:solidFill>
                          <a:latin typeface="Arial"/>
                          <a:cs typeface="Arial"/>
                        </a:rPr>
                        <a:t>o</a:t>
                      </a:r>
                      <a:r>
                        <a:rPr sz="1200" spc="-20" dirty="0" smtClean="0">
                          <a:solidFill>
                            <a:srgbClr val="252525"/>
                          </a:solidFill>
                          <a:latin typeface="Arial"/>
                          <a:cs typeface="Arial"/>
                        </a:rPr>
                        <a:t> </a:t>
                      </a:r>
                      <a:r>
                        <a:rPr sz="1200" spc="5" dirty="0" smtClean="0">
                          <a:solidFill>
                            <a:srgbClr val="252525"/>
                          </a:solidFill>
                          <a:latin typeface="Arial"/>
                          <a:cs typeface="Arial"/>
                        </a:rPr>
                        <a:t>f</a:t>
                      </a:r>
                      <a:r>
                        <a:rPr sz="1200" spc="0" dirty="0" smtClean="0">
                          <a:solidFill>
                            <a:srgbClr val="252525"/>
                          </a:solidFill>
                          <a:latin typeface="Arial"/>
                          <a:cs typeface="Arial"/>
                        </a:rPr>
                        <a:t>armers;</a:t>
                      </a:r>
                      <a:r>
                        <a:rPr sz="1200" spc="-40" dirty="0" smtClean="0">
                          <a:solidFill>
                            <a:srgbClr val="252525"/>
                          </a:solidFill>
                          <a:latin typeface="Arial"/>
                          <a:cs typeface="Arial"/>
                        </a:rPr>
                        <a:t> </a:t>
                      </a:r>
                      <a:r>
                        <a:rPr sz="1200" spc="0" dirty="0" smtClean="0">
                          <a:solidFill>
                            <a:srgbClr val="252525"/>
                          </a:solidFill>
                          <a:latin typeface="Arial"/>
                          <a:cs typeface="Arial"/>
                        </a:rPr>
                        <a:t>E</a:t>
                      </a:r>
                      <a:r>
                        <a:rPr sz="1200" spc="-15" dirty="0" smtClean="0">
                          <a:solidFill>
                            <a:srgbClr val="252525"/>
                          </a:solidFill>
                          <a:latin typeface="Arial"/>
                          <a:cs typeface="Arial"/>
                        </a:rPr>
                        <a:t>v</a:t>
                      </a:r>
                      <a:r>
                        <a:rPr sz="1200" spc="0" dirty="0" smtClean="0">
                          <a:solidFill>
                            <a:srgbClr val="252525"/>
                          </a:solidFill>
                          <a:latin typeface="Arial"/>
                          <a:cs typeface="Arial"/>
                        </a:rPr>
                        <a:t>idenc</a:t>
                      </a:r>
                      <a:r>
                        <a:rPr sz="1200" spc="15" dirty="0" smtClean="0">
                          <a:solidFill>
                            <a:srgbClr val="252525"/>
                          </a:solidFill>
                          <a:latin typeface="Arial"/>
                          <a:cs typeface="Arial"/>
                        </a:rPr>
                        <a:t>e</a:t>
                      </a:r>
                      <a:r>
                        <a:rPr sz="1200" spc="-5" dirty="0" smtClean="0">
                          <a:solidFill>
                            <a:srgbClr val="252525"/>
                          </a:solidFill>
                          <a:latin typeface="Arial"/>
                          <a:cs typeface="Arial"/>
                        </a:rPr>
                        <a:t>-</a:t>
                      </a:r>
                      <a:r>
                        <a:rPr sz="1200" spc="0" dirty="0" smtClean="0">
                          <a:solidFill>
                            <a:srgbClr val="252525"/>
                          </a:solidFill>
                          <a:latin typeface="Arial"/>
                          <a:cs typeface="Arial"/>
                        </a:rPr>
                        <a:t>based</a:t>
                      </a:r>
                      <a:r>
                        <a:rPr sz="1200" spc="-15" dirty="0" smtClean="0">
                          <a:solidFill>
                            <a:srgbClr val="252525"/>
                          </a:solidFill>
                          <a:latin typeface="Arial"/>
                          <a:cs typeface="Arial"/>
                        </a:rPr>
                        <a:t> </a:t>
                      </a:r>
                      <a:r>
                        <a:rPr sz="1200" spc="0" dirty="0" smtClean="0">
                          <a:solidFill>
                            <a:srgbClr val="252525"/>
                          </a:solidFill>
                          <a:latin typeface="Arial"/>
                          <a:cs typeface="Arial"/>
                        </a:rPr>
                        <a:t>po</a:t>
                      </a:r>
                      <a:r>
                        <a:rPr sz="1200" spc="5" dirty="0" smtClean="0">
                          <a:solidFill>
                            <a:srgbClr val="252525"/>
                          </a:solidFill>
                          <a:latin typeface="Arial"/>
                          <a:cs typeface="Arial"/>
                        </a:rPr>
                        <a:t>l</a:t>
                      </a:r>
                      <a:r>
                        <a:rPr sz="1200" spc="0" dirty="0" smtClean="0">
                          <a:solidFill>
                            <a:srgbClr val="252525"/>
                          </a:solidFill>
                          <a:latin typeface="Arial"/>
                          <a:cs typeface="Arial"/>
                        </a:rPr>
                        <a:t>icies.</a:t>
                      </a:r>
                      <a:endParaRPr sz="1200" dirty="0">
                        <a:latin typeface="Arial"/>
                        <a:cs typeface="Arial"/>
                      </a:endParaRPr>
                    </a:p>
                    <a:p>
                      <a:pPr marL="84455">
                        <a:lnSpc>
                          <a:spcPct val="100000"/>
                        </a:lnSpc>
                        <a:spcBef>
                          <a:spcPts val="190"/>
                        </a:spcBef>
                      </a:pPr>
                      <a:r>
                        <a:rPr sz="1200" dirty="0" smtClean="0">
                          <a:solidFill>
                            <a:srgbClr val="252525"/>
                          </a:solidFill>
                          <a:latin typeface="Arial"/>
                          <a:cs typeface="Arial"/>
                        </a:rPr>
                        <a:t>A</a:t>
                      </a:r>
                      <a:r>
                        <a:rPr sz="1200" spc="-5" dirty="0" smtClean="0">
                          <a:solidFill>
                            <a:srgbClr val="252525"/>
                          </a:solidFill>
                          <a:latin typeface="Arial"/>
                          <a:cs typeface="Arial"/>
                        </a:rPr>
                        <a:t>r</a:t>
                      </a:r>
                      <a:r>
                        <a:rPr sz="1200" spc="0" dirty="0" smtClean="0">
                          <a:solidFill>
                            <a:srgbClr val="252525"/>
                          </a:solidFill>
                          <a:latin typeface="Arial"/>
                          <a:cs typeface="Arial"/>
                        </a:rPr>
                        <a:t>ch</a:t>
                      </a:r>
                      <a:r>
                        <a:rPr sz="1200" spc="5" dirty="0" smtClean="0">
                          <a:solidFill>
                            <a:srgbClr val="252525"/>
                          </a:solidFill>
                          <a:latin typeface="Arial"/>
                          <a:cs typeface="Arial"/>
                        </a:rPr>
                        <a:t>i</a:t>
                      </a:r>
                      <a:r>
                        <a:rPr sz="1200" spc="-15" dirty="0" smtClean="0">
                          <a:solidFill>
                            <a:srgbClr val="252525"/>
                          </a:solidFill>
                          <a:latin typeface="Arial"/>
                          <a:cs typeface="Arial"/>
                        </a:rPr>
                        <a:t>v</a:t>
                      </a:r>
                      <a:r>
                        <a:rPr sz="1200" spc="0" dirty="0" smtClean="0">
                          <a:solidFill>
                            <a:srgbClr val="252525"/>
                          </a:solidFill>
                          <a:latin typeface="Arial"/>
                          <a:cs typeface="Arial"/>
                        </a:rPr>
                        <a:t>ing</a:t>
                      </a:r>
                      <a:r>
                        <a:rPr sz="1200" spc="-15" dirty="0" smtClean="0">
                          <a:solidFill>
                            <a:srgbClr val="252525"/>
                          </a:solidFill>
                          <a:latin typeface="Arial"/>
                          <a:cs typeface="Arial"/>
                        </a:rPr>
                        <a:t> </a:t>
                      </a:r>
                      <a:r>
                        <a:rPr sz="1200" spc="0" dirty="0" smtClean="0">
                          <a:solidFill>
                            <a:srgbClr val="252525"/>
                          </a:solidFill>
                          <a:latin typeface="Arial"/>
                          <a:cs typeface="Arial"/>
                        </a:rPr>
                        <a:t>and managing</a:t>
                      </a:r>
                      <a:r>
                        <a:rPr sz="1200" spc="-15" dirty="0" smtClean="0">
                          <a:solidFill>
                            <a:srgbClr val="252525"/>
                          </a:solidFill>
                          <a:latin typeface="Arial"/>
                          <a:cs typeface="Arial"/>
                        </a:rPr>
                        <a:t> </a:t>
                      </a:r>
                      <a:r>
                        <a:rPr sz="1200" spc="0" dirty="0" smtClean="0">
                          <a:solidFill>
                            <a:srgbClr val="252525"/>
                          </a:solidFill>
                          <a:latin typeface="Arial"/>
                          <a:cs typeface="Arial"/>
                        </a:rPr>
                        <a:t>ins</a:t>
                      </a:r>
                      <a:r>
                        <a:rPr sz="1200" spc="-5" dirty="0" smtClean="0">
                          <a:solidFill>
                            <a:srgbClr val="252525"/>
                          </a:solidFill>
                          <a:latin typeface="Arial"/>
                          <a:cs typeface="Arial"/>
                        </a:rPr>
                        <a:t>t</a:t>
                      </a:r>
                      <a:r>
                        <a:rPr sz="1200" spc="0" dirty="0" smtClean="0">
                          <a:solidFill>
                            <a:srgbClr val="252525"/>
                          </a:solidFill>
                          <a:latin typeface="Arial"/>
                          <a:cs typeface="Arial"/>
                        </a:rPr>
                        <a:t>i</a:t>
                      </a:r>
                      <a:r>
                        <a:rPr sz="1200" spc="-10" dirty="0" smtClean="0">
                          <a:solidFill>
                            <a:srgbClr val="252525"/>
                          </a:solidFill>
                          <a:latin typeface="Arial"/>
                          <a:cs typeface="Arial"/>
                        </a:rPr>
                        <a:t>t</a:t>
                      </a:r>
                      <a:r>
                        <a:rPr sz="1200" spc="0" dirty="0" smtClean="0">
                          <a:solidFill>
                            <a:srgbClr val="252525"/>
                          </a:solidFill>
                          <a:latin typeface="Arial"/>
                          <a:cs typeface="Arial"/>
                        </a:rPr>
                        <a:t>u</a:t>
                      </a:r>
                      <a:r>
                        <a:rPr sz="1200" spc="-5" dirty="0" smtClean="0">
                          <a:solidFill>
                            <a:srgbClr val="252525"/>
                          </a:solidFill>
                          <a:latin typeface="Arial"/>
                          <a:cs typeface="Arial"/>
                        </a:rPr>
                        <a:t>t</a:t>
                      </a:r>
                      <a:r>
                        <a:rPr sz="1200" spc="0" dirty="0" smtClean="0">
                          <a:solidFill>
                            <a:srgbClr val="252525"/>
                          </a:solidFill>
                          <a:latin typeface="Arial"/>
                          <a:cs typeface="Arial"/>
                        </a:rPr>
                        <a:t>ional</a:t>
                      </a:r>
                      <a:r>
                        <a:rPr sz="1200" spc="-25" dirty="0" smtClean="0">
                          <a:solidFill>
                            <a:srgbClr val="252525"/>
                          </a:solidFill>
                          <a:latin typeface="Arial"/>
                          <a:cs typeface="Arial"/>
                        </a:rPr>
                        <a:t> </a:t>
                      </a:r>
                      <a:r>
                        <a:rPr sz="1200" spc="-5" dirty="0" smtClean="0">
                          <a:solidFill>
                            <a:srgbClr val="252525"/>
                          </a:solidFill>
                          <a:latin typeface="Arial"/>
                          <a:cs typeface="Arial"/>
                        </a:rPr>
                        <a:t>r</a:t>
                      </a:r>
                      <a:r>
                        <a:rPr sz="1200" spc="0" dirty="0" smtClean="0">
                          <a:solidFill>
                            <a:srgbClr val="252525"/>
                          </a:solidFill>
                          <a:latin typeface="Arial"/>
                          <a:cs typeface="Arial"/>
                        </a:rPr>
                        <a:t>esearch</a:t>
                      </a:r>
                      <a:r>
                        <a:rPr sz="1200" spc="-5" dirty="0" smtClean="0">
                          <a:solidFill>
                            <a:srgbClr val="252525"/>
                          </a:solidFill>
                          <a:latin typeface="Arial"/>
                          <a:cs typeface="Arial"/>
                        </a:rPr>
                        <a:t> </a:t>
                      </a:r>
                      <a:r>
                        <a:rPr sz="1200" spc="0" dirty="0" smtClean="0">
                          <a:solidFill>
                            <a:srgbClr val="252525"/>
                          </a:solidFill>
                          <a:latin typeface="Arial"/>
                          <a:cs typeface="Arial"/>
                        </a:rPr>
                        <a:t>in</a:t>
                      </a:r>
                      <a:r>
                        <a:rPr sz="1200" spc="5" dirty="0" smtClean="0">
                          <a:solidFill>
                            <a:srgbClr val="252525"/>
                          </a:solidFill>
                          <a:latin typeface="Arial"/>
                          <a:cs typeface="Arial"/>
                        </a:rPr>
                        <a:t>f</a:t>
                      </a:r>
                      <a:r>
                        <a:rPr sz="1200" spc="0" dirty="0" smtClean="0">
                          <a:solidFill>
                            <a:srgbClr val="252525"/>
                          </a:solidFill>
                          <a:latin typeface="Arial"/>
                          <a:cs typeface="Arial"/>
                        </a:rPr>
                        <a:t>orma</a:t>
                      </a:r>
                      <a:r>
                        <a:rPr sz="1200" spc="-5" dirty="0" smtClean="0">
                          <a:solidFill>
                            <a:srgbClr val="252525"/>
                          </a:solidFill>
                          <a:latin typeface="Arial"/>
                          <a:cs typeface="Arial"/>
                        </a:rPr>
                        <a:t>t</a:t>
                      </a:r>
                      <a:r>
                        <a:rPr sz="1200" spc="0" dirty="0" smtClean="0">
                          <a:solidFill>
                            <a:srgbClr val="252525"/>
                          </a:solidFill>
                          <a:latin typeface="Arial"/>
                          <a:cs typeface="Arial"/>
                        </a:rPr>
                        <a:t>ion.</a:t>
                      </a:r>
                      <a:endParaRPr sz="1200" dirty="0">
                        <a:latin typeface="Arial"/>
                        <a:cs typeface="Arial"/>
                      </a:endParaRPr>
                    </a:p>
                  </a:txBody>
                  <a:tcPr marL="0" marR="0" marT="0" marB="0" anchor="ctr">
                    <a:lnL w="12700">
                      <a:solidFill>
                        <a:srgbClr val="252525"/>
                      </a:solidFill>
                      <a:prstDash val="solid"/>
                    </a:lnL>
                    <a:lnR w="12700">
                      <a:solidFill>
                        <a:srgbClr val="252525"/>
                      </a:solidFill>
                      <a:prstDash val="solid"/>
                    </a:lnR>
                    <a:lnT w="12700">
                      <a:solidFill>
                        <a:srgbClr val="252525"/>
                      </a:solidFill>
                      <a:prstDash val="solid"/>
                    </a:lnT>
                    <a:lnB w="12700">
                      <a:solidFill>
                        <a:srgbClr val="252525"/>
                      </a:solidFill>
                      <a:prstDash val="solid"/>
                    </a:lnB>
                    <a:lnTlToBr w="12700" cmpd="sng">
                      <a:noFill/>
                      <a:prstDash val="solid"/>
                    </a:lnTlToBr>
                    <a:lnBlToTr w="12700" cmpd="sng">
                      <a:noFill/>
                      <a:prstDash val="solid"/>
                    </a:lnBlToTr>
                    <a:solidFill>
                      <a:srgbClr val="F1F1F1"/>
                    </a:solidFill>
                  </a:tcPr>
                </a:tc>
              </a:tr>
              <a:tr h="653617">
                <a:tc>
                  <a: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80010">
                        <a:lnSpc>
                          <a:spcPct val="100000"/>
                        </a:lnSpc>
                      </a:pPr>
                      <a:r>
                        <a:rPr sz="1200" b="1" dirty="0" smtClean="0">
                          <a:solidFill>
                            <a:srgbClr val="252525"/>
                          </a:solidFill>
                          <a:latin typeface="Arial"/>
                          <a:cs typeface="Arial"/>
                        </a:rPr>
                        <a:t>P</a:t>
                      </a:r>
                      <a:r>
                        <a:rPr sz="1200" b="1" spc="-10" dirty="0" smtClean="0">
                          <a:solidFill>
                            <a:srgbClr val="252525"/>
                          </a:solidFill>
                          <a:latin typeface="Arial"/>
                          <a:cs typeface="Arial"/>
                        </a:rPr>
                        <a:t>l</a:t>
                      </a:r>
                      <a:r>
                        <a:rPr sz="1200" b="1" spc="0" dirty="0" smtClean="0">
                          <a:solidFill>
                            <a:srgbClr val="252525"/>
                          </a:solidFill>
                          <a:latin typeface="Arial"/>
                          <a:cs typeface="Arial"/>
                        </a:rPr>
                        <a:t>ant</a:t>
                      </a:r>
                      <a:r>
                        <a:rPr sz="1200" b="1" spc="-35" dirty="0" smtClean="0">
                          <a:solidFill>
                            <a:srgbClr val="252525"/>
                          </a:solidFill>
                          <a:latin typeface="Arial"/>
                          <a:cs typeface="Arial"/>
                        </a:rPr>
                        <a:t> </a:t>
                      </a:r>
                      <a:r>
                        <a:rPr sz="1200" b="1" spc="0" dirty="0" smtClean="0">
                          <a:solidFill>
                            <a:srgbClr val="252525"/>
                          </a:solidFill>
                          <a:latin typeface="Arial"/>
                          <a:cs typeface="Arial"/>
                        </a:rPr>
                        <a:t>hea</a:t>
                      </a:r>
                      <a:r>
                        <a:rPr sz="1200" b="1" spc="-5" dirty="0" smtClean="0">
                          <a:solidFill>
                            <a:srgbClr val="252525"/>
                          </a:solidFill>
                          <a:latin typeface="Arial"/>
                          <a:cs typeface="Arial"/>
                        </a:rPr>
                        <a:t>lt</a:t>
                      </a:r>
                      <a:r>
                        <a:rPr sz="1200" b="1" spc="0" dirty="0" smtClean="0">
                          <a:solidFill>
                            <a:srgbClr val="252525"/>
                          </a:solidFill>
                          <a:latin typeface="Arial"/>
                          <a:cs typeface="Arial"/>
                        </a:rPr>
                        <a:t>h</a:t>
                      </a:r>
                      <a:endParaRPr sz="1200" dirty="0">
                        <a:latin typeface="Arial"/>
                        <a:cs typeface="Arial"/>
                      </a:endParaRPr>
                    </a:p>
                  </a:txBody>
                  <a:tcPr marL="0" marR="0" marT="0" marB="0" anchor="ctr">
                    <a:lnL w="12700">
                      <a:solidFill>
                        <a:srgbClr val="252525"/>
                      </a:solidFill>
                      <a:prstDash val="solid"/>
                    </a:lnL>
                    <a:lnR w="12700">
                      <a:solidFill>
                        <a:srgbClr val="252525"/>
                      </a:solidFill>
                      <a:prstDash val="solid"/>
                    </a:lnR>
                    <a:lnT w="12700">
                      <a:solidFill>
                        <a:srgbClr val="252525"/>
                      </a:solidFill>
                      <a:prstDash val="solid"/>
                    </a:lnT>
                    <a:lnB w="12700">
                      <a:solidFill>
                        <a:srgbClr val="252525"/>
                      </a:solidFill>
                      <a:prstDash val="solid"/>
                    </a:lnB>
                    <a:lnTlToBr w="12700" cmpd="sng">
                      <a:noFill/>
                      <a:prstDash val="solid"/>
                    </a:lnTlToBr>
                    <a:lnBlToTr w="12700" cmpd="sng">
                      <a:noFill/>
                      <a:prstDash val="solid"/>
                    </a:lnBlToTr>
                    <a:solidFill>
                      <a:srgbClr val="F1F1F1"/>
                    </a:solidFill>
                  </a:tcPr>
                </a:tc>
                <a:tc>
                  <a: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84455" marR="10160">
                        <a:lnSpc>
                          <a:spcPct val="114300"/>
                        </a:lnSpc>
                      </a:pPr>
                      <a:r>
                        <a:rPr sz="1200" spc="-5" dirty="0" smtClean="0">
                          <a:solidFill>
                            <a:srgbClr val="252525"/>
                          </a:solidFill>
                          <a:latin typeface="Arial"/>
                          <a:cs typeface="Arial"/>
                        </a:rPr>
                        <a:t>M</a:t>
                      </a:r>
                      <a:r>
                        <a:rPr sz="1200" spc="0" dirty="0" smtClean="0">
                          <a:solidFill>
                            <a:srgbClr val="252525"/>
                          </a:solidFill>
                          <a:latin typeface="Arial"/>
                          <a:cs typeface="Arial"/>
                        </a:rPr>
                        <a:t>anaging</a:t>
                      </a:r>
                      <a:r>
                        <a:rPr sz="1200" spc="-15" dirty="0" smtClean="0">
                          <a:solidFill>
                            <a:srgbClr val="252525"/>
                          </a:solidFill>
                          <a:latin typeface="Arial"/>
                          <a:cs typeface="Arial"/>
                        </a:rPr>
                        <a:t> </a:t>
                      </a:r>
                      <a:r>
                        <a:rPr sz="1200" spc="0" dirty="0" smtClean="0">
                          <a:solidFill>
                            <a:srgbClr val="252525"/>
                          </a:solidFill>
                          <a:latin typeface="Arial"/>
                          <a:cs typeface="Arial"/>
                        </a:rPr>
                        <a:t>a</a:t>
                      </a:r>
                      <a:r>
                        <a:rPr sz="1200" spc="-5" dirty="0" smtClean="0">
                          <a:solidFill>
                            <a:srgbClr val="252525"/>
                          </a:solidFill>
                          <a:latin typeface="Arial"/>
                          <a:cs typeface="Arial"/>
                        </a:rPr>
                        <a:t> r</a:t>
                      </a:r>
                      <a:r>
                        <a:rPr sz="1200" spc="0" dirty="0" smtClean="0">
                          <a:solidFill>
                            <a:srgbClr val="252525"/>
                          </a:solidFill>
                          <a:latin typeface="Arial"/>
                          <a:cs typeface="Arial"/>
                        </a:rPr>
                        <a:t>ange</a:t>
                      </a:r>
                      <a:r>
                        <a:rPr sz="1200" spc="-5" dirty="0" smtClean="0">
                          <a:solidFill>
                            <a:srgbClr val="252525"/>
                          </a:solidFill>
                          <a:latin typeface="Arial"/>
                          <a:cs typeface="Arial"/>
                        </a:rPr>
                        <a:t> </a:t>
                      </a:r>
                      <a:r>
                        <a:rPr sz="1200" spc="0" dirty="0" smtClean="0">
                          <a:solidFill>
                            <a:srgbClr val="252525"/>
                          </a:solidFill>
                          <a:latin typeface="Arial"/>
                          <a:cs typeface="Arial"/>
                        </a:rPr>
                        <a:t>of</a:t>
                      </a:r>
                      <a:r>
                        <a:rPr sz="1200" spc="-10" dirty="0" smtClean="0">
                          <a:solidFill>
                            <a:srgbClr val="252525"/>
                          </a:solidFill>
                          <a:latin typeface="Arial"/>
                          <a:cs typeface="Arial"/>
                        </a:rPr>
                        <a:t> </a:t>
                      </a:r>
                      <a:r>
                        <a:rPr sz="1200" spc="0" dirty="0" smtClean="0">
                          <a:solidFill>
                            <a:srgbClr val="252525"/>
                          </a:solidFill>
                          <a:latin typeface="Arial"/>
                          <a:cs typeface="Arial"/>
                        </a:rPr>
                        <a:t>s</a:t>
                      </a:r>
                      <a:r>
                        <a:rPr sz="1200" spc="-10" dirty="0" smtClean="0">
                          <a:solidFill>
                            <a:srgbClr val="252525"/>
                          </a:solidFill>
                          <a:latin typeface="Arial"/>
                          <a:cs typeface="Arial"/>
                        </a:rPr>
                        <a:t>t</a:t>
                      </a:r>
                      <a:r>
                        <a:rPr sz="1200" spc="-5" dirty="0" smtClean="0">
                          <a:solidFill>
                            <a:srgbClr val="252525"/>
                          </a:solidFill>
                          <a:latin typeface="Arial"/>
                          <a:cs typeface="Arial"/>
                        </a:rPr>
                        <a:t>r</a:t>
                      </a:r>
                      <a:r>
                        <a:rPr sz="1200" spc="0" dirty="0" smtClean="0">
                          <a:solidFill>
                            <a:srgbClr val="252525"/>
                          </a:solidFill>
                          <a:latin typeface="Arial"/>
                          <a:cs typeface="Arial"/>
                        </a:rPr>
                        <a:t>essors</a:t>
                      </a:r>
                      <a:r>
                        <a:rPr sz="1200" spc="-20" dirty="0" smtClean="0">
                          <a:solidFill>
                            <a:srgbClr val="252525"/>
                          </a:solidFill>
                          <a:latin typeface="Arial"/>
                          <a:cs typeface="Arial"/>
                        </a:rPr>
                        <a:t> </a:t>
                      </a:r>
                      <a:r>
                        <a:rPr sz="1200" spc="0" dirty="0" smtClean="0">
                          <a:solidFill>
                            <a:srgbClr val="252525"/>
                          </a:solidFill>
                          <a:latin typeface="Arial"/>
                          <a:cs typeface="Arial"/>
                        </a:rPr>
                        <a:t>inc</a:t>
                      </a:r>
                      <a:r>
                        <a:rPr sz="1200" spc="5" dirty="0" smtClean="0">
                          <a:solidFill>
                            <a:srgbClr val="252525"/>
                          </a:solidFill>
                          <a:latin typeface="Arial"/>
                          <a:cs typeface="Arial"/>
                        </a:rPr>
                        <a:t>l</a:t>
                      </a:r>
                      <a:r>
                        <a:rPr sz="1200" spc="0" dirty="0" smtClean="0">
                          <a:solidFill>
                            <a:srgbClr val="252525"/>
                          </a:solidFill>
                          <a:latin typeface="Arial"/>
                          <a:cs typeface="Arial"/>
                        </a:rPr>
                        <a:t>ud</a:t>
                      </a:r>
                      <a:r>
                        <a:rPr sz="1200" spc="5" dirty="0" smtClean="0">
                          <a:solidFill>
                            <a:srgbClr val="252525"/>
                          </a:solidFill>
                          <a:latin typeface="Arial"/>
                          <a:cs typeface="Arial"/>
                        </a:rPr>
                        <a:t>i</a:t>
                      </a:r>
                      <a:r>
                        <a:rPr sz="1200" spc="0" dirty="0" smtClean="0">
                          <a:solidFill>
                            <a:srgbClr val="252525"/>
                          </a:solidFill>
                          <a:latin typeface="Arial"/>
                          <a:cs typeface="Arial"/>
                        </a:rPr>
                        <a:t>ng</a:t>
                      </a:r>
                      <a:r>
                        <a:rPr sz="1200" spc="-15" dirty="0" smtClean="0">
                          <a:solidFill>
                            <a:srgbClr val="252525"/>
                          </a:solidFill>
                          <a:latin typeface="Arial"/>
                          <a:cs typeface="Arial"/>
                        </a:rPr>
                        <a:t> </a:t>
                      </a:r>
                      <a:r>
                        <a:rPr sz="1200" spc="0" dirty="0" smtClean="0">
                          <a:solidFill>
                            <a:srgbClr val="252525"/>
                          </a:solidFill>
                          <a:latin typeface="Arial"/>
                          <a:cs typeface="Arial"/>
                        </a:rPr>
                        <a:t>pes</a:t>
                      </a:r>
                      <a:r>
                        <a:rPr sz="1200" spc="-5" dirty="0" smtClean="0">
                          <a:solidFill>
                            <a:srgbClr val="252525"/>
                          </a:solidFill>
                          <a:latin typeface="Arial"/>
                          <a:cs typeface="Arial"/>
                        </a:rPr>
                        <a:t>t</a:t>
                      </a:r>
                      <a:r>
                        <a:rPr sz="1200" spc="0" dirty="0" smtClean="0">
                          <a:solidFill>
                            <a:srgbClr val="252525"/>
                          </a:solidFill>
                          <a:latin typeface="Arial"/>
                          <a:cs typeface="Arial"/>
                        </a:rPr>
                        <a:t>s</a:t>
                      </a:r>
                      <a:r>
                        <a:rPr sz="1200" spc="-5" dirty="0" smtClean="0">
                          <a:solidFill>
                            <a:srgbClr val="252525"/>
                          </a:solidFill>
                          <a:latin typeface="Arial"/>
                          <a:cs typeface="Arial"/>
                        </a:rPr>
                        <a:t> (</a:t>
                      </a:r>
                      <a:r>
                        <a:rPr sz="1200" spc="-10" dirty="0" smtClean="0">
                          <a:solidFill>
                            <a:srgbClr val="252525"/>
                          </a:solidFill>
                          <a:latin typeface="Arial"/>
                          <a:cs typeface="Arial"/>
                        </a:rPr>
                        <a:t>I</a:t>
                      </a:r>
                      <a:r>
                        <a:rPr sz="1200" spc="0" dirty="0" smtClean="0">
                          <a:solidFill>
                            <a:srgbClr val="252525"/>
                          </a:solidFill>
                          <a:latin typeface="Arial"/>
                          <a:cs typeface="Arial"/>
                        </a:rPr>
                        <a:t>P</a:t>
                      </a:r>
                      <a:r>
                        <a:rPr sz="1200" spc="-5" dirty="0" smtClean="0">
                          <a:solidFill>
                            <a:srgbClr val="252525"/>
                          </a:solidFill>
                          <a:latin typeface="Arial"/>
                          <a:cs typeface="Arial"/>
                        </a:rPr>
                        <a:t>M)</a:t>
                      </a:r>
                      <a:r>
                        <a:rPr sz="1200" spc="0" dirty="0" smtClean="0">
                          <a:solidFill>
                            <a:srgbClr val="252525"/>
                          </a:solidFill>
                          <a:latin typeface="Arial"/>
                          <a:cs typeface="Arial"/>
                        </a:rPr>
                        <a:t>,</a:t>
                      </a:r>
                      <a:r>
                        <a:rPr sz="1200" spc="-25" dirty="0" smtClean="0">
                          <a:solidFill>
                            <a:srgbClr val="252525"/>
                          </a:solidFill>
                          <a:latin typeface="Arial"/>
                          <a:cs typeface="Arial"/>
                        </a:rPr>
                        <a:t> </a:t>
                      </a:r>
                      <a:r>
                        <a:rPr sz="1200" spc="-10" dirty="0" smtClean="0">
                          <a:solidFill>
                            <a:srgbClr val="252525"/>
                          </a:solidFill>
                          <a:latin typeface="Arial"/>
                          <a:cs typeface="Arial"/>
                        </a:rPr>
                        <a:t>w</a:t>
                      </a:r>
                      <a:r>
                        <a:rPr sz="1200" spc="0" dirty="0" smtClean="0">
                          <a:solidFill>
                            <a:srgbClr val="252525"/>
                          </a:solidFill>
                          <a:latin typeface="Arial"/>
                          <a:cs typeface="Arial"/>
                        </a:rPr>
                        <a:t>a</a:t>
                      </a:r>
                      <a:r>
                        <a:rPr sz="1200" spc="-5" dirty="0" smtClean="0">
                          <a:solidFill>
                            <a:srgbClr val="252525"/>
                          </a:solidFill>
                          <a:latin typeface="Arial"/>
                          <a:cs typeface="Arial"/>
                        </a:rPr>
                        <a:t>t</a:t>
                      </a:r>
                      <a:r>
                        <a:rPr sz="1200" spc="0" dirty="0" smtClean="0">
                          <a:solidFill>
                            <a:srgbClr val="252525"/>
                          </a:solidFill>
                          <a:latin typeface="Arial"/>
                          <a:cs typeface="Arial"/>
                        </a:rPr>
                        <a:t>er,</a:t>
                      </a:r>
                      <a:r>
                        <a:rPr sz="1200" spc="-5" dirty="0" smtClean="0">
                          <a:solidFill>
                            <a:srgbClr val="252525"/>
                          </a:solidFill>
                          <a:latin typeface="Arial"/>
                          <a:cs typeface="Arial"/>
                        </a:rPr>
                        <a:t> </a:t>
                      </a:r>
                      <a:r>
                        <a:rPr sz="1200" spc="0" dirty="0" smtClean="0">
                          <a:solidFill>
                            <a:srgbClr val="252525"/>
                          </a:solidFill>
                          <a:latin typeface="Arial"/>
                          <a:cs typeface="Arial"/>
                        </a:rPr>
                        <a:t>and</a:t>
                      </a:r>
                      <a:r>
                        <a:rPr sz="1200" spc="-15" dirty="0" smtClean="0">
                          <a:solidFill>
                            <a:srgbClr val="252525"/>
                          </a:solidFill>
                          <a:latin typeface="Arial"/>
                          <a:cs typeface="Arial"/>
                        </a:rPr>
                        <a:t> </a:t>
                      </a:r>
                      <a:r>
                        <a:rPr sz="1200" spc="0" dirty="0" smtClean="0">
                          <a:solidFill>
                            <a:srgbClr val="252525"/>
                          </a:solidFill>
                          <a:latin typeface="Arial"/>
                          <a:cs typeface="Arial"/>
                        </a:rPr>
                        <a:t>so</a:t>
                      </a:r>
                      <a:r>
                        <a:rPr sz="1200" spc="5" dirty="0" smtClean="0">
                          <a:solidFill>
                            <a:srgbClr val="252525"/>
                          </a:solidFill>
                          <a:latin typeface="Arial"/>
                          <a:cs typeface="Arial"/>
                        </a:rPr>
                        <a:t>i</a:t>
                      </a:r>
                      <a:r>
                        <a:rPr sz="1200" spc="0" dirty="0" smtClean="0">
                          <a:solidFill>
                            <a:srgbClr val="252525"/>
                          </a:solidFill>
                          <a:latin typeface="Arial"/>
                          <a:cs typeface="Arial"/>
                        </a:rPr>
                        <a:t>l nu</a:t>
                      </a:r>
                      <a:r>
                        <a:rPr sz="1200" spc="-5" dirty="0" smtClean="0">
                          <a:solidFill>
                            <a:srgbClr val="252525"/>
                          </a:solidFill>
                          <a:latin typeface="Arial"/>
                          <a:cs typeface="Arial"/>
                        </a:rPr>
                        <a:t>tr</a:t>
                      </a:r>
                      <a:r>
                        <a:rPr sz="1200" spc="0" dirty="0" smtClean="0">
                          <a:solidFill>
                            <a:srgbClr val="252525"/>
                          </a:solidFill>
                          <a:latin typeface="Arial"/>
                          <a:cs typeface="Arial"/>
                        </a:rPr>
                        <a:t>ien</a:t>
                      </a:r>
                      <a:r>
                        <a:rPr sz="1200" spc="-5" dirty="0" smtClean="0">
                          <a:solidFill>
                            <a:srgbClr val="252525"/>
                          </a:solidFill>
                          <a:latin typeface="Arial"/>
                          <a:cs typeface="Arial"/>
                        </a:rPr>
                        <a:t>t</a:t>
                      </a:r>
                      <a:r>
                        <a:rPr sz="1200" spc="0" dirty="0" smtClean="0">
                          <a:solidFill>
                            <a:srgbClr val="252525"/>
                          </a:solidFill>
                          <a:latin typeface="Arial"/>
                          <a:cs typeface="Arial"/>
                        </a:rPr>
                        <a:t>s;</a:t>
                      </a:r>
                      <a:r>
                        <a:rPr sz="1200" spc="-25" dirty="0" smtClean="0">
                          <a:solidFill>
                            <a:srgbClr val="252525"/>
                          </a:solidFill>
                          <a:latin typeface="Arial"/>
                          <a:cs typeface="Arial"/>
                        </a:rPr>
                        <a:t> </a:t>
                      </a:r>
                      <a:r>
                        <a:rPr sz="1200" spc="-10" dirty="0" smtClean="0">
                          <a:solidFill>
                            <a:srgbClr val="252525"/>
                          </a:solidFill>
                          <a:latin typeface="Arial"/>
                          <a:cs typeface="Arial"/>
                        </a:rPr>
                        <a:t>I</a:t>
                      </a:r>
                      <a:r>
                        <a:rPr sz="1200" spc="0" dirty="0" smtClean="0">
                          <a:solidFill>
                            <a:srgbClr val="252525"/>
                          </a:solidFill>
                          <a:latin typeface="Arial"/>
                          <a:cs typeface="Arial"/>
                        </a:rPr>
                        <a:t>PM</a:t>
                      </a:r>
                      <a:r>
                        <a:rPr sz="1200" spc="-20" dirty="0" smtClean="0">
                          <a:solidFill>
                            <a:srgbClr val="252525"/>
                          </a:solidFill>
                          <a:latin typeface="Arial"/>
                          <a:cs typeface="Arial"/>
                        </a:rPr>
                        <a:t> </a:t>
                      </a:r>
                      <a:r>
                        <a:rPr sz="1200" spc="0" dirty="0" smtClean="0">
                          <a:solidFill>
                            <a:srgbClr val="252525"/>
                          </a:solidFill>
                          <a:latin typeface="Arial"/>
                          <a:cs typeface="Arial"/>
                        </a:rPr>
                        <a:t>in</a:t>
                      </a:r>
                      <a:r>
                        <a:rPr sz="1200" spc="-5" dirty="0" smtClean="0">
                          <a:solidFill>
                            <a:srgbClr val="252525"/>
                          </a:solidFill>
                          <a:latin typeface="Arial"/>
                          <a:cs typeface="Arial"/>
                        </a:rPr>
                        <a:t> </a:t>
                      </a:r>
                      <a:r>
                        <a:rPr sz="1200" spc="0" dirty="0" smtClean="0">
                          <a:solidFill>
                            <a:srgbClr val="252525"/>
                          </a:solidFill>
                          <a:latin typeface="Arial"/>
                          <a:cs typeface="Arial"/>
                        </a:rPr>
                        <a:t>h</a:t>
                      </a:r>
                      <a:r>
                        <a:rPr sz="1200" spc="5" dirty="0" smtClean="0">
                          <a:solidFill>
                            <a:srgbClr val="252525"/>
                          </a:solidFill>
                          <a:latin typeface="Arial"/>
                          <a:cs typeface="Arial"/>
                        </a:rPr>
                        <a:t>i</a:t>
                      </a:r>
                      <a:r>
                        <a:rPr sz="1200" spc="0" dirty="0" smtClean="0">
                          <a:solidFill>
                            <a:srgbClr val="252525"/>
                          </a:solidFill>
                          <a:latin typeface="Arial"/>
                          <a:cs typeface="Arial"/>
                        </a:rPr>
                        <a:t>gh</a:t>
                      </a:r>
                      <a:r>
                        <a:rPr sz="1200" spc="-15" dirty="0" smtClean="0">
                          <a:solidFill>
                            <a:srgbClr val="252525"/>
                          </a:solidFill>
                          <a:latin typeface="Arial"/>
                          <a:cs typeface="Arial"/>
                        </a:rPr>
                        <a:t> v</a:t>
                      </a:r>
                      <a:r>
                        <a:rPr sz="1200" spc="0" dirty="0" smtClean="0">
                          <a:solidFill>
                            <a:srgbClr val="252525"/>
                          </a:solidFill>
                          <a:latin typeface="Arial"/>
                          <a:cs typeface="Arial"/>
                        </a:rPr>
                        <a:t>a</a:t>
                      </a:r>
                      <a:r>
                        <a:rPr sz="1200" spc="5" dirty="0" smtClean="0">
                          <a:solidFill>
                            <a:srgbClr val="252525"/>
                          </a:solidFill>
                          <a:latin typeface="Arial"/>
                          <a:cs typeface="Arial"/>
                        </a:rPr>
                        <a:t>l</a:t>
                      </a:r>
                      <a:r>
                        <a:rPr sz="1200" spc="0" dirty="0" smtClean="0">
                          <a:solidFill>
                            <a:srgbClr val="252525"/>
                          </a:solidFill>
                          <a:latin typeface="Arial"/>
                          <a:cs typeface="Arial"/>
                        </a:rPr>
                        <a:t>ue</a:t>
                      </a:r>
                      <a:r>
                        <a:rPr sz="1200" spc="5" dirty="0" smtClean="0">
                          <a:solidFill>
                            <a:srgbClr val="252525"/>
                          </a:solidFill>
                          <a:latin typeface="Arial"/>
                          <a:cs typeface="Arial"/>
                        </a:rPr>
                        <a:t> </a:t>
                      </a:r>
                      <a:r>
                        <a:rPr sz="1200" spc="0" dirty="0" smtClean="0">
                          <a:solidFill>
                            <a:srgbClr val="252525"/>
                          </a:solidFill>
                          <a:latin typeface="Arial"/>
                          <a:cs typeface="Arial"/>
                        </a:rPr>
                        <a:t>c</a:t>
                      </a:r>
                      <a:r>
                        <a:rPr sz="1200" spc="-5" dirty="0" smtClean="0">
                          <a:solidFill>
                            <a:srgbClr val="252525"/>
                          </a:solidFill>
                          <a:latin typeface="Arial"/>
                          <a:cs typeface="Arial"/>
                        </a:rPr>
                        <a:t>r</a:t>
                      </a:r>
                      <a:r>
                        <a:rPr sz="1200" spc="0" dirty="0" smtClean="0">
                          <a:solidFill>
                            <a:srgbClr val="252525"/>
                          </a:solidFill>
                          <a:latin typeface="Arial"/>
                          <a:cs typeface="Arial"/>
                        </a:rPr>
                        <a:t>ops; </a:t>
                      </a:r>
                      <a:r>
                        <a:rPr sz="1200" spc="-5" dirty="0" smtClean="0">
                          <a:solidFill>
                            <a:srgbClr val="252525"/>
                          </a:solidFill>
                          <a:latin typeface="Arial"/>
                          <a:cs typeface="Arial"/>
                        </a:rPr>
                        <a:t>r</a:t>
                      </a:r>
                      <a:r>
                        <a:rPr sz="1200" spc="0" dirty="0" smtClean="0">
                          <a:solidFill>
                            <a:srgbClr val="252525"/>
                          </a:solidFill>
                          <a:latin typeface="Arial"/>
                          <a:cs typeface="Arial"/>
                        </a:rPr>
                        <a:t>eduction</a:t>
                      </a:r>
                      <a:r>
                        <a:rPr sz="1200" spc="-20" dirty="0" smtClean="0">
                          <a:solidFill>
                            <a:srgbClr val="252525"/>
                          </a:solidFill>
                          <a:latin typeface="Arial"/>
                          <a:cs typeface="Arial"/>
                        </a:rPr>
                        <a:t> </a:t>
                      </a:r>
                      <a:r>
                        <a:rPr sz="1200" spc="0" dirty="0" smtClean="0">
                          <a:solidFill>
                            <a:srgbClr val="252525"/>
                          </a:solidFill>
                          <a:latin typeface="Arial"/>
                          <a:cs typeface="Arial"/>
                        </a:rPr>
                        <a:t>in</a:t>
                      </a:r>
                      <a:r>
                        <a:rPr sz="1200" spc="-5" dirty="0" smtClean="0">
                          <a:solidFill>
                            <a:srgbClr val="252525"/>
                          </a:solidFill>
                          <a:latin typeface="Arial"/>
                          <a:cs typeface="Arial"/>
                        </a:rPr>
                        <a:t> </a:t>
                      </a:r>
                      <a:r>
                        <a:rPr sz="1200" spc="0" dirty="0" smtClean="0">
                          <a:solidFill>
                            <a:srgbClr val="252525"/>
                          </a:solidFill>
                          <a:latin typeface="Arial"/>
                          <a:cs typeface="Arial"/>
                        </a:rPr>
                        <a:t>pes</a:t>
                      </a:r>
                      <a:r>
                        <a:rPr sz="1200" spc="-5" dirty="0" smtClean="0">
                          <a:solidFill>
                            <a:srgbClr val="252525"/>
                          </a:solidFill>
                          <a:latin typeface="Arial"/>
                          <a:cs typeface="Arial"/>
                        </a:rPr>
                        <a:t>t</a:t>
                      </a:r>
                      <a:r>
                        <a:rPr sz="1200" spc="0" dirty="0" smtClean="0">
                          <a:solidFill>
                            <a:srgbClr val="252525"/>
                          </a:solidFill>
                          <a:latin typeface="Arial"/>
                          <a:cs typeface="Arial"/>
                        </a:rPr>
                        <a:t>icide</a:t>
                      </a:r>
                      <a:r>
                        <a:rPr sz="1200" spc="-15" dirty="0" smtClean="0">
                          <a:solidFill>
                            <a:srgbClr val="252525"/>
                          </a:solidFill>
                          <a:latin typeface="Arial"/>
                          <a:cs typeface="Arial"/>
                        </a:rPr>
                        <a:t> </a:t>
                      </a:r>
                      <a:r>
                        <a:rPr sz="1200" spc="0" dirty="0" smtClean="0">
                          <a:solidFill>
                            <a:srgbClr val="252525"/>
                          </a:solidFill>
                          <a:latin typeface="Arial"/>
                          <a:cs typeface="Arial"/>
                        </a:rPr>
                        <a:t>inputs;</a:t>
                      </a:r>
                      <a:r>
                        <a:rPr sz="1200" spc="-25" dirty="0" smtClean="0">
                          <a:solidFill>
                            <a:srgbClr val="252525"/>
                          </a:solidFill>
                          <a:latin typeface="Arial"/>
                          <a:cs typeface="Arial"/>
                        </a:rPr>
                        <a:t> </a:t>
                      </a:r>
                      <a:r>
                        <a:rPr sz="1200" spc="0" dirty="0" smtClean="0">
                          <a:solidFill>
                            <a:srgbClr val="252525"/>
                          </a:solidFill>
                          <a:latin typeface="Arial"/>
                          <a:cs typeface="Arial"/>
                        </a:rPr>
                        <a:t>early</a:t>
                      </a:r>
                      <a:r>
                        <a:rPr sz="1200" spc="-5" dirty="0" smtClean="0">
                          <a:solidFill>
                            <a:srgbClr val="252525"/>
                          </a:solidFill>
                          <a:latin typeface="Arial"/>
                          <a:cs typeface="Arial"/>
                        </a:rPr>
                        <a:t> </a:t>
                      </a:r>
                      <a:r>
                        <a:rPr sz="1200" spc="-10" dirty="0" smtClean="0">
                          <a:solidFill>
                            <a:srgbClr val="252525"/>
                          </a:solidFill>
                          <a:latin typeface="Arial"/>
                          <a:cs typeface="Arial"/>
                        </a:rPr>
                        <a:t>w</a:t>
                      </a:r>
                      <a:r>
                        <a:rPr sz="1200" spc="0" dirty="0" smtClean="0">
                          <a:solidFill>
                            <a:srgbClr val="252525"/>
                          </a:solidFill>
                          <a:latin typeface="Arial"/>
                          <a:cs typeface="Arial"/>
                        </a:rPr>
                        <a:t>arning</a:t>
                      </a:r>
                      <a:r>
                        <a:rPr sz="1200" spc="-5" dirty="0" smtClean="0">
                          <a:solidFill>
                            <a:srgbClr val="252525"/>
                          </a:solidFill>
                          <a:latin typeface="Arial"/>
                          <a:cs typeface="Arial"/>
                        </a:rPr>
                        <a:t> </a:t>
                      </a:r>
                      <a:r>
                        <a:rPr sz="1200" spc="0" dirty="0" smtClean="0">
                          <a:solidFill>
                            <a:srgbClr val="252525"/>
                          </a:solidFill>
                          <a:latin typeface="Arial"/>
                          <a:cs typeface="Arial"/>
                        </a:rPr>
                        <a:t>s</a:t>
                      </a:r>
                      <a:r>
                        <a:rPr sz="1200" spc="-15" dirty="0" smtClean="0">
                          <a:solidFill>
                            <a:srgbClr val="252525"/>
                          </a:solidFill>
                          <a:latin typeface="Arial"/>
                          <a:cs typeface="Arial"/>
                        </a:rPr>
                        <a:t>y</a:t>
                      </a:r>
                      <a:r>
                        <a:rPr sz="1200" spc="0" dirty="0" smtClean="0">
                          <a:solidFill>
                            <a:srgbClr val="252525"/>
                          </a:solidFill>
                          <a:latin typeface="Arial"/>
                          <a:cs typeface="Arial"/>
                        </a:rPr>
                        <a:t>s</a:t>
                      </a:r>
                      <a:r>
                        <a:rPr sz="1200" spc="-10" dirty="0" smtClean="0">
                          <a:solidFill>
                            <a:srgbClr val="252525"/>
                          </a:solidFill>
                          <a:latin typeface="Arial"/>
                          <a:cs typeface="Arial"/>
                        </a:rPr>
                        <a:t>t</a:t>
                      </a:r>
                      <a:r>
                        <a:rPr sz="1200" spc="0" dirty="0" smtClean="0">
                          <a:solidFill>
                            <a:srgbClr val="252525"/>
                          </a:solidFill>
                          <a:latin typeface="Arial"/>
                          <a:cs typeface="Arial"/>
                        </a:rPr>
                        <a:t>e</a:t>
                      </a:r>
                      <a:r>
                        <a:rPr sz="1200" spc="5" dirty="0" smtClean="0">
                          <a:solidFill>
                            <a:srgbClr val="252525"/>
                          </a:solidFill>
                          <a:latin typeface="Arial"/>
                          <a:cs typeface="Arial"/>
                        </a:rPr>
                        <a:t>m</a:t>
                      </a:r>
                      <a:r>
                        <a:rPr sz="1200" spc="0" dirty="0" smtClean="0">
                          <a:solidFill>
                            <a:srgbClr val="252525"/>
                          </a:solidFill>
                          <a:latin typeface="Arial"/>
                          <a:cs typeface="Arial"/>
                        </a:rPr>
                        <a:t>s</a:t>
                      </a:r>
                      <a:r>
                        <a:rPr sz="1200" spc="-20" dirty="0" smtClean="0">
                          <a:solidFill>
                            <a:srgbClr val="252525"/>
                          </a:solidFill>
                          <a:latin typeface="Arial"/>
                          <a:cs typeface="Arial"/>
                        </a:rPr>
                        <a:t> </a:t>
                      </a:r>
                      <a:r>
                        <a:rPr sz="1200" spc="5" dirty="0" smtClean="0">
                          <a:solidFill>
                            <a:srgbClr val="252525"/>
                          </a:solidFill>
                          <a:latin typeface="Arial"/>
                          <a:cs typeface="Arial"/>
                        </a:rPr>
                        <a:t>f</a:t>
                      </a:r>
                      <a:r>
                        <a:rPr sz="1200" spc="0" dirty="0" smtClean="0">
                          <a:solidFill>
                            <a:srgbClr val="252525"/>
                          </a:solidFill>
                          <a:latin typeface="Arial"/>
                          <a:cs typeface="Arial"/>
                        </a:rPr>
                        <a:t>or</a:t>
                      </a:r>
                      <a:r>
                        <a:rPr sz="1200" spc="-20" dirty="0" smtClean="0">
                          <a:solidFill>
                            <a:srgbClr val="252525"/>
                          </a:solidFill>
                          <a:latin typeface="Arial"/>
                          <a:cs typeface="Arial"/>
                        </a:rPr>
                        <a:t> </a:t>
                      </a:r>
                      <a:r>
                        <a:rPr sz="1200" spc="0" dirty="0" smtClean="0">
                          <a:solidFill>
                            <a:srgbClr val="252525"/>
                          </a:solidFill>
                          <a:latin typeface="Arial"/>
                          <a:cs typeface="Arial"/>
                        </a:rPr>
                        <a:t>ne</a:t>
                      </a:r>
                      <a:r>
                        <a:rPr sz="1200" spc="-5" dirty="0" smtClean="0">
                          <a:solidFill>
                            <a:srgbClr val="252525"/>
                          </a:solidFill>
                          <a:latin typeface="Arial"/>
                          <a:cs typeface="Arial"/>
                        </a:rPr>
                        <a:t>w</a:t>
                      </a:r>
                      <a:r>
                        <a:rPr sz="1200" spc="0" dirty="0" smtClean="0">
                          <a:solidFill>
                            <a:srgbClr val="252525"/>
                          </a:solidFill>
                          <a:latin typeface="Arial"/>
                          <a:cs typeface="Arial"/>
                        </a:rPr>
                        <a:t>ly</a:t>
                      </a:r>
                      <a:r>
                        <a:rPr sz="1200" spc="-5" dirty="0" smtClean="0">
                          <a:solidFill>
                            <a:srgbClr val="252525"/>
                          </a:solidFill>
                          <a:latin typeface="Arial"/>
                          <a:cs typeface="Arial"/>
                        </a:rPr>
                        <a:t> </a:t>
                      </a:r>
                      <a:r>
                        <a:rPr sz="1200" spc="0" dirty="0" smtClean="0">
                          <a:solidFill>
                            <a:srgbClr val="252525"/>
                          </a:solidFill>
                          <a:latin typeface="Arial"/>
                          <a:cs typeface="Arial"/>
                        </a:rPr>
                        <a:t>e</a:t>
                      </a:r>
                      <a:r>
                        <a:rPr sz="1200" spc="5" dirty="0" smtClean="0">
                          <a:solidFill>
                            <a:srgbClr val="252525"/>
                          </a:solidFill>
                          <a:latin typeface="Arial"/>
                          <a:cs typeface="Arial"/>
                        </a:rPr>
                        <a:t>m</a:t>
                      </a:r>
                      <a:r>
                        <a:rPr sz="1200" spc="0" dirty="0" smtClean="0">
                          <a:solidFill>
                            <a:srgbClr val="252525"/>
                          </a:solidFill>
                          <a:latin typeface="Arial"/>
                          <a:cs typeface="Arial"/>
                        </a:rPr>
                        <a:t>erged</a:t>
                      </a:r>
                      <a:r>
                        <a:rPr sz="1200" spc="-10" dirty="0" smtClean="0">
                          <a:solidFill>
                            <a:srgbClr val="252525"/>
                          </a:solidFill>
                          <a:latin typeface="Arial"/>
                          <a:cs typeface="Arial"/>
                        </a:rPr>
                        <a:t>/</a:t>
                      </a:r>
                      <a:r>
                        <a:rPr sz="1200" spc="10" dirty="0" smtClean="0">
                          <a:solidFill>
                            <a:srgbClr val="252525"/>
                          </a:solidFill>
                          <a:latin typeface="Arial"/>
                          <a:cs typeface="Arial"/>
                        </a:rPr>
                        <a:t>k</a:t>
                      </a:r>
                      <a:r>
                        <a:rPr sz="1200" spc="0" dirty="0" smtClean="0">
                          <a:solidFill>
                            <a:srgbClr val="252525"/>
                          </a:solidFill>
                          <a:latin typeface="Arial"/>
                          <a:cs typeface="Arial"/>
                        </a:rPr>
                        <a:t>ey</a:t>
                      </a:r>
                      <a:r>
                        <a:rPr sz="1200" spc="-40" dirty="0" smtClean="0">
                          <a:solidFill>
                            <a:srgbClr val="252525"/>
                          </a:solidFill>
                          <a:latin typeface="Arial"/>
                          <a:cs typeface="Arial"/>
                        </a:rPr>
                        <a:t> </a:t>
                      </a:r>
                      <a:r>
                        <a:rPr sz="1200" spc="0" dirty="0" smtClean="0">
                          <a:solidFill>
                            <a:srgbClr val="252525"/>
                          </a:solidFill>
                          <a:latin typeface="Arial"/>
                          <a:cs typeface="Arial"/>
                        </a:rPr>
                        <a:t>pes</a:t>
                      </a:r>
                      <a:r>
                        <a:rPr sz="1200" spc="-5" dirty="0" smtClean="0">
                          <a:solidFill>
                            <a:srgbClr val="252525"/>
                          </a:solidFill>
                          <a:latin typeface="Arial"/>
                          <a:cs typeface="Arial"/>
                        </a:rPr>
                        <a:t>t</a:t>
                      </a:r>
                      <a:r>
                        <a:rPr sz="1200" spc="0" dirty="0" smtClean="0">
                          <a:solidFill>
                            <a:srgbClr val="252525"/>
                          </a:solidFill>
                          <a:latin typeface="Arial"/>
                          <a:cs typeface="Arial"/>
                        </a:rPr>
                        <a:t>s</a:t>
                      </a:r>
                      <a:r>
                        <a:rPr sz="1200" spc="-5" dirty="0" smtClean="0">
                          <a:solidFill>
                            <a:srgbClr val="252525"/>
                          </a:solidFill>
                          <a:latin typeface="Arial"/>
                          <a:cs typeface="Arial"/>
                        </a:rPr>
                        <a:t> </a:t>
                      </a:r>
                      <a:r>
                        <a:rPr sz="1200" spc="0" dirty="0" smtClean="0">
                          <a:solidFill>
                            <a:srgbClr val="252525"/>
                          </a:solidFill>
                          <a:latin typeface="Arial"/>
                          <a:cs typeface="Arial"/>
                        </a:rPr>
                        <a:t>&amp;</a:t>
                      </a:r>
                      <a:r>
                        <a:rPr sz="1200" spc="-15" dirty="0" smtClean="0">
                          <a:solidFill>
                            <a:srgbClr val="252525"/>
                          </a:solidFill>
                          <a:latin typeface="Arial"/>
                          <a:cs typeface="Arial"/>
                        </a:rPr>
                        <a:t> </a:t>
                      </a:r>
                      <a:r>
                        <a:rPr sz="1200" spc="0" dirty="0" smtClean="0">
                          <a:solidFill>
                            <a:srgbClr val="252525"/>
                          </a:solidFill>
                          <a:latin typeface="Arial"/>
                          <a:cs typeface="Arial"/>
                        </a:rPr>
                        <a:t>d</a:t>
                      </a:r>
                      <a:r>
                        <a:rPr sz="1200" spc="5" dirty="0" smtClean="0">
                          <a:solidFill>
                            <a:srgbClr val="252525"/>
                          </a:solidFill>
                          <a:latin typeface="Arial"/>
                          <a:cs typeface="Arial"/>
                        </a:rPr>
                        <a:t>i</a:t>
                      </a:r>
                      <a:r>
                        <a:rPr sz="1200" spc="0" dirty="0" smtClean="0">
                          <a:solidFill>
                            <a:srgbClr val="252525"/>
                          </a:solidFill>
                          <a:latin typeface="Arial"/>
                          <a:cs typeface="Arial"/>
                        </a:rPr>
                        <a:t>seases.</a:t>
                      </a:r>
                      <a:endParaRPr sz="1200" dirty="0">
                        <a:latin typeface="Arial"/>
                        <a:cs typeface="Arial"/>
                      </a:endParaRPr>
                    </a:p>
                  </a:txBody>
                  <a:tcPr marL="0" marR="0" marT="0" marB="0" anchor="ctr">
                    <a:lnL w="12700">
                      <a:solidFill>
                        <a:srgbClr val="252525"/>
                      </a:solidFill>
                      <a:prstDash val="solid"/>
                    </a:lnL>
                    <a:lnR w="12700">
                      <a:solidFill>
                        <a:srgbClr val="252525"/>
                      </a:solidFill>
                      <a:prstDash val="solid"/>
                    </a:lnR>
                    <a:lnT w="12700">
                      <a:solidFill>
                        <a:srgbClr val="252525"/>
                      </a:solidFill>
                      <a:prstDash val="solid"/>
                    </a:lnT>
                    <a:lnB w="12700">
                      <a:solidFill>
                        <a:srgbClr val="252525"/>
                      </a:solidFill>
                      <a:prstDash val="solid"/>
                    </a:lnB>
                    <a:lnTlToBr w="12700" cmpd="sng">
                      <a:noFill/>
                      <a:prstDash val="solid"/>
                    </a:lnTlToBr>
                    <a:lnBlToTr w="12700" cmpd="sng">
                      <a:noFill/>
                      <a:prstDash val="solid"/>
                    </a:lnBlToTr>
                    <a:solidFill>
                      <a:srgbClr val="F1F1F1"/>
                    </a:solidFill>
                  </a:tcPr>
                </a:tc>
              </a:tr>
              <a:tr h="1273903">
                <a:tc>
                  <a: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80010" marR="514350">
                        <a:lnSpc>
                          <a:spcPct val="114300"/>
                        </a:lnSpc>
                      </a:pPr>
                      <a:r>
                        <a:rPr sz="1200" b="1" dirty="0" smtClean="0">
                          <a:solidFill>
                            <a:srgbClr val="252525"/>
                          </a:solidFill>
                          <a:latin typeface="Arial"/>
                          <a:cs typeface="Arial"/>
                        </a:rPr>
                        <a:t>B</a:t>
                      </a:r>
                      <a:r>
                        <a:rPr sz="1200" b="1" spc="-10" dirty="0" smtClean="0">
                          <a:solidFill>
                            <a:srgbClr val="252525"/>
                          </a:solidFill>
                          <a:latin typeface="Arial"/>
                          <a:cs typeface="Arial"/>
                        </a:rPr>
                        <a:t>i</a:t>
                      </a:r>
                      <a:r>
                        <a:rPr sz="1200" b="1" spc="0" dirty="0" smtClean="0">
                          <a:solidFill>
                            <a:srgbClr val="252525"/>
                          </a:solidFill>
                          <a:latin typeface="Arial"/>
                          <a:cs typeface="Arial"/>
                        </a:rPr>
                        <a:t>od</a:t>
                      </a:r>
                      <a:r>
                        <a:rPr sz="1200" b="1" spc="-10" dirty="0" smtClean="0">
                          <a:solidFill>
                            <a:srgbClr val="252525"/>
                          </a:solidFill>
                          <a:latin typeface="Arial"/>
                          <a:cs typeface="Arial"/>
                        </a:rPr>
                        <a:t>i</a:t>
                      </a:r>
                      <a:r>
                        <a:rPr sz="1200" b="1" spc="-15" dirty="0" smtClean="0">
                          <a:solidFill>
                            <a:srgbClr val="252525"/>
                          </a:solidFill>
                          <a:latin typeface="Arial"/>
                          <a:cs typeface="Arial"/>
                        </a:rPr>
                        <a:t>v</a:t>
                      </a:r>
                      <a:r>
                        <a:rPr sz="1200" b="1" spc="0" dirty="0" smtClean="0">
                          <a:solidFill>
                            <a:srgbClr val="252525"/>
                          </a:solidFill>
                          <a:latin typeface="Arial"/>
                          <a:cs typeface="Arial"/>
                        </a:rPr>
                        <a:t>ers</a:t>
                      </a:r>
                      <a:r>
                        <a:rPr sz="1200" b="1" spc="-10" dirty="0" smtClean="0">
                          <a:solidFill>
                            <a:srgbClr val="252525"/>
                          </a:solidFill>
                          <a:latin typeface="Arial"/>
                          <a:cs typeface="Arial"/>
                        </a:rPr>
                        <a:t>i</a:t>
                      </a:r>
                      <a:r>
                        <a:rPr sz="1200" b="1" spc="-5" dirty="0" smtClean="0">
                          <a:solidFill>
                            <a:srgbClr val="252525"/>
                          </a:solidFill>
                          <a:latin typeface="Arial"/>
                          <a:cs typeface="Arial"/>
                        </a:rPr>
                        <a:t>t</a:t>
                      </a:r>
                      <a:r>
                        <a:rPr sz="1200" b="1" spc="0" dirty="0" smtClean="0">
                          <a:solidFill>
                            <a:srgbClr val="252525"/>
                          </a:solidFill>
                          <a:latin typeface="Arial"/>
                          <a:cs typeface="Arial"/>
                        </a:rPr>
                        <a:t>y</a:t>
                      </a:r>
                      <a:r>
                        <a:rPr sz="1200" b="1" spc="-20" dirty="0" smtClean="0">
                          <a:solidFill>
                            <a:srgbClr val="252525"/>
                          </a:solidFill>
                          <a:latin typeface="Arial"/>
                          <a:cs typeface="Arial"/>
                        </a:rPr>
                        <a:t> </a:t>
                      </a:r>
                      <a:r>
                        <a:rPr sz="1200" b="1" spc="0" dirty="0" smtClean="0">
                          <a:solidFill>
                            <a:srgbClr val="252525"/>
                          </a:solidFill>
                          <a:latin typeface="Arial"/>
                          <a:cs typeface="Arial"/>
                        </a:rPr>
                        <a:t>and</a:t>
                      </a:r>
                      <a:r>
                        <a:rPr sz="1200" b="1" spc="-25" dirty="0" smtClean="0">
                          <a:solidFill>
                            <a:srgbClr val="252525"/>
                          </a:solidFill>
                          <a:latin typeface="Arial"/>
                          <a:cs typeface="Arial"/>
                        </a:rPr>
                        <a:t> </a:t>
                      </a:r>
                      <a:r>
                        <a:rPr sz="1200" b="1" spc="-10" dirty="0" smtClean="0">
                          <a:solidFill>
                            <a:srgbClr val="252525"/>
                          </a:solidFill>
                          <a:latin typeface="Arial"/>
                          <a:cs typeface="Arial"/>
                        </a:rPr>
                        <a:t>i</a:t>
                      </a:r>
                      <a:r>
                        <a:rPr sz="1200" b="1" spc="0" dirty="0" smtClean="0">
                          <a:solidFill>
                            <a:srgbClr val="252525"/>
                          </a:solidFill>
                          <a:latin typeface="Arial"/>
                          <a:cs typeface="Arial"/>
                        </a:rPr>
                        <a:t>n</a:t>
                      </a:r>
                      <a:r>
                        <a:rPr sz="1200" b="1" spc="-10" dirty="0" smtClean="0">
                          <a:solidFill>
                            <a:srgbClr val="252525"/>
                          </a:solidFill>
                          <a:latin typeface="Arial"/>
                          <a:cs typeface="Arial"/>
                        </a:rPr>
                        <a:t>v</a:t>
                      </a:r>
                      <a:r>
                        <a:rPr sz="1200" b="1" spc="0" dirty="0" smtClean="0">
                          <a:solidFill>
                            <a:srgbClr val="252525"/>
                          </a:solidFill>
                          <a:latin typeface="Arial"/>
                          <a:cs typeface="Arial"/>
                        </a:rPr>
                        <a:t>as</a:t>
                      </a:r>
                      <a:r>
                        <a:rPr sz="1200" b="1" spc="-5" dirty="0" smtClean="0">
                          <a:solidFill>
                            <a:srgbClr val="252525"/>
                          </a:solidFill>
                          <a:latin typeface="Arial"/>
                          <a:cs typeface="Arial"/>
                        </a:rPr>
                        <a:t>i</a:t>
                      </a:r>
                      <a:r>
                        <a:rPr sz="1200" b="1" spc="-15" dirty="0" smtClean="0">
                          <a:solidFill>
                            <a:srgbClr val="252525"/>
                          </a:solidFill>
                          <a:latin typeface="Arial"/>
                          <a:cs typeface="Arial"/>
                        </a:rPr>
                        <a:t>v</a:t>
                      </a:r>
                      <a:r>
                        <a:rPr sz="1200" b="1" spc="0" dirty="0" smtClean="0">
                          <a:solidFill>
                            <a:srgbClr val="252525"/>
                          </a:solidFill>
                          <a:latin typeface="Arial"/>
                          <a:cs typeface="Arial"/>
                        </a:rPr>
                        <a:t>e spec</a:t>
                      </a:r>
                      <a:r>
                        <a:rPr sz="1200" b="1" spc="-5" dirty="0" smtClean="0">
                          <a:solidFill>
                            <a:srgbClr val="252525"/>
                          </a:solidFill>
                          <a:latin typeface="Arial"/>
                          <a:cs typeface="Arial"/>
                        </a:rPr>
                        <a:t>i</a:t>
                      </a:r>
                      <a:r>
                        <a:rPr sz="1200" b="1" spc="0" dirty="0" smtClean="0">
                          <a:solidFill>
                            <a:srgbClr val="252525"/>
                          </a:solidFill>
                          <a:latin typeface="Arial"/>
                          <a:cs typeface="Arial"/>
                        </a:rPr>
                        <a:t>es</a:t>
                      </a:r>
                      <a:r>
                        <a:rPr sz="1200" b="1" spc="-15" dirty="0" smtClean="0">
                          <a:solidFill>
                            <a:srgbClr val="252525"/>
                          </a:solidFill>
                          <a:latin typeface="Arial"/>
                          <a:cs typeface="Arial"/>
                        </a:rPr>
                        <a:t> </a:t>
                      </a:r>
                      <a:r>
                        <a:rPr sz="1200" b="1" spc="0" dirty="0" smtClean="0">
                          <a:solidFill>
                            <a:srgbClr val="252525"/>
                          </a:solidFill>
                          <a:latin typeface="Arial"/>
                          <a:cs typeface="Arial"/>
                        </a:rPr>
                        <a:t>management</a:t>
                      </a:r>
                      <a:endParaRPr sz="1200" dirty="0">
                        <a:latin typeface="Arial"/>
                        <a:cs typeface="Arial"/>
                      </a:endParaRPr>
                    </a:p>
                  </a:txBody>
                  <a:tcPr marL="0" marR="0" marT="0" marB="0" anchor="ctr">
                    <a:lnL w="12700">
                      <a:solidFill>
                        <a:srgbClr val="252525"/>
                      </a:solidFill>
                      <a:prstDash val="solid"/>
                    </a:lnL>
                    <a:lnR w="12700">
                      <a:solidFill>
                        <a:srgbClr val="252525"/>
                      </a:solidFill>
                      <a:prstDash val="solid"/>
                    </a:lnR>
                    <a:lnT w="12700">
                      <a:solidFill>
                        <a:srgbClr val="252525"/>
                      </a:solidFill>
                      <a:prstDash val="solid"/>
                    </a:lnT>
                    <a:lnB w="12700">
                      <a:solidFill>
                        <a:srgbClr val="252525"/>
                      </a:solidFill>
                      <a:prstDash val="solid"/>
                    </a:lnB>
                    <a:lnTlToBr w="12700" cmpd="sng">
                      <a:noFill/>
                      <a:prstDash val="solid"/>
                    </a:lnTlToBr>
                    <a:lnBlToTr w="12700" cmpd="sng">
                      <a:noFill/>
                      <a:prstDash val="solid"/>
                    </a:lnBlToTr>
                    <a:solidFill>
                      <a:srgbClr val="F1F1F1"/>
                    </a:solidFill>
                  </a:tcPr>
                </a:tc>
                <a:tc>
                  <a: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84455">
                        <a:lnSpc>
                          <a:spcPct val="100000"/>
                        </a:lnSpc>
                      </a:pPr>
                      <a:r>
                        <a:rPr sz="1200" spc="-10" dirty="0" smtClean="0">
                          <a:solidFill>
                            <a:srgbClr val="252525"/>
                          </a:solidFill>
                          <a:latin typeface="Arial"/>
                          <a:cs typeface="Arial"/>
                        </a:rPr>
                        <a:t>I</a:t>
                      </a:r>
                      <a:r>
                        <a:rPr sz="1200" spc="0" dirty="0" smtClean="0">
                          <a:solidFill>
                            <a:srgbClr val="252525"/>
                          </a:solidFill>
                          <a:latin typeface="Arial"/>
                          <a:cs typeface="Arial"/>
                        </a:rPr>
                        <a:t>n</a:t>
                      </a:r>
                      <a:r>
                        <a:rPr sz="1200" spc="-15" dirty="0" smtClean="0">
                          <a:solidFill>
                            <a:srgbClr val="252525"/>
                          </a:solidFill>
                          <a:latin typeface="Arial"/>
                          <a:cs typeface="Arial"/>
                        </a:rPr>
                        <a:t>v</a:t>
                      </a:r>
                      <a:r>
                        <a:rPr sz="1200" spc="0" dirty="0" smtClean="0">
                          <a:solidFill>
                            <a:srgbClr val="252525"/>
                          </a:solidFill>
                          <a:latin typeface="Arial"/>
                          <a:cs typeface="Arial"/>
                        </a:rPr>
                        <a:t>as</a:t>
                      </a:r>
                      <a:r>
                        <a:rPr sz="1200" spc="5" dirty="0" smtClean="0">
                          <a:solidFill>
                            <a:srgbClr val="252525"/>
                          </a:solidFill>
                          <a:latin typeface="Arial"/>
                          <a:cs typeface="Arial"/>
                        </a:rPr>
                        <a:t>i</a:t>
                      </a:r>
                      <a:r>
                        <a:rPr sz="1200" spc="-15" dirty="0" smtClean="0">
                          <a:solidFill>
                            <a:srgbClr val="252525"/>
                          </a:solidFill>
                          <a:latin typeface="Arial"/>
                          <a:cs typeface="Arial"/>
                        </a:rPr>
                        <a:t>v</a:t>
                      </a:r>
                      <a:r>
                        <a:rPr sz="1200" spc="0" dirty="0" smtClean="0">
                          <a:solidFill>
                            <a:srgbClr val="252525"/>
                          </a:solidFill>
                          <a:latin typeface="Arial"/>
                          <a:cs typeface="Arial"/>
                        </a:rPr>
                        <a:t>e</a:t>
                      </a:r>
                      <a:r>
                        <a:rPr sz="1200" spc="5" dirty="0" smtClean="0">
                          <a:solidFill>
                            <a:srgbClr val="252525"/>
                          </a:solidFill>
                          <a:latin typeface="Arial"/>
                          <a:cs typeface="Arial"/>
                        </a:rPr>
                        <a:t> m</a:t>
                      </a:r>
                      <a:r>
                        <a:rPr sz="1200" spc="0" dirty="0" smtClean="0">
                          <a:solidFill>
                            <a:srgbClr val="252525"/>
                          </a:solidFill>
                          <a:latin typeface="Arial"/>
                          <a:cs typeface="Arial"/>
                        </a:rPr>
                        <a:t>anage</a:t>
                      </a:r>
                      <a:r>
                        <a:rPr sz="1200" spc="5" dirty="0" smtClean="0">
                          <a:solidFill>
                            <a:srgbClr val="252525"/>
                          </a:solidFill>
                          <a:latin typeface="Arial"/>
                          <a:cs typeface="Arial"/>
                        </a:rPr>
                        <a:t>m</a:t>
                      </a:r>
                      <a:r>
                        <a:rPr sz="1200" spc="0" dirty="0" smtClean="0">
                          <a:solidFill>
                            <a:srgbClr val="252525"/>
                          </a:solidFill>
                          <a:latin typeface="Arial"/>
                          <a:cs typeface="Arial"/>
                        </a:rPr>
                        <a:t>en</a:t>
                      </a:r>
                      <a:r>
                        <a:rPr sz="1200" spc="-5" dirty="0" smtClean="0">
                          <a:solidFill>
                            <a:srgbClr val="252525"/>
                          </a:solidFill>
                          <a:latin typeface="Arial"/>
                          <a:cs typeface="Arial"/>
                        </a:rPr>
                        <a:t>t</a:t>
                      </a:r>
                      <a:r>
                        <a:rPr sz="1200" spc="0" dirty="0" smtClean="0">
                          <a:solidFill>
                            <a:srgbClr val="252525"/>
                          </a:solidFill>
                          <a:latin typeface="Arial"/>
                          <a:cs typeface="Arial"/>
                        </a:rPr>
                        <a:t>;</a:t>
                      </a:r>
                      <a:r>
                        <a:rPr sz="1200" spc="-45" dirty="0" smtClean="0">
                          <a:solidFill>
                            <a:srgbClr val="252525"/>
                          </a:solidFill>
                          <a:latin typeface="Arial"/>
                          <a:cs typeface="Arial"/>
                        </a:rPr>
                        <a:t> </a:t>
                      </a:r>
                      <a:r>
                        <a:rPr sz="1200" spc="0" dirty="0" smtClean="0">
                          <a:solidFill>
                            <a:srgbClr val="252525"/>
                          </a:solidFill>
                          <a:latin typeface="Arial"/>
                          <a:cs typeface="Arial"/>
                        </a:rPr>
                        <a:t>Capac</a:t>
                      </a:r>
                      <a:r>
                        <a:rPr sz="1200" spc="5" dirty="0" smtClean="0">
                          <a:solidFill>
                            <a:srgbClr val="252525"/>
                          </a:solidFill>
                          <a:latin typeface="Arial"/>
                          <a:cs typeface="Arial"/>
                        </a:rPr>
                        <a:t>i</a:t>
                      </a:r>
                      <a:r>
                        <a:rPr sz="1200" spc="-10" dirty="0" smtClean="0">
                          <a:solidFill>
                            <a:srgbClr val="252525"/>
                          </a:solidFill>
                          <a:latin typeface="Arial"/>
                          <a:cs typeface="Arial"/>
                        </a:rPr>
                        <a:t>t</a:t>
                      </a:r>
                      <a:r>
                        <a:rPr sz="1200" spc="0" dirty="0" smtClean="0">
                          <a:solidFill>
                            <a:srgbClr val="252525"/>
                          </a:solidFill>
                          <a:latin typeface="Arial"/>
                          <a:cs typeface="Arial"/>
                        </a:rPr>
                        <a:t>y</a:t>
                      </a:r>
                      <a:r>
                        <a:rPr sz="1200" spc="-20" dirty="0" smtClean="0">
                          <a:solidFill>
                            <a:srgbClr val="252525"/>
                          </a:solidFill>
                          <a:latin typeface="Arial"/>
                          <a:cs typeface="Arial"/>
                        </a:rPr>
                        <a:t> </a:t>
                      </a:r>
                      <a:r>
                        <a:rPr sz="1200" spc="0" dirty="0" smtClean="0">
                          <a:solidFill>
                            <a:srgbClr val="252525"/>
                          </a:solidFill>
                          <a:latin typeface="Arial"/>
                          <a:cs typeface="Arial"/>
                        </a:rPr>
                        <a:t>bu</a:t>
                      </a:r>
                      <a:r>
                        <a:rPr sz="1200" spc="5" dirty="0" smtClean="0">
                          <a:solidFill>
                            <a:srgbClr val="252525"/>
                          </a:solidFill>
                          <a:latin typeface="Arial"/>
                          <a:cs typeface="Arial"/>
                        </a:rPr>
                        <a:t>i</a:t>
                      </a:r>
                      <a:r>
                        <a:rPr sz="1200" spc="0" dirty="0" smtClean="0">
                          <a:solidFill>
                            <a:srgbClr val="252525"/>
                          </a:solidFill>
                          <a:latin typeface="Arial"/>
                          <a:cs typeface="Arial"/>
                        </a:rPr>
                        <a:t>ld</a:t>
                      </a:r>
                      <a:r>
                        <a:rPr sz="1200" spc="5" dirty="0" smtClean="0">
                          <a:solidFill>
                            <a:srgbClr val="252525"/>
                          </a:solidFill>
                          <a:latin typeface="Arial"/>
                          <a:cs typeface="Arial"/>
                        </a:rPr>
                        <a:t>i</a:t>
                      </a:r>
                      <a:r>
                        <a:rPr sz="1200" spc="0" dirty="0" smtClean="0">
                          <a:solidFill>
                            <a:srgbClr val="252525"/>
                          </a:solidFill>
                          <a:latin typeface="Arial"/>
                          <a:cs typeface="Arial"/>
                        </a:rPr>
                        <a:t>ng</a:t>
                      </a:r>
                      <a:r>
                        <a:rPr sz="1200" spc="-15" dirty="0" smtClean="0">
                          <a:solidFill>
                            <a:srgbClr val="252525"/>
                          </a:solidFill>
                          <a:latin typeface="Arial"/>
                          <a:cs typeface="Arial"/>
                        </a:rPr>
                        <a:t> </a:t>
                      </a:r>
                      <a:r>
                        <a:rPr sz="1200" spc="0" dirty="0" smtClean="0">
                          <a:solidFill>
                            <a:srgbClr val="252525"/>
                          </a:solidFill>
                          <a:latin typeface="Arial"/>
                          <a:cs typeface="Arial"/>
                        </a:rPr>
                        <a:t>of</a:t>
                      </a:r>
                      <a:r>
                        <a:rPr sz="1200" spc="-10" dirty="0" smtClean="0">
                          <a:solidFill>
                            <a:srgbClr val="252525"/>
                          </a:solidFill>
                          <a:latin typeface="Arial"/>
                          <a:cs typeface="Arial"/>
                        </a:rPr>
                        <a:t> I</a:t>
                      </a:r>
                      <a:r>
                        <a:rPr sz="1200" spc="0" dirty="0" smtClean="0">
                          <a:solidFill>
                            <a:srgbClr val="252525"/>
                          </a:solidFill>
                          <a:latin typeface="Arial"/>
                          <a:cs typeface="Arial"/>
                        </a:rPr>
                        <a:t>S</a:t>
                      </a:r>
                      <a:r>
                        <a:rPr sz="1200" spc="-15" dirty="0" smtClean="0">
                          <a:solidFill>
                            <a:srgbClr val="252525"/>
                          </a:solidFill>
                          <a:latin typeface="Arial"/>
                          <a:cs typeface="Arial"/>
                        </a:rPr>
                        <a:t> </a:t>
                      </a:r>
                      <a:r>
                        <a:rPr sz="1200" spc="0" dirty="0" smtClean="0">
                          <a:solidFill>
                            <a:srgbClr val="252525"/>
                          </a:solidFill>
                          <a:latin typeface="Arial"/>
                          <a:cs typeface="Arial"/>
                        </a:rPr>
                        <a:t>identi</a:t>
                      </a:r>
                      <a:r>
                        <a:rPr sz="1200" spc="5" dirty="0" smtClean="0">
                          <a:solidFill>
                            <a:srgbClr val="252525"/>
                          </a:solidFill>
                          <a:latin typeface="Arial"/>
                          <a:cs typeface="Arial"/>
                        </a:rPr>
                        <a:t>f</a:t>
                      </a:r>
                      <a:r>
                        <a:rPr sz="1200" spc="0" dirty="0" smtClean="0">
                          <a:solidFill>
                            <a:srgbClr val="252525"/>
                          </a:solidFill>
                          <a:latin typeface="Arial"/>
                          <a:cs typeface="Arial"/>
                        </a:rPr>
                        <a:t>ica</a:t>
                      </a:r>
                      <a:r>
                        <a:rPr sz="1200" spc="-5" dirty="0" smtClean="0">
                          <a:solidFill>
                            <a:srgbClr val="252525"/>
                          </a:solidFill>
                          <a:latin typeface="Arial"/>
                          <a:cs typeface="Arial"/>
                        </a:rPr>
                        <a:t>t</a:t>
                      </a:r>
                      <a:r>
                        <a:rPr sz="1200" spc="0" dirty="0" smtClean="0">
                          <a:solidFill>
                            <a:srgbClr val="252525"/>
                          </a:solidFill>
                          <a:latin typeface="Arial"/>
                          <a:cs typeface="Arial"/>
                        </a:rPr>
                        <a:t>ion</a:t>
                      </a:r>
                      <a:r>
                        <a:rPr sz="1200" spc="-30" dirty="0" smtClean="0">
                          <a:solidFill>
                            <a:srgbClr val="252525"/>
                          </a:solidFill>
                          <a:latin typeface="Arial"/>
                          <a:cs typeface="Arial"/>
                        </a:rPr>
                        <a:t> </a:t>
                      </a:r>
                      <a:r>
                        <a:rPr sz="1200" spc="0" dirty="0" smtClean="0">
                          <a:solidFill>
                            <a:srgbClr val="252525"/>
                          </a:solidFill>
                          <a:latin typeface="Arial"/>
                          <a:cs typeface="Arial"/>
                        </a:rPr>
                        <a:t>and</a:t>
                      </a:r>
                      <a:r>
                        <a:rPr sz="1200" spc="-15" dirty="0" smtClean="0">
                          <a:solidFill>
                            <a:srgbClr val="252525"/>
                          </a:solidFill>
                          <a:latin typeface="Arial"/>
                          <a:cs typeface="Arial"/>
                        </a:rPr>
                        <a:t> </a:t>
                      </a:r>
                      <a:r>
                        <a:rPr sz="1200" spc="0" dirty="0" smtClean="0">
                          <a:solidFill>
                            <a:srgbClr val="252525"/>
                          </a:solidFill>
                          <a:latin typeface="Arial"/>
                          <a:cs typeface="Arial"/>
                        </a:rPr>
                        <a:t>d</a:t>
                      </a:r>
                      <a:r>
                        <a:rPr sz="1200" spc="5" dirty="0" smtClean="0">
                          <a:solidFill>
                            <a:srgbClr val="252525"/>
                          </a:solidFill>
                          <a:latin typeface="Arial"/>
                          <a:cs typeface="Arial"/>
                        </a:rPr>
                        <a:t>i</a:t>
                      </a:r>
                      <a:r>
                        <a:rPr sz="1200" spc="0" dirty="0" smtClean="0">
                          <a:solidFill>
                            <a:srgbClr val="252525"/>
                          </a:solidFill>
                          <a:latin typeface="Arial"/>
                          <a:cs typeface="Arial"/>
                        </a:rPr>
                        <a:t>agnos</a:t>
                      </a:r>
                      <a:r>
                        <a:rPr sz="1200" spc="-10" dirty="0" smtClean="0">
                          <a:solidFill>
                            <a:srgbClr val="252525"/>
                          </a:solidFill>
                          <a:latin typeface="Arial"/>
                          <a:cs typeface="Arial"/>
                        </a:rPr>
                        <a:t>t</a:t>
                      </a:r>
                      <a:r>
                        <a:rPr sz="1200" spc="0" dirty="0" smtClean="0">
                          <a:solidFill>
                            <a:srgbClr val="252525"/>
                          </a:solidFill>
                          <a:latin typeface="Arial"/>
                          <a:cs typeface="Arial"/>
                        </a:rPr>
                        <a:t>ics;</a:t>
                      </a:r>
                      <a:r>
                        <a:rPr sz="1200" spc="-25" dirty="0" smtClean="0">
                          <a:solidFill>
                            <a:srgbClr val="252525"/>
                          </a:solidFill>
                          <a:latin typeface="Arial"/>
                          <a:cs typeface="Arial"/>
                        </a:rPr>
                        <a:t> </a:t>
                      </a:r>
                      <a:r>
                        <a:rPr sz="1200" spc="0" dirty="0" smtClean="0">
                          <a:solidFill>
                            <a:srgbClr val="252525"/>
                          </a:solidFill>
                          <a:latin typeface="Arial"/>
                          <a:cs typeface="Arial"/>
                        </a:rPr>
                        <a:t>hab</a:t>
                      </a:r>
                      <a:r>
                        <a:rPr sz="1200" spc="5" dirty="0" smtClean="0">
                          <a:solidFill>
                            <a:srgbClr val="252525"/>
                          </a:solidFill>
                          <a:latin typeface="Arial"/>
                          <a:cs typeface="Arial"/>
                        </a:rPr>
                        <a:t>i</a:t>
                      </a:r>
                      <a:r>
                        <a:rPr sz="1200" spc="-10" dirty="0" smtClean="0">
                          <a:solidFill>
                            <a:srgbClr val="252525"/>
                          </a:solidFill>
                          <a:latin typeface="Arial"/>
                          <a:cs typeface="Arial"/>
                        </a:rPr>
                        <a:t>t</a:t>
                      </a:r>
                      <a:r>
                        <a:rPr sz="1200" spc="0" dirty="0" smtClean="0">
                          <a:solidFill>
                            <a:srgbClr val="252525"/>
                          </a:solidFill>
                          <a:latin typeface="Arial"/>
                          <a:cs typeface="Arial"/>
                        </a:rPr>
                        <a:t>at</a:t>
                      </a:r>
                      <a:r>
                        <a:rPr lang="en-GB" sz="1200" spc="0" baseline="0" dirty="0" smtClean="0">
                          <a:solidFill>
                            <a:schemeClr val="tx1"/>
                          </a:solidFill>
                          <a:latin typeface="Arial"/>
                          <a:cs typeface="Arial"/>
                        </a:rPr>
                        <a:t> </a:t>
                      </a:r>
                      <a:r>
                        <a:rPr sz="1200" spc="5" dirty="0" smtClean="0">
                          <a:solidFill>
                            <a:srgbClr val="252525"/>
                          </a:solidFill>
                          <a:latin typeface="Arial"/>
                          <a:cs typeface="Arial"/>
                        </a:rPr>
                        <a:t>m</a:t>
                      </a:r>
                      <a:r>
                        <a:rPr sz="1200" spc="0" dirty="0" smtClean="0">
                          <a:solidFill>
                            <a:srgbClr val="252525"/>
                          </a:solidFill>
                          <a:latin typeface="Arial"/>
                          <a:cs typeface="Arial"/>
                        </a:rPr>
                        <a:t>anipula</a:t>
                      </a:r>
                      <a:r>
                        <a:rPr sz="1200" spc="-10" dirty="0" smtClean="0">
                          <a:solidFill>
                            <a:srgbClr val="252525"/>
                          </a:solidFill>
                          <a:latin typeface="Arial"/>
                          <a:cs typeface="Arial"/>
                        </a:rPr>
                        <a:t>t</a:t>
                      </a:r>
                      <a:r>
                        <a:rPr sz="1200" spc="0" dirty="0" smtClean="0">
                          <a:solidFill>
                            <a:srgbClr val="252525"/>
                          </a:solidFill>
                          <a:latin typeface="Arial"/>
                          <a:cs typeface="Arial"/>
                        </a:rPr>
                        <a:t>ion</a:t>
                      </a:r>
                      <a:r>
                        <a:rPr sz="1200" spc="-10" dirty="0" smtClean="0">
                          <a:solidFill>
                            <a:srgbClr val="252525"/>
                          </a:solidFill>
                          <a:latin typeface="Arial"/>
                          <a:cs typeface="Arial"/>
                        </a:rPr>
                        <a:t>/</a:t>
                      </a:r>
                      <a:r>
                        <a:rPr sz="1200" spc="0" dirty="0" smtClean="0">
                          <a:solidFill>
                            <a:srgbClr val="252525"/>
                          </a:solidFill>
                          <a:latin typeface="Arial"/>
                          <a:cs typeface="Arial"/>
                        </a:rPr>
                        <a:t>ag</a:t>
                      </a:r>
                      <a:r>
                        <a:rPr sz="1200" spc="-10" dirty="0" smtClean="0">
                          <a:solidFill>
                            <a:srgbClr val="252525"/>
                          </a:solidFill>
                          <a:latin typeface="Arial"/>
                          <a:cs typeface="Arial"/>
                        </a:rPr>
                        <a:t>r</a:t>
                      </a:r>
                      <a:r>
                        <a:rPr sz="1200" spc="0" dirty="0" smtClean="0">
                          <a:solidFill>
                            <a:srgbClr val="252525"/>
                          </a:solidFill>
                          <a:latin typeface="Arial"/>
                          <a:cs typeface="Arial"/>
                        </a:rPr>
                        <a:t>o</a:t>
                      </a:r>
                      <a:r>
                        <a:rPr sz="1200" spc="-5" dirty="0" smtClean="0">
                          <a:solidFill>
                            <a:srgbClr val="252525"/>
                          </a:solidFill>
                          <a:latin typeface="Arial"/>
                          <a:cs typeface="Arial"/>
                        </a:rPr>
                        <a:t>-</a:t>
                      </a:r>
                      <a:r>
                        <a:rPr sz="1200" spc="0" dirty="0" smtClean="0">
                          <a:solidFill>
                            <a:srgbClr val="252525"/>
                          </a:solidFill>
                          <a:latin typeface="Arial"/>
                          <a:cs typeface="Arial"/>
                        </a:rPr>
                        <a:t>biodi</a:t>
                      </a:r>
                      <a:r>
                        <a:rPr sz="1200" spc="-15" dirty="0" smtClean="0">
                          <a:solidFill>
                            <a:srgbClr val="252525"/>
                          </a:solidFill>
                          <a:latin typeface="Arial"/>
                          <a:cs typeface="Arial"/>
                        </a:rPr>
                        <a:t>v</a:t>
                      </a:r>
                      <a:r>
                        <a:rPr sz="1200" spc="0" dirty="0" smtClean="0">
                          <a:solidFill>
                            <a:srgbClr val="252525"/>
                          </a:solidFill>
                          <a:latin typeface="Arial"/>
                          <a:cs typeface="Arial"/>
                        </a:rPr>
                        <a:t>e</a:t>
                      </a:r>
                      <a:r>
                        <a:rPr sz="1200" spc="-10" dirty="0" smtClean="0">
                          <a:solidFill>
                            <a:srgbClr val="252525"/>
                          </a:solidFill>
                          <a:latin typeface="Arial"/>
                          <a:cs typeface="Arial"/>
                        </a:rPr>
                        <a:t>r</a:t>
                      </a:r>
                      <a:r>
                        <a:rPr sz="1200" spc="0" dirty="0" smtClean="0">
                          <a:solidFill>
                            <a:srgbClr val="252525"/>
                          </a:solidFill>
                          <a:latin typeface="Arial"/>
                          <a:cs typeface="Arial"/>
                        </a:rPr>
                        <a:t>si</a:t>
                      </a:r>
                      <a:r>
                        <a:rPr sz="1200" spc="-10" dirty="0" smtClean="0">
                          <a:solidFill>
                            <a:srgbClr val="252525"/>
                          </a:solidFill>
                          <a:latin typeface="Arial"/>
                          <a:cs typeface="Arial"/>
                        </a:rPr>
                        <a:t>t</a:t>
                      </a:r>
                      <a:r>
                        <a:rPr sz="1200" spc="0" dirty="0" smtClean="0">
                          <a:solidFill>
                            <a:srgbClr val="252525"/>
                          </a:solidFill>
                          <a:latin typeface="Arial"/>
                          <a:cs typeface="Arial"/>
                        </a:rPr>
                        <a:t>y</a:t>
                      </a:r>
                      <a:r>
                        <a:rPr sz="1200" spc="-30" dirty="0" smtClean="0">
                          <a:solidFill>
                            <a:srgbClr val="252525"/>
                          </a:solidFill>
                          <a:latin typeface="Arial"/>
                          <a:cs typeface="Arial"/>
                        </a:rPr>
                        <a:t> </a:t>
                      </a:r>
                      <a:r>
                        <a:rPr sz="1200" spc="0" dirty="0" smtClean="0">
                          <a:solidFill>
                            <a:srgbClr val="252525"/>
                          </a:solidFill>
                          <a:latin typeface="Arial"/>
                          <a:cs typeface="Arial"/>
                        </a:rPr>
                        <a:t>en</a:t>
                      </a:r>
                      <a:r>
                        <a:rPr sz="1200" spc="-10" dirty="0" smtClean="0">
                          <a:solidFill>
                            <a:srgbClr val="252525"/>
                          </a:solidFill>
                          <a:latin typeface="Arial"/>
                          <a:cs typeface="Arial"/>
                        </a:rPr>
                        <a:t>r</a:t>
                      </a:r>
                      <a:r>
                        <a:rPr sz="1200" spc="0" dirty="0" smtClean="0">
                          <a:solidFill>
                            <a:srgbClr val="252525"/>
                          </a:solidFill>
                          <a:latin typeface="Arial"/>
                          <a:cs typeface="Arial"/>
                        </a:rPr>
                        <a:t>ichment</a:t>
                      </a:r>
                      <a:endParaRPr sz="1200" dirty="0">
                        <a:latin typeface="Arial"/>
                        <a:cs typeface="Arial"/>
                      </a:endParaRPr>
                    </a:p>
                    <a:p>
                      <a:pPr marL="84455" marR="588645">
                        <a:lnSpc>
                          <a:spcPct val="115199"/>
                        </a:lnSpc>
                      </a:pPr>
                      <a:r>
                        <a:rPr sz="1200" spc="-5" dirty="0" smtClean="0">
                          <a:solidFill>
                            <a:srgbClr val="252525"/>
                          </a:solidFill>
                          <a:latin typeface="Arial"/>
                          <a:cs typeface="Arial"/>
                        </a:rPr>
                        <a:t>M</a:t>
                      </a:r>
                      <a:r>
                        <a:rPr sz="1200" spc="0" dirty="0" smtClean="0">
                          <a:solidFill>
                            <a:srgbClr val="252525"/>
                          </a:solidFill>
                          <a:latin typeface="Arial"/>
                          <a:cs typeface="Arial"/>
                        </a:rPr>
                        <a:t>ic</a:t>
                      </a:r>
                      <a:r>
                        <a:rPr sz="1200" spc="-5" dirty="0" smtClean="0">
                          <a:solidFill>
                            <a:srgbClr val="252525"/>
                          </a:solidFill>
                          <a:latin typeface="Arial"/>
                          <a:cs typeface="Arial"/>
                        </a:rPr>
                        <a:t>r</a:t>
                      </a:r>
                      <a:r>
                        <a:rPr sz="1200" spc="0" dirty="0" smtClean="0">
                          <a:solidFill>
                            <a:srgbClr val="252525"/>
                          </a:solidFill>
                          <a:latin typeface="Arial"/>
                          <a:cs typeface="Arial"/>
                        </a:rPr>
                        <a:t>ob</a:t>
                      </a:r>
                      <a:r>
                        <a:rPr sz="1200" spc="5" dirty="0" smtClean="0">
                          <a:solidFill>
                            <a:srgbClr val="252525"/>
                          </a:solidFill>
                          <a:latin typeface="Arial"/>
                          <a:cs typeface="Arial"/>
                        </a:rPr>
                        <a:t>i</a:t>
                      </a:r>
                      <a:r>
                        <a:rPr sz="1200" spc="0" dirty="0" smtClean="0">
                          <a:solidFill>
                            <a:srgbClr val="252525"/>
                          </a:solidFill>
                          <a:latin typeface="Arial"/>
                          <a:cs typeface="Arial"/>
                        </a:rPr>
                        <a:t>al</a:t>
                      </a:r>
                      <a:r>
                        <a:rPr sz="1200" spc="-10" dirty="0" smtClean="0">
                          <a:solidFill>
                            <a:srgbClr val="252525"/>
                          </a:solidFill>
                          <a:latin typeface="Arial"/>
                          <a:cs typeface="Arial"/>
                        </a:rPr>
                        <a:t> </a:t>
                      </a:r>
                      <a:r>
                        <a:rPr sz="1200" spc="-5" dirty="0" smtClean="0">
                          <a:solidFill>
                            <a:srgbClr val="252525"/>
                          </a:solidFill>
                          <a:latin typeface="Arial"/>
                          <a:cs typeface="Arial"/>
                        </a:rPr>
                        <a:t>r</a:t>
                      </a:r>
                      <a:r>
                        <a:rPr sz="1200" spc="0" dirty="0" smtClean="0">
                          <a:solidFill>
                            <a:srgbClr val="252525"/>
                          </a:solidFill>
                          <a:latin typeface="Arial"/>
                          <a:cs typeface="Arial"/>
                        </a:rPr>
                        <a:t>esource</a:t>
                      </a:r>
                      <a:r>
                        <a:rPr sz="1200" spc="-5" dirty="0" smtClean="0">
                          <a:solidFill>
                            <a:srgbClr val="252525"/>
                          </a:solidFill>
                          <a:latin typeface="Arial"/>
                          <a:cs typeface="Arial"/>
                        </a:rPr>
                        <a:t> </a:t>
                      </a:r>
                      <a:r>
                        <a:rPr sz="1200" spc="0" dirty="0" smtClean="0">
                          <a:solidFill>
                            <a:srgbClr val="252525"/>
                          </a:solidFill>
                          <a:latin typeface="Arial"/>
                          <a:cs typeface="Arial"/>
                        </a:rPr>
                        <a:t>co</a:t>
                      </a:r>
                      <a:r>
                        <a:rPr sz="1200" spc="5" dirty="0" smtClean="0">
                          <a:solidFill>
                            <a:srgbClr val="252525"/>
                          </a:solidFill>
                          <a:latin typeface="Arial"/>
                          <a:cs typeface="Arial"/>
                        </a:rPr>
                        <a:t>l</a:t>
                      </a:r>
                      <a:r>
                        <a:rPr sz="1200" spc="0" dirty="0" smtClean="0">
                          <a:solidFill>
                            <a:srgbClr val="252525"/>
                          </a:solidFill>
                          <a:latin typeface="Arial"/>
                          <a:cs typeface="Arial"/>
                        </a:rPr>
                        <a:t>lec</a:t>
                      </a:r>
                      <a:r>
                        <a:rPr sz="1200" spc="-5" dirty="0" smtClean="0">
                          <a:solidFill>
                            <a:srgbClr val="252525"/>
                          </a:solidFill>
                          <a:latin typeface="Arial"/>
                          <a:cs typeface="Arial"/>
                        </a:rPr>
                        <a:t>t</a:t>
                      </a:r>
                      <a:r>
                        <a:rPr sz="1200" spc="0" dirty="0" smtClean="0">
                          <a:solidFill>
                            <a:srgbClr val="252525"/>
                          </a:solidFill>
                          <a:latin typeface="Arial"/>
                          <a:cs typeface="Arial"/>
                        </a:rPr>
                        <a:t>ion,</a:t>
                      </a:r>
                      <a:r>
                        <a:rPr sz="1200" spc="-35" dirty="0" smtClean="0">
                          <a:solidFill>
                            <a:srgbClr val="252525"/>
                          </a:solidFill>
                          <a:latin typeface="Arial"/>
                          <a:cs typeface="Arial"/>
                        </a:rPr>
                        <a:t> </a:t>
                      </a:r>
                      <a:r>
                        <a:rPr sz="1200" spc="0" dirty="0" smtClean="0">
                          <a:solidFill>
                            <a:srgbClr val="252525"/>
                          </a:solidFill>
                          <a:latin typeface="Arial"/>
                          <a:cs typeface="Arial"/>
                        </a:rPr>
                        <a:t>charac</a:t>
                      </a:r>
                      <a:r>
                        <a:rPr sz="1200" spc="-10" dirty="0" smtClean="0">
                          <a:solidFill>
                            <a:srgbClr val="252525"/>
                          </a:solidFill>
                          <a:latin typeface="Arial"/>
                          <a:cs typeface="Arial"/>
                        </a:rPr>
                        <a:t>t</a:t>
                      </a:r>
                      <a:r>
                        <a:rPr sz="1200" spc="0" dirty="0" smtClean="0">
                          <a:solidFill>
                            <a:srgbClr val="252525"/>
                          </a:solidFill>
                          <a:latin typeface="Arial"/>
                          <a:cs typeface="Arial"/>
                        </a:rPr>
                        <a:t>eri</a:t>
                      </a:r>
                      <a:r>
                        <a:rPr sz="1200" spc="-10" dirty="0" smtClean="0">
                          <a:solidFill>
                            <a:srgbClr val="252525"/>
                          </a:solidFill>
                          <a:latin typeface="Arial"/>
                          <a:cs typeface="Arial"/>
                        </a:rPr>
                        <a:t>z</a:t>
                      </a:r>
                      <a:r>
                        <a:rPr sz="1200" spc="0" dirty="0" smtClean="0">
                          <a:solidFill>
                            <a:srgbClr val="252525"/>
                          </a:solidFill>
                          <a:latin typeface="Arial"/>
                          <a:cs typeface="Arial"/>
                        </a:rPr>
                        <a:t>a</a:t>
                      </a:r>
                      <a:r>
                        <a:rPr sz="1200" spc="-5" dirty="0" smtClean="0">
                          <a:solidFill>
                            <a:srgbClr val="252525"/>
                          </a:solidFill>
                          <a:latin typeface="Arial"/>
                          <a:cs typeface="Arial"/>
                        </a:rPr>
                        <a:t>t</a:t>
                      </a:r>
                      <a:r>
                        <a:rPr sz="1200" spc="0" dirty="0" smtClean="0">
                          <a:solidFill>
                            <a:srgbClr val="252525"/>
                          </a:solidFill>
                          <a:latin typeface="Arial"/>
                          <a:cs typeface="Arial"/>
                        </a:rPr>
                        <a:t>ion</a:t>
                      </a:r>
                      <a:r>
                        <a:rPr sz="1200" spc="-5" dirty="0" smtClean="0">
                          <a:solidFill>
                            <a:srgbClr val="252525"/>
                          </a:solidFill>
                          <a:latin typeface="Arial"/>
                          <a:cs typeface="Arial"/>
                        </a:rPr>
                        <a:t> </a:t>
                      </a:r>
                      <a:r>
                        <a:rPr sz="1200" spc="0" dirty="0" smtClean="0">
                          <a:solidFill>
                            <a:srgbClr val="252525"/>
                          </a:solidFill>
                          <a:latin typeface="Arial"/>
                          <a:cs typeface="Arial"/>
                        </a:rPr>
                        <a:t>and u</a:t>
                      </a:r>
                      <a:r>
                        <a:rPr sz="1200" spc="-10" dirty="0" smtClean="0">
                          <a:solidFill>
                            <a:srgbClr val="252525"/>
                          </a:solidFill>
                          <a:latin typeface="Arial"/>
                          <a:cs typeface="Arial"/>
                        </a:rPr>
                        <a:t>t</a:t>
                      </a:r>
                      <a:r>
                        <a:rPr sz="1200" spc="0" dirty="0" smtClean="0">
                          <a:solidFill>
                            <a:srgbClr val="252525"/>
                          </a:solidFill>
                          <a:latin typeface="Arial"/>
                          <a:cs typeface="Arial"/>
                        </a:rPr>
                        <a:t>ili</a:t>
                      </a:r>
                      <a:r>
                        <a:rPr sz="1200" spc="-15" dirty="0" smtClean="0">
                          <a:solidFill>
                            <a:srgbClr val="252525"/>
                          </a:solidFill>
                          <a:latin typeface="Arial"/>
                          <a:cs typeface="Arial"/>
                        </a:rPr>
                        <a:t>z</a:t>
                      </a:r>
                      <a:r>
                        <a:rPr sz="1200" spc="0" dirty="0" smtClean="0">
                          <a:solidFill>
                            <a:srgbClr val="252525"/>
                          </a:solidFill>
                          <a:latin typeface="Arial"/>
                          <a:cs typeface="Arial"/>
                        </a:rPr>
                        <a:t>a</a:t>
                      </a:r>
                      <a:r>
                        <a:rPr sz="1200" spc="-5" dirty="0" smtClean="0">
                          <a:solidFill>
                            <a:srgbClr val="252525"/>
                          </a:solidFill>
                          <a:latin typeface="Arial"/>
                          <a:cs typeface="Arial"/>
                        </a:rPr>
                        <a:t>t</a:t>
                      </a:r>
                      <a:r>
                        <a:rPr sz="1200" spc="0" dirty="0" smtClean="0">
                          <a:solidFill>
                            <a:srgbClr val="252525"/>
                          </a:solidFill>
                          <a:latin typeface="Arial"/>
                          <a:cs typeface="Arial"/>
                        </a:rPr>
                        <a:t>ion;</a:t>
                      </a:r>
                      <a:r>
                        <a:rPr sz="1200" spc="-25" dirty="0" smtClean="0">
                          <a:solidFill>
                            <a:srgbClr val="252525"/>
                          </a:solidFill>
                          <a:latin typeface="Arial"/>
                          <a:cs typeface="Arial"/>
                        </a:rPr>
                        <a:t> </a:t>
                      </a:r>
                      <a:r>
                        <a:rPr sz="1200" spc="0" dirty="0" smtClean="0">
                          <a:solidFill>
                            <a:srgbClr val="252525"/>
                          </a:solidFill>
                          <a:latin typeface="Arial"/>
                          <a:cs typeface="Arial"/>
                        </a:rPr>
                        <a:t>De</a:t>
                      </a:r>
                      <a:r>
                        <a:rPr sz="1200" spc="-15" dirty="0" smtClean="0">
                          <a:solidFill>
                            <a:srgbClr val="252525"/>
                          </a:solidFill>
                          <a:latin typeface="Arial"/>
                          <a:cs typeface="Arial"/>
                        </a:rPr>
                        <a:t>v</a:t>
                      </a:r>
                      <a:r>
                        <a:rPr sz="1200" spc="0" dirty="0" smtClean="0">
                          <a:solidFill>
                            <a:srgbClr val="252525"/>
                          </a:solidFill>
                          <a:latin typeface="Arial"/>
                          <a:cs typeface="Arial"/>
                        </a:rPr>
                        <a:t>e</a:t>
                      </a:r>
                      <a:r>
                        <a:rPr sz="1200" spc="5" dirty="0" smtClean="0">
                          <a:solidFill>
                            <a:srgbClr val="252525"/>
                          </a:solidFill>
                          <a:latin typeface="Arial"/>
                          <a:cs typeface="Arial"/>
                        </a:rPr>
                        <a:t>l</a:t>
                      </a:r>
                      <a:r>
                        <a:rPr sz="1200" spc="0" dirty="0" smtClean="0">
                          <a:solidFill>
                            <a:srgbClr val="252525"/>
                          </a:solidFill>
                          <a:latin typeface="Arial"/>
                          <a:cs typeface="Arial"/>
                        </a:rPr>
                        <a:t>op</a:t>
                      </a:r>
                      <a:r>
                        <a:rPr sz="1200" spc="5" dirty="0" smtClean="0">
                          <a:solidFill>
                            <a:srgbClr val="252525"/>
                          </a:solidFill>
                          <a:latin typeface="Arial"/>
                          <a:cs typeface="Arial"/>
                        </a:rPr>
                        <a:t>m</a:t>
                      </a:r>
                      <a:r>
                        <a:rPr sz="1200" spc="0" dirty="0" smtClean="0">
                          <a:solidFill>
                            <a:srgbClr val="252525"/>
                          </a:solidFill>
                          <a:latin typeface="Arial"/>
                          <a:cs typeface="Arial"/>
                        </a:rPr>
                        <a:t>ent</a:t>
                      </a:r>
                      <a:r>
                        <a:rPr sz="1200" spc="-25" dirty="0" smtClean="0">
                          <a:solidFill>
                            <a:srgbClr val="252525"/>
                          </a:solidFill>
                          <a:latin typeface="Arial"/>
                          <a:cs typeface="Arial"/>
                        </a:rPr>
                        <a:t> </a:t>
                      </a:r>
                      <a:r>
                        <a:rPr sz="1200" spc="0" dirty="0" smtClean="0">
                          <a:solidFill>
                            <a:srgbClr val="252525"/>
                          </a:solidFill>
                          <a:latin typeface="Arial"/>
                          <a:cs typeface="Arial"/>
                        </a:rPr>
                        <a:t>and p</a:t>
                      </a:r>
                      <a:r>
                        <a:rPr sz="1200" spc="-10" dirty="0" smtClean="0">
                          <a:solidFill>
                            <a:srgbClr val="252525"/>
                          </a:solidFill>
                          <a:latin typeface="Arial"/>
                          <a:cs typeface="Arial"/>
                        </a:rPr>
                        <a:t>r</a:t>
                      </a:r>
                      <a:r>
                        <a:rPr sz="1200" spc="0" dirty="0" smtClean="0">
                          <a:solidFill>
                            <a:srgbClr val="252525"/>
                          </a:solidFill>
                          <a:latin typeface="Arial"/>
                          <a:cs typeface="Arial"/>
                        </a:rPr>
                        <a:t>oduction</a:t>
                      </a:r>
                      <a:r>
                        <a:rPr sz="1200" spc="-20" dirty="0" smtClean="0">
                          <a:solidFill>
                            <a:srgbClr val="252525"/>
                          </a:solidFill>
                          <a:latin typeface="Arial"/>
                          <a:cs typeface="Arial"/>
                        </a:rPr>
                        <a:t> </a:t>
                      </a:r>
                      <a:r>
                        <a:rPr sz="1200" spc="0" dirty="0" smtClean="0">
                          <a:solidFill>
                            <a:srgbClr val="252525"/>
                          </a:solidFill>
                          <a:latin typeface="Arial"/>
                          <a:cs typeface="Arial"/>
                        </a:rPr>
                        <a:t>of b</a:t>
                      </a:r>
                      <a:r>
                        <a:rPr sz="1200" spc="5" dirty="0" smtClean="0">
                          <a:solidFill>
                            <a:srgbClr val="252525"/>
                          </a:solidFill>
                          <a:latin typeface="Arial"/>
                          <a:cs typeface="Arial"/>
                        </a:rPr>
                        <a:t>i</a:t>
                      </a:r>
                      <a:r>
                        <a:rPr sz="1200" spc="0" dirty="0" smtClean="0">
                          <a:solidFill>
                            <a:srgbClr val="252525"/>
                          </a:solidFill>
                          <a:latin typeface="Arial"/>
                          <a:cs typeface="Arial"/>
                        </a:rPr>
                        <a:t>opestic</a:t>
                      </a:r>
                      <a:r>
                        <a:rPr sz="1200" spc="5" dirty="0" smtClean="0">
                          <a:solidFill>
                            <a:srgbClr val="252525"/>
                          </a:solidFill>
                          <a:latin typeface="Arial"/>
                          <a:cs typeface="Arial"/>
                        </a:rPr>
                        <a:t>i</a:t>
                      </a:r>
                      <a:r>
                        <a:rPr sz="1200" spc="0" dirty="0" smtClean="0">
                          <a:solidFill>
                            <a:srgbClr val="252525"/>
                          </a:solidFill>
                          <a:latin typeface="Arial"/>
                          <a:cs typeface="Arial"/>
                        </a:rPr>
                        <a:t>des,</a:t>
                      </a:r>
                      <a:r>
                        <a:rPr sz="1200" spc="-35" dirty="0" smtClean="0">
                          <a:solidFill>
                            <a:srgbClr val="252525"/>
                          </a:solidFill>
                          <a:latin typeface="Arial"/>
                          <a:cs typeface="Arial"/>
                        </a:rPr>
                        <a:t> </a:t>
                      </a:r>
                      <a:r>
                        <a:rPr sz="1200" spc="0" dirty="0" smtClean="0">
                          <a:solidFill>
                            <a:srgbClr val="252525"/>
                          </a:solidFill>
                          <a:latin typeface="Arial"/>
                          <a:cs typeface="Arial"/>
                        </a:rPr>
                        <a:t>and i</a:t>
                      </a:r>
                      <a:r>
                        <a:rPr sz="1200" spc="5" dirty="0" smtClean="0">
                          <a:solidFill>
                            <a:srgbClr val="252525"/>
                          </a:solidFill>
                          <a:latin typeface="Arial"/>
                          <a:cs typeface="Arial"/>
                        </a:rPr>
                        <a:t>m</a:t>
                      </a:r>
                      <a:r>
                        <a:rPr sz="1200" spc="0" dirty="0" smtClean="0">
                          <a:solidFill>
                            <a:srgbClr val="252525"/>
                          </a:solidFill>
                          <a:latin typeface="Arial"/>
                          <a:cs typeface="Arial"/>
                        </a:rPr>
                        <a:t>p</a:t>
                      </a:r>
                      <a:r>
                        <a:rPr sz="1200" spc="5" dirty="0" smtClean="0">
                          <a:solidFill>
                            <a:srgbClr val="252525"/>
                          </a:solidFill>
                          <a:latin typeface="Arial"/>
                          <a:cs typeface="Arial"/>
                        </a:rPr>
                        <a:t>l</a:t>
                      </a:r>
                      <a:r>
                        <a:rPr sz="1200" spc="0" dirty="0" smtClean="0">
                          <a:solidFill>
                            <a:srgbClr val="252525"/>
                          </a:solidFill>
                          <a:latin typeface="Arial"/>
                          <a:cs typeface="Arial"/>
                        </a:rPr>
                        <a:t>ica</a:t>
                      </a:r>
                      <a:r>
                        <a:rPr sz="1200" spc="-5" dirty="0" smtClean="0">
                          <a:solidFill>
                            <a:srgbClr val="252525"/>
                          </a:solidFill>
                          <a:latin typeface="Arial"/>
                          <a:cs typeface="Arial"/>
                        </a:rPr>
                        <a:t>t</a:t>
                      </a:r>
                      <a:r>
                        <a:rPr sz="1200" spc="0" dirty="0" smtClean="0">
                          <a:solidFill>
                            <a:srgbClr val="252525"/>
                          </a:solidFill>
                          <a:latin typeface="Arial"/>
                          <a:cs typeface="Arial"/>
                        </a:rPr>
                        <a:t>ions</a:t>
                      </a:r>
                      <a:r>
                        <a:rPr sz="1200" spc="-40" dirty="0" smtClean="0">
                          <a:solidFill>
                            <a:srgbClr val="252525"/>
                          </a:solidFill>
                          <a:latin typeface="Arial"/>
                          <a:cs typeface="Arial"/>
                        </a:rPr>
                        <a:t> </a:t>
                      </a:r>
                      <a:r>
                        <a:rPr sz="1200" spc="0" dirty="0" smtClean="0">
                          <a:solidFill>
                            <a:srgbClr val="252525"/>
                          </a:solidFill>
                          <a:latin typeface="Arial"/>
                          <a:cs typeface="Arial"/>
                        </a:rPr>
                        <a:t>of</a:t>
                      </a:r>
                      <a:r>
                        <a:rPr sz="1200" spc="-5" dirty="0" smtClean="0">
                          <a:solidFill>
                            <a:srgbClr val="252525"/>
                          </a:solidFill>
                          <a:latin typeface="Arial"/>
                          <a:cs typeface="Arial"/>
                        </a:rPr>
                        <a:t> </a:t>
                      </a:r>
                      <a:r>
                        <a:rPr sz="1200" spc="0" dirty="0" smtClean="0">
                          <a:solidFill>
                            <a:srgbClr val="252525"/>
                          </a:solidFill>
                          <a:latin typeface="Arial"/>
                          <a:cs typeface="Arial"/>
                        </a:rPr>
                        <a:t>b</a:t>
                      </a:r>
                      <a:r>
                        <a:rPr sz="1200" spc="5" dirty="0" smtClean="0">
                          <a:solidFill>
                            <a:srgbClr val="252525"/>
                          </a:solidFill>
                          <a:latin typeface="Arial"/>
                          <a:cs typeface="Arial"/>
                        </a:rPr>
                        <a:t>i</a:t>
                      </a:r>
                      <a:r>
                        <a:rPr sz="1200" spc="0" dirty="0" smtClean="0">
                          <a:solidFill>
                            <a:srgbClr val="252525"/>
                          </a:solidFill>
                          <a:latin typeface="Arial"/>
                          <a:cs typeface="Arial"/>
                        </a:rPr>
                        <a:t>opestic</a:t>
                      </a:r>
                      <a:r>
                        <a:rPr sz="1200" spc="5" dirty="0" smtClean="0">
                          <a:solidFill>
                            <a:srgbClr val="252525"/>
                          </a:solidFill>
                          <a:latin typeface="Arial"/>
                          <a:cs typeface="Arial"/>
                        </a:rPr>
                        <a:t>i</a:t>
                      </a:r>
                      <a:r>
                        <a:rPr sz="1200" spc="0" dirty="0" smtClean="0">
                          <a:solidFill>
                            <a:srgbClr val="252525"/>
                          </a:solidFill>
                          <a:latin typeface="Arial"/>
                          <a:cs typeface="Arial"/>
                        </a:rPr>
                        <a:t>des</a:t>
                      </a:r>
                      <a:r>
                        <a:rPr sz="1200" spc="-15" dirty="0" smtClean="0">
                          <a:solidFill>
                            <a:srgbClr val="252525"/>
                          </a:solidFill>
                          <a:latin typeface="Arial"/>
                          <a:cs typeface="Arial"/>
                        </a:rPr>
                        <a:t> </a:t>
                      </a:r>
                      <a:r>
                        <a:rPr sz="1200" spc="0" dirty="0" smtClean="0">
                          <a:solidFill>
                            <a:srgbClr val="252525"/>
                          </a:solidFill>
                          <a:latin typeface="Arial"/>
                          <a:cs typeface="Arial"/>
                        </a:rPr>
                        <a:t>use.</a:t>
                      </a:r>
                      <a:endParaRPr sz="1200" dirty="0">
                        <a:latin typeface="Arial"/>
                        <a:cs typeface="Arial"/>
                      </a:endParaRPr>
                    </a:p>
                  </a:txBody>
                  <a:tcPr marL="0" marR="0" marT="0" marB="0" anchor="ctr">
                    <a:lnL w="12700">
                      <a:solidFill>
                        <a:srgbClr val="252525"/>
                      </a:solidFill>
                      <a:prstDash val="solid"/>
                    </a:lnL>
                    <a:lnR w="12700">
                      <a:solidFill>
                        <a:srgbClr val="252525"/>
                      </a:solidFill>
                      <a:prstDash val="solid"/>
                    </a:lnR>
                    <a:lnT w="12700">
                      <a:solidFill>
                        <a:srgbClr val="252525"/>
                      </a:solidFill>
                      <a:prstDash val="solid"/>
                    </a:lnT>
                    <a:lnB w="12700">
                      <a:solidFill>
                        <a:srgbClr val="252525"/>
                      </a:solidFill>
                      <a:prstDash val="solid"/>
                    </a:lnB>
                    <a:lnTlToBr w="12700" cmpd="sng">
                      <a:noFill/>
                      <a:prstDash val="solid"/>
                    </a:lnTlToBr>
                    <a:lnBlToTr w="12700" cmpd="sng">
                      <a:noFill/>
                      <a:prstDash val="solid"/>
                    </a:lnBlToTr>
                    <a:solidFill>
                      <a:srgbClr val="F1F1F1"/>
                    </a:solidFill>
                  </a:tcPr>
                </a:tc>
              </a:tr>
              <a:tr h="1057449">
                <a:tc gridSpan="2">
                  <a: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86400">
                        <a:lnSpc>
                          <a:spcPct val="100000"/>
                        </a:lnSpc>
                      </a:pPr>
                      <a:r>
                        <a:rPr sz="1200" b="1" dirty="0" smtClean="0">
                          <a:solidFill>
                            <a:srgbClr val="252525"/>
                          </a:solidFill>
                          <a:latin typeface="Arial"/>
                          <a:cs typeface="Arial"/>
                        </a:rPr>
                        <a:t>Cross</a:t>
                      </a:r>
                      <a:r>
                        <a:rPr sz="1200" b="1" spc="-5" dirty="0" smtClean="0">
                          <a:solidFill>
                            <a:srgbClr val="252525"/>
                          </a:solidFill>
                          <a:latin typeface="Arial"/>
                          <a:cs typeface="Arial"/>
                        </a:rPr>
                        <a:t>-</a:t>
                      </a:r>
                      <a:r>
                        <a:rPr sz="1200" b="1" spc="0" dirty="0" smtClean="0">
                          <a:solidFill>
                            <a:srgbClr val="252525"/>
                          </a:solidFill>
                          <a:latin typeface="Arial"/>
                          <a:cs typeface="Arial"/>
                        </a:rPr>
                        <a:t>cu</a:t>
                      </a:r>
                      <a:r>
                        <a:rPr sz="1200" b="1" spc="-5" dirty="0" smtClean="0">
                          <a:solidFill>
                            <a:srgbClr val="252525"/>
                          </a:solidFill>
                          <a:latin typeface="Arial"/>
                          <a:cs typeface="Arial"/>
                        </a:rPr>
                        <a:t>tt</a:t>
                      </a:r>
                      <a:r>
                        <a:rPr sz="1200" b="1" spc="-10" dirty="0" smtClean="0">
                          <a:solidFill>
                            <a:srgbClr val="252525"/>
                          </a:solidFill>
                          <a:latin typeface="Arial"/>
                          <a:cs typeface="Arial"/>
                        </a:rPr>
                        <a:t>i</a:t>
                      </a:r>
                      <a:r>
                        <a:rPr sz="1200" b="1" spc="0" dirty="0" smtClean="0">
                          <a:solidFill>
                            <a:srgbClr val="252525"/>
                          </a:solidFill>
                          <a:latin typeface="Arial"/>
                          <a:cs typeface="Arial"/>
                        </a:rPr>
                        <a:t>ng:</a:t>
                      </a:r>
                      <a:endParaRPr sz="1200" dirty="0">
                        <a:latin typeface="Arial"/>
                        <a:cs typeface="Arial"/>
                      </a:endParaRPr>
                    </a:p>
                    <a:p>
                      <a:pPr marL="543600" lvl="1" indent="-343535">
                        <a:lnSpc>
                          <a:spcPct val="100000"/>
                        </a:lnSpc>
                        <a:spcBef>
                          <a:spcPts val="180"/>
                        </a:spcBef>
                        <a:buClr>
                          <a:srgbClr val="252525"/>
                        </a:buClr>
                        <a:buFont typeface="Symbol"/>
                        <a:buChar char=""/>
                        <a:tabLst>
                          <a:tab pos="885190" algn="l"/>
                        </a:tabLst>
                      </a:pPr>
                      <a:r>
                        <a:rPr sz="1200" dirty="0" smtClean="0">
                          <a:solidFill>
                            <a:srgbClr val="252525"/>
                          </a:solidFill>
                          <a:latin typeface="Arial"/>
                          <a:cs typeface="Arial"/>
                        </a:rPr>
                        <a:t>Cli</a:t>
                      </a:r>
                      <a:r>
                        <a:rPr sz="1200" spc="5" dirty="0" smtClean="0">
                          <a:solidFill>
                            <a:srgbClr val="252525"/>
                          </a:solidFill>
                          <a:latin typeface="Arial"/>
                          <a:cs typeface="Arial"/>
                        </a:rPr>
                        <a:t>m</a:t>
                      </a:r>
                      <a:r>
                        <a:rPr sz="1200" spc="0" dirty="0" smtClean="0">
                          <a:solidFill>
                            <a:srgbClr val="252525"/>
                          </a:solidFill>
                          <a:latin typeface="Arial"/>
                          <a:cs typeface="Arial"/>
                        </a:rPr>
                        <a:t>a</a:t>
                      </a:r>
                      <a:r>
                        <a:rPr sz="1200" spc="-5" dirty="0" smtClean="0">
                          <a:solidFill>
                            <a:srgbClr val="252525"/>
                          </a:solidFill>
                          <a:latin typeface="Arial"/>
                          <a:cs typeface="Arial"/>
                        </a:rPr>
                        <a:t>t</a:t>
                      </a:r>
                      <a:r>
                        <a:rPr sz="1200" spc="0" dirty="0" smtClean="0">
                          <a:solidFill>
                            <a:srgbClr val="252525"/>
                          </a:solidFill>
                          <a:latin typeface="Arial"/>
                          <a:cs typeface="Arial"/>
                        </a:rPr>
                        <a:t>e</a:t>
                      </a:r>
                      <a:r>
                        <a:rPr sz="1200" spc="-30" dirty="0" smtClean="0">
                          <a:solidFill>
                            <a:srgbClr val="252525"/>
                          </a:solidFill>
                          <a:latin typeface="Arial"/>
                          <a:cs typeface="Arial"/>
                        </a:rPr>
                        <a:t> </a:t>
                      </a:r>
                      <a:r>
                        <a:rPr sz="1200" spc="0" dirty="0" smtClean="0">
                          <a:solidFill>
                            <a:srgbClr val="252525"/>
                          </a:solidFill>
                          <a:latin typeface="Arial"/>
                          <a:cs typeface="Arial"/>
                        </a:rPr>
                        <a:t>s</a:t>
                      </a:r>
                      <a:r>
                        <a:rPr sz="1200" spc="5" dirty="0" smtClean="0">
                          <a:solidFill>
                            <a:srgbClr val="252525"/>
                          </a:solidFill>
                          <a:latin typeface="Arial"/>
                          <a:cs typeface="Arial"/>
                        </a:rPr>
                        <a:t>m</a:t>
                      </a:r>
                      <a:r>
                        <a:rPr sz="1200" spc="0" dirty="0" smtClean="0">
                          <a:solidFill>
                            <a:srgbClr val="252525"/>
                          </a:solidFill>
                          <a:latin typeface="Arial"/>
                          <a:cs typeface="Arial"/>
                        </a:rPr>
                        <a:t>art</a:t>
                      </a:r>
                      <a:r>
                        <a:rPr sz="1200" spc="-25" dirty="0" smtClean="0">
                          <a:solidFill>
                            <a:srgbClr val="252525"/>
                          </a:solidFill>
                          <a:latin typeface="Arial"/>
                          <a:cs typeface="Arial"/>
                        </a:rPr>
                        <a:t> </a:t>
                      </a:r>
                      <a:r>
                        <a:rPr sz="1200" spc="0" dirty="0" smtClean="0">
                          <a:solidFill>
                            <a:srgbClr val="252525"/>
                          </a:solidFill>
                          <a:latin typeface="Arial"/>
                          <a:cs typeface="Arial"/>
                        </a:rPr>
                        <a:t>agricu</a:t>
                      </a:r>
                      <a:r>
                        <a:rPr sz="1200" spc="5" dirty="0" smtClean="0">
                          <a:solidFill>
                            <a:srgbClr val="252525"/>
                          </a:solidFill>
                          <a:latin typeface="Arial"/>
                          <a:cs typeface="Arial"/>
                        </a:rPr>
                        <a:t>l</a:t>
                      </a:r>
                      <a:r>
                        <a:rPr sz="1200" spc="-10" dirty="0" smtClean="0">
                          <a:solidFill>
                            <a:srgbClr val="252525"/>
                          </a:solidFill>
                          <a:latin typeface="Arial"/>
                          <a:cs typeface="Arial"/>
                        </a:rPr>
                        <a:t>t</a:t>
                      </a:r>
                      <a:r>
                        <a:rPr sz="1200" spc="0" dirty="0" smtClean="0">
                          <a:solidFill>
                            <a:srgbClr val="252525"/>
                          </a:solidFill>
                          <a:latin typeface="Arial"/>
                          <a:cs typeface="Arial"/>
                        </a:rPr>
                        <a:t>ure</a:t>
                      </a:r>
                      <a:endParaRPr sz="1200" dirty="0">
                        <a:latin typeface="Arial"/>
                        <a:cs typeface="Arial"/>
                      </a:endParaRPr>
                    </a:p>
                    <a:p>
                      <a:pPr marL="543600" lvl="1" indent="-343535">
                        <a:lnSpc>
                          <a:spcPct val="100000"/>
                        </a:lnSpc>
                        <a:spcBef>
                          <a:spcPts val="190"/>
                        </a:spcBef>
                        <a:buClr>
                          <a:srgbClr val="252525"/>
                        </a:buClr>
                        <a:buFont typeface="Symbol"/>
                        <a:buChar char=""/>
                        <a:tabLst>
                          <a:tab pos="885190" algn="l"/>
                        </a:tabLst>
                      </a:pPr>
                      <a:r>
                        <a:rPr sz="1200" spc="-10" dirty="0" smtClean="0">
                          <a:solidFill>
                            <a:srgbClr val="252525"/>
                          </a:solidFill>
                          <a:latin typeface="Arial"/>
                          <a:cs typeface="Arial"/>
                        </a:rPr>
                        <a:t>I</a:t>
                      </a:r>
                      <a:r>
                        <a:rPr sz="1200" spc="0" dirty="0" smtClean="0">
                          <a:solidFill>
                            <a:srgbClr val="252525"/>
                          </a:solidFill>
                          <a:latin typeface="Arial"/>
                          <a:cs typeface="Arial"/>
                        </a:rPr>
                        <a:t>ns</a:t>
                      </a:r>
                      <a:r>
                        <a:rPr sz="1200" spc="-5" dirty="0" smtClean="0">
                          <a:solidFill>
                            <a:srgbClr val="252525"/>
                          </a:solidFill>
                          <a:latin typeface="Arial"/>
                          <a:cs typeface="Arial"/>
                        </a:rPr>
                        <a:t>t</a:t>
                      </a:r>
                      <a:r>
                        <a:rPr sz="1200" spc="0" dirty="0" smtClean="0">
                          <a:solidFill>
                            <a:srgbClr val="252525"/>
                          </a:solidFill>
                          <a:latin typeface="Arial"/>
                          <a:cs typeface="Arial"/>
                        </a:rPr>
                        <a:t>i</a:t>
                      </a:r>
                      <a:r>
                        <a:rPr sz="1200" spc="-10" dirty="0" smtClean="0">
                          <a:solidFill>
                            <a:srgbClr val="252525"/>
                          </a:solidFill>
                          <a:latin typeface="Arial"/>
                          <a:cs typeface="Arial"/>
                        </a:rPr>
                        <a:t>t</a:t>
                      </a:r>
                      <a:r>
                        <a:rPr sz="1200" spc="0" dirty="0" smtClean="0">
                          <a:solidFill>
                            <a:srgbClr val="252525"/>
                          </a:solidFill>
                          <a:latin typeface="Arial"/>
                          <a:cs typeface="Arial"/>
                        </a:rPr>
                        <a:t>u</a:t>
                      </a:r>
                      <a:r>
                        <a:rPr sz="1200" spc="-5" dirty="0" smtClean="0">
                          <a:solidFill>
                            <a:srgbClr val="252525"/>
                          </a:solidFill>
                          <a:latin typeface="Arial"/>
                          <a:cs typeface="Arial"/>
                        </a:rPr>
                        <a:t>t</a:t>
                      </a:r>
                      <a:r>
                        <a:rPr sz="1200" spc="0" dirty="0" smtClean="0">
                          <a:solidFill>
                            <a:srgbClr val="252525"/>
                          </a:solidFill>
                          <a:latin typeface="Arial"/>
                          <a:cs typeface="Arial"/>
                        </a:rPr>
                        <a:t>ional</a:t>
                      </a:r>
                      <a:r>
                        <a:rPr sz="1200" spc="-10" dirty="0" smtClean="0">
                          <a:solidFill>
                            <a:srgbClr val="252525"/>
                          </a:solidFill>
                          <a:latin typeface="Arial"/>
                          <a:cs typeface="Arial"/>
                        </a:rPr>
                        <a:t> </a:t>
                      </a:r>
                      <a:r>
                        <a:rPr sz="1200" spc="0" dirty="0" smtClean="0">
                          <a:solidFill>
                            <a:srgbClr val="252525"/>
                          </a:solidFill>
                          <a:latin typeface="Arial"/>
                          <a:cs typeface="Arial"/>
                        </a:rPr>
                        <a:t>capac</a:t>
                      </a:r>
                      <a:r>
                        <a:rPr sz="1200" spc="5" dirty="0" smtClean="0">
                          <a:solidFill>
                            <a:srgbClr val="252525"/>
                          </a:solidFill>
                          <a:latin typeface="Arial"/>
                          <a:cs typeface="Arial"/>
                        </a:rPr>
                        <a:t>i</a:t>
                      </a:r>
                      <a:r>
                        <a:rPr sz="1200" spc="-10" dirty="0" smtClean="0">
                          <a:solidFill>
                            <a:srgbClr val="252525"/>
                          </a:solidFill>
                          <a:latin typeface="Arial"/>
                          <a:cs typeface="Arial"/>
                        </a:rPr>
                        <a:t>t</a:t>
                      </a:r>
                      <a:r>
                        <a:rPr sz="1200" spc="0" dirty="0" smtClean="0">
                          <a:solidFill>
                            <a:srgbClr val="252525"/>
                          </a:solidFill>
                          <a:latin typeface="Arial"/>
                          <a:cs typeface="Arial"/>
                        </a:rPr>
                        <a:t>y</a:t>
                      </a:r>
                      <a:r>
                        <a:rPr sz="1200" spc="-15" dirty="0" smtClean="0">
                          <a:solidFill>
                            <a:srgbClr val="252525"/>
                          </a:solidFill>
                          <a:latin typeface="Arial"/>
                          <a:cs typeface="Arial"/>
                        </a:rPr>
                        <a:t> </a:t>
                      </a:r>
                      <a:r>
                        <a:rPr sz="1200" spc="0" dirty="0" smtClean="0">
                          <a:solidFill>
                            <a:srgbClr val="252525"/>
                          </a:solidFill>
                          <a:latin typeface="Arial"/>
                          <a:cs typeface="Arial"/>
                        </a:rPr>
                        <a:t>bu</a:t>
                      </a:r>
                      <a:r>
                        <a:rPr sz="1200" spc="5" dirty="0" smtClean="0">
                          <a:solidFill>
                            <a:srgbClr val="252525"/>
                          </a:solidFill>
                          <a:latin typeface="Arial"/>
                          <a:cs typeface="Arial"/>
                        </a:rPr>
                        <a:t>i</a:t>
                      </a:r>
                      <a:r>
                        <a:rPr sz="1200" spc="0" dirty="0" smtClean="0">
                          <a:solidFill>
                            <a:srgbClr val="252525"/>
                          </a:solidFill>
                          <a:latin typeface="Arial"/>
                          <a:cs typeface="Arial"/>
                        </a:rPr>
                        <a:t>ld</a:t>
                      </a:r>
                      <a:r>
                        <a:rPr sz="1200" spc="5" dirty="0" smtClean="0">
                          <a:solidFill>
                            <a:srgbClr val="252525"/>
                          </a:solidFill>
                          <a:latin typeface="Arial"/>
                          <a:cs typeface="Arial"/>
                        </a:rPr>
                        <a:t>i</a:t>
                      </a:r>
                      <a:r>
                        <a:rPr sz="1200" spc="0" dirty="0" smtClean="0">
                          <a:solidFill>
                            <a:srgbClr val="252525"/>
                          </a:solidFill>
                          <a:latin typeface="Arial"/>
                          <a:cs typeface="Arial"/>
                        </a:rPr>
                        <a:t>ng</a:t>
                      </a:r>
                      <a:endParaRPr sz="1200" dirty="0">
                        <a:latin typeface="Arial"/>
                        <a:cs typeface="Arial"/>
                      </a:endParaRPr>
                    </a:p>
                    <a:p>
                      <a:pPr marL="543600" lvl="1" indent="-343535">
                        <a:lnSpc>
                          <a:spcPct val="100000"/>
                        </a:lnSpc>
                        <a:spcBef>
                          <a:spcPts val="195"/>
                        </a:spcBef>
                        <a:buClr>
                          <a:srgbClr val="252525"/>
                        </a:buClr>
                        <a:buFont typeface="Symbol"/>
                        <a:buChar char=""/>
                        <a:tabLst>
                          <a:tab pos="885190" algn="l"/>
                        </a:tabLst>
                      </a:pPr>
                      <a:r>
                        <a:rPr sz="1200" dirty="0" smtClean="0">
                          <a:solidFill>
                            <a:srgbClr val="252525"/>
                          </a:solidFill>
                          <a:latin typeface="Arial"/>
                          <a:cs typeface="Arial"/>
                        </a:rPr>
                        <a:t>Pub</a:t>
                      </a:r>
                      <a:r>
                        <a:rPr sz="1200" spc="5" dirty="0" smtClean="0">
                          <a:solidFill>
                            <a:srgbClr val="252525"/>
                          </a:solidFill>
                          <a:latin typeface="Arial"/>
                          <a:cs typeface="Arial"/>
                        </a:rPr>
                        <a:t>l</a:t>
                      </a:r>
                      <a:r>
                        <a:rPr sz="1200" spc="0" dirty="0" smtClean="0">
                          <a:solidFill>
                            <a:srgbClr val="252525"/>
                          </a:solidFill>
                          <a:latin typeface="Arial"/>
                          <a:cs typeface="Arial"/>
                        </a:rPr>
                        <a:t>ica</a:t>
                      </a:r>
                      <a:r>
                        <a:rPr sz="1200" spc="-5" dirty="0" smtClean="0">
                          <a:solidFill>
                            <a:srgbClr val="252525"/>
                          </a:solidFill>
                          <a:latin typeface="Arial"/>
                          <a:cs typeface="Arial"/>
                        </a:rPr>
                        <a:t>t</a:t>
                      </a:r>
                      <a:r>
                        <a:rPr sz="1200" spc="0" dirty="0" smtClean="0">
                          <a:solidFill>
                            <a:srgbClr val="252525"/>
                          </a:solidFill>
                          <a:latin typeface="Arial"/>
                          <a:cs typeface="Arial"/>
                        </a:rPr>
                        <a:t>ion</a:t>
                      </a:r>
                      <a:r>
                        <a:rPr sz="1200" spc="-30" dirty="0" smtClean="0">
                          <a:solidFill>
                            <a:srgbClr val="252525"/>
                          </a:solidFill>
                          <a:latin typeface="Arial"/>
                          <a:cs typeface="Arial"/>
                        </a:rPr>
                        <a:t> </a:t>
                      </a:r>
                      <a:r>
                        <a:rPr sz="1200" spc="0" dirty="0" smtClean="0">
                          <a:solidFill>
                            <a:srgbClr val="252525"/>
                          </a:solidFill>
                          <a:latin typeface="Arial"/>
                          <a:cs typeface="Arial"/>
                        </a:rPr>
                        <a:t>o</a:t>
                      </a:r>
                      <a:r>
                        <a:rPr sz="1200" spc="5" dirty="0" smtClean="0">
                          <a:solidFill>
                            <a:srgbClr val="252525"/>
                          </a:solidFill>
                          <a:latin typeface="Arial"/>
                          <a:cs typeface="Arial"/>
                        </a:rPr>
                        <a:t>f</a:t>
                      </a:r>
                      <a:r>
                        <a:rPr sz="1200" spc="0" dirty="0" smtClean="0">
                          <a:solidFill>
                            <a:srgbClr val="252525"/>
                          </a:solidFill>
                          <a:latin typeface="Arial"/>
                          <a:cs typeface="Arial"/>
                        </a:rPr>
                        <a:t>,</a:t>
                      </a:r>
                      <a:r>
                        <a:rPr sz="1200" spc="-25" dirty="0" smtClean="0">
                          <a:solidFill>
                            <a:srgbClr val="252525"/>
                          </a:solidFill>
                          <a:latin typeface="Arial"/>
                          <a:cs typeface="Arial"/>
                        </a:rPr>
                        <a:t> </a:t>
                      </a:r>
                      <a:r>
                        <a:rPr sz="1200" spc="0" dirty="0" smtClean="0">
                          <a:solidFill>
                            <a:srgbClr val="252525"/>
                          </a:solidFill>
                          <a:latin typeface="Arial"/>
                          <a:cs typeface="Arial"/>
                        </a:rPr>
                        <a:t>and access</a:t>
                      </a:r>
                      <a:r>
                        <a:rPr sz="1200" spc="-20" dirty="0" smtClean="0">
                          <a:solidFill>
                            <a:srgbClr val="252525"/>
                          </a:solidFill>
                          <a:latin typeface="Arial"/>
                          <a:cs typeface="Arial"/>
                        </a:rPr>
                        <a:t> </a:t>
                      </a:r>
                      <a:r>
                        <a:rPr sz="1200" spc="-10" dirty="0" smtClean="0">
                          <a:solidFill>
                            <a:srgbClr val="252525"/>
                          </a:solidFill>
                          <a:latin typeface="Arial"/>
                          <a:cs typeface="Arial"/>
                        </a:rPr>
                        <a:t>t</a:t>
                      </a:r>
                      <a:r>
                        <a:rPr sz="1200" spc="0" dirty="0" smtClean="0">
                          <a:solidFill>
                            <a:srgbClr val="252525"/>
                          </a:solidFill>
                          <a:latin typeface="Arial"/>
                          <a:cs typeface="Arial"/>
                        </a:rPr>
                        <a:t>o,</a:t>
                      </a:r>
                      <a:r>
                        <a:rPr sz="1200" spc="-10" dirty="0" smtClean="0">
                          <a:solidFill>
                            <a:srgbClr val="252525"/>
                          </a:solidFill>
                          <a:latin typeface="Arial"/>
                          <a:cs typeface="Arial"/>
                        </a:rPr>
                        <a:t> </a:t>
                      </a:r>
                      <a:r>
                        <a:rPr sz="1200" spc="0" dirty="0" smtClean="0">
                          <a:solidFill>
                            <a:srgbClr val="252525"/>
                          </a:solidFill>
                          <a:latin typeface="Arial"/>
                          <a:cs typeface="Arial"/>
                        </a:rPr>
                        <a:t>au</a:t>
                      </a:r>
                      <a:r>
                        <a:rPr sz="1200" spc="-5" dirty="0" smtClean="0">
                          <a:solidFill>
                            <a:srgbClr val="252525"/>
                          </a:solidFill>
                          <a:latin typeface="Arial"/>
                          <a:cs typeface="Arial"/>
                        </a:rPr>
                        <a:t>t</a:t>
                      </a:r>
                      <a:r>
                        <a:rPr sz="1200" spc="0" dirty="0" smtClean="0">
                          <a:solidFill>
                            <a:srgbClr val="252525"/>
                          </a:solidFill>
                          <a:latin typeface="Arial"/>
                          <a:cs typeface="Arial"/>
                        </a:rPr>
                        <a:t>hori</a:t>
                      </a:r>
                      <a:r>
                        <a:rPr sz="1200" spc="-10" dirty="0" smtClean="0">
                          <a:solidFill>
                            <a:srgbClr val="252525"/>
                          </a:solidFill>
                          <a:latin typeface="Arial"/>
                          <a:cs typeface="Arial"/>
                        </a:rPr>
                        <a:t>t</a:t>
                      </a:r>
                      <a:r>
                        <a:rPr sz="1200" spc="0" dirty="0" smtClean="0">
                          <a:solidFill>
                            <a:srgbClr val="252525"/>
                          </a:solidFill>
                          <a:latin typeface="Arial"/>
                          <a:cs typeface="Arial"/>
                        </a:rPr>
                        <a:t>a</a:t>
                      </a:r>
                      <a:r>
                        <a:rPr sz="1200" spc="-5" dirty="0" smtClean="0">
                          <a:solidFill>
                            <a:srgbClr val="252525"/>
                          </a:solidFill>
                          <a:latin typeface="Arial"/>
                          <a:cs typeface="Arial"/>
                        </a:rPr>
                        <a:t>t</a:t>
                      </a:r>
                      <a:r>
                        <a:rPr sz="1200" spc="0" dirty="0" smtClean="0">
                          <a:solidFill>
                            <a:srgbClr val="252525"/>
                          </a:solidFill>
                          <a:latin typeface="Arial"/>
                          <a:cs typeface="Arial"/>
                        </a:rPr>
                        <a:t>i</a:t>
                      </a:r>
                      <a:r>
                        <a:rPr sz="1200" spc="-15" dirty="0" smtClean="0">
                          <a:solidFill>
                            <a:srgbClr val="252525"/>
                          </a:solidFill>
                          <a:latin typeface="Arial"/>
                          <a:cs typeface="Arial"/>
                        </a:rPr>
                        <a:t>v</a:t>
                      </a:r>
                      <a:r>
                        <a:rPr sz="1200" spc="0" dirty="0" smtClean="0">
                          <a:solidFill>
                            <a:srgbClr val="252525"/>
                          </a:solidFill>
                          <a:latin typeface="Arial"/>
                          <a:cs typeface="Arial"/>
                        </a:rPr>
                        <a:t>e</a:t>
                      </a:r>
                      <a:r>
                        <a:rPr sz="1200" spc="-5" dirty="0" smtClean="0">
                          <a:solidFill>
                            <a:srgbClr val="252525"/>
                          </a:solidFill>
                          <a:latin typeface="Arial"/>
                          <a:cs typeface="Arial"/>
                        </a:rPr>
                        <a:t> </a:t>
                      </a:r>
                      <a:r>
                        <a:rPr sz="1200" spc="0" dirty="0" smtClean="0">
                          <a:solidFill>
                            <a:srgbClr val="252525"/>
                          </a:solidFill>
                          <a:latin typeface="Arial"/>
                          <a:cs typeface="Arial"/>
                        </a:rPr>
                        <a:t>in</a:t>
                      </a:r>
                      <a:r>
                        <a:rPr sz="1200" spc="5" dirty="0" smtClean="0">
                          <a:solidFill>
                            <a:srgbClr val="252525"/>
                          </a:solidFill>
                          <a:latin typeface="Arial"/>
                          <a:cs typeface="Arial"/>
                        </a:rPr>
                        <a:t>f</a:t>
                      </a:r>
                      <a:r>
                        <a:rPr sz="1200" spc="0" dirty="0" smtClean="0">
                          <a:solidFill>
                            <a:srgbClr val="252525"/>
                          </a:solidFill>
                          <a:latin typeface="Arial"/>
                          <a:cs typeface="Arial"/>
                        </a:rPr>
                        <a:t>orma</a:t>
                      </a:r>
                      <a:r>
                        <a:rPr sz="1200" spc="-5" dirty="0" smtClean="0">
                          <a:solidFill>
                            <a:srgbClr val="252525"/>
                          </a:solidFill>
                          <a:latin typeface="Arial"/>
                          <a:cs typeface="Arial"/>
                        </a:rPr>
                        <a:t>t</a:t>
                      </a:r>
                      <a:r>
                        <a:rPr sz="1200" spc="0" dirty="0" smtClean="0">
                          <a:solidFill>
                            <a:srgbClr val="252525"/>
                          </a:solidFill>
                          <a:latin typeface="Arial"/>
                          <a:cs typeface="Arial"/>
                        </a:rPr>
                        <a:t>ion</a:t>
                      </a:r>
                      <a:r>
                        <a:rPr sz="1200" spc="-40" dirty="0" smtClean="0">
                          <a:solidFill>
                            <a:srgbClr val="252525"/>
                          </a:solidFill>
                          <a:latin typeface="Arial"/>
                          <a:cs typeface="Arial"/>
                        </a:rPr>
                        <a:t> </a:t>
                      </a:r>
                      <a:r>
                        <a:rPr sz="1200" spc="-5" dirty="0" smtClean="0">
                          <a:solidFill>
                            <a:srgbClr val="252525"/>
                          </a:solidFill>
                          <a:latin typeface="Arial"/>
                          <a:cs typeface="Arial"/>
                        </a:rPr>
                        <a:t>r</a:t>
                      </a:r>
                      <a:r>
                        <a:rPr sz="1200" spc="0" dirty="0" smtClean="0">
                          <a:solidFill>
                            <a:srgbClr val="252525"/>
                          </a:solidFill>
                          <a:latin typeface="Arial"/>
                          <a:cs typeface="Arial"/>
                        </a:rPr>
                        <a:t>esources</a:t>
                      </a:r>
                      <a:endParaRPr sz="1200" dirty="0">
                        <a:latin typeface="Arial"/>
                        <a:cs typeface="Arial"/>
                      </a:endParaRPr>
                    </a:p>
                  </a:txBody>
                  <a:tcPr marL="0" marR="0" marT="0" marB="0" anchor="ctr">
                    <a:lnL w="12700">
                      <a:solidFill>
                        <a:srgbClr val="252525"/>
                      </a:solidFill>
                      <a:prstDash val="solid"/>
                    </a:lnL>
                    <a:lnR w="12700">
                      <a:solidFill>
                        <a:srgbClr val="252525"/>
                      </a:solidFill>
                      <a:prstDash val="solid"/>
                    </a:lnR>
                    <a:lnT w="12700">
                      <a:solidFill>
                        <a:srgbClr val="252525"/>
                      </a:solidFill>
                      <a:prstDash val="solid"/>
                    </a:lnT>
                    <a:lnB w="12700">
                      <a:solidFill>
                        <a:srgbClr val="000000"/>
                      </a:solidFill>
                      <a:prstDash val="solid"/>
                    </a:lnB>
                    <a:lnTlToBr w="12700" cmpd="sng">
                      <a:noFill/>
                      <a:prstDash val="solid"/>
                    </a:lnTlToBr>
                    <a:lnBlToTr w="12700" cmpd="sng">
                      <a:noFill/>
                      <a:prstDash val="solid"/>
                    </a:lnBlToTr>
                    <a:solidFill>
                      <a:srgbClr val="E9E9E9"/>
                    </a:solidFill>
                  </a:tcPr>
                </a:tc>
                <a:tc hMerge="1">
                  <a:txBody>
                    <a:bodyPr/>
                    <a:lstStyle/>
                    <a:p>
                      <a:endParaRPr/>
                    </a:p>
                  </a:txBody>
                  <a:tcPr marL="0" marR="0" marT="0" marB="0"/>
                </a:tc>
              </a:tr>
            </a:tbl>
          </a:graphicData>
        </a:graphic>
      </p:graphicFrame>
      <p:sp>
        <p:nvSpPr>
          <p:cNvPr id="3" name="Rectangle 2"/>
          <p:cNvSpPr/>
          <p:nvPr/>
        </p:nvSpPr>
        <p:spPr>
          <a:xfrm>
            <a:off x="539552" y="116632"/>
            <a:ext cx="7272808" cy="1515800"/>
          </a:xfrm>
          <a:prstGeom prst="rect">
            <a:avLst/>
          </a:prstGeom>
        </p:spPr>
        <p:txBody>
          <a:bodyPr wrap="square">
            <a:spAutoFit/>
          </a:bodyPr>
          <a:lstStyle/>
          <a:p>
            <a:pPr lvl="0" indent="-285750" fontAlgn="auto">
              <a:lnSpc>
                <a:spcPts val="3720"/>
              </a:lnSpc>
              <a:spcBef>
                <a:spcPts val="0"/>
              </a:spcBef>
              <a:spcAft>
                <a:spcPts val="0"/>
              </a:spcAft>
              <a:buClr>
                <a:srgbClr val="7BC143"/>
              </a:buClr>
            </a:pPr>
            <a:r>
              <a:rPr lang="en-GB" b="1" dirty="0">
                <a:solidFill>
                  <a:srgbClr val="4C4C4C"/>
                </a:solidFill>
                <a:latin typeface="Calibri"/>
                <a:cs typeface="Arial" panose="020B0604020202020204" pitchFamily="34" charset="0"/>
              </a:rPr>
              <a:t>Consolidated Priority Areas and Issues 2015 </a:t>
            </a:r>
            <a:r>
              <a:rPr lang="en-GB" b="1" dirty="0" smtClean="0">
                <a:solidFill>
                  <a:srgbClr val="4C4C4C"/>
                </a:solidFill>
                <a:latin typeface="Calibri"/>
                <a:cs typeface="Arial" panose="020B0604020202020204" pitchFamily="34" charset="0"/>
              </a:rPr>
              <a:t>- Regional </a:t>
            </a:r>
            <a:r>
              <a:rPr lang="en-GB" dirty="0" smtClean="0">
                <a:solidFill>
                  <a:schemeClr val="accent6">
                    <a:lumMod val="75000"/>
                  </a:schemeClr>
                </a:solidFill>
                <a:latin typeface="Calibri"/>
                <a:cs typeface="Arial" panose="020B0604020202020204" pitchFamily="34" charset="0"/>
              </a:rPr>
              <a:t>(to modify the table accordingly)</a:t>
            </a:r>
          </a:p>
          <a:p>
            <a:pPr lvl="0" indent="-285750" fontAlgn="auto">
              <a:lnSpc>
                <a:spcPts val="3720"/>
              </a:lnSpc>
              <a:spcBef>
                <a:spcPts val="0"/>
              </a:spcBef>
              <a:spcAft>
                <a:spcPts val="0"/>
              </a:spcAft>
              <a:buClr>
                <a:srgbClr val="7BC143"/>
              </a:buClr>
            </a:pPr>
            <a:endParaRPr lang="en-GB" b="1" dirty="0">
              <a:solidFill>
                <a:srgbClr val="4C4C4C"/>
              </a:solidFill>
              <a:latin typeface="Calibri"/>
              <a:cs typeface="Arial" panose="020B0604020202020204" pitchFamily="34" charset="0"/>
            </a:endParaRPr>
          </a:p>
        </p:txBody>
      </p:sp>
    </p:spTree>
    <p:extLst>
      <p:ext uri="{BB962C8B-B14F-4D97-AF65-F5344CB8AC3E}">
        <p14:creationId xmlns:p14="http://schemas.microsoft.com/office/powerpoint/2010/main" val="1681874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412570" y="845595"/>
            <a:ext cx="5479909" cy="5281196"/>
          </a:xfrm>
        </p:spPr>
        <p:txBody>
          <a:bodyPr>
            <a:normAutofit/>
          </a:bodyPr>
          <a:lstStyle/>
          <a:p>
            <a:pPr marL="216000" marR="630936" indent="-216000" algn="just" fontAlgn="t">
              <a:lnSpc>
                <a:spcPct val="114000"/>
              </a:lnSpc>
              <a:spcBef>
                <a:spcPts val="0"/>
              </a:spcBef>
              <a:buFont typeface="Arial" panose="020B0604020202020204" pitchFamily="34" charset="0"/>
              <a:buChar char="•"/>
            </a:pPr>
            <a:endParaRPr lang="en-GB" dirty="0">
              <a:solidFill>
                <a:srgbClr val="252525"/>
              </a:solidFill>
              <a:cs typeface="Arial"/>
            </a:endParaRPr>
          </a:p>
          <a:p>
            <a:pPr marL="0" marR="630936" indent="0" algn="just" fontAlgn="t">
              <a:lnSpc>
                <a:spcPct val="114000"/>
              </a:lnSpc>
              <a:spcBef>
                <a:spcPts val="0"/>
              </a:spcBef>
              <a:buNone/>
            </a:pPr>
            <a:endParaRPr lang="en-GB" dirty="0" smtClean="0">
              <a:solidFill>
                <a:srgbClr val="252525"/>
              </a:solidFill>
              <a:cs typeface="Arial"/>
            </a:endParaRPr>
          </a:p>
          <a:p>
            <a:pPr marL="216000" marR="630936" indent="-216000" algn="just" fontAlgn="t">
              <a:lnSpc>
                <a:spcPct val="114000"/>
              </a:lnSpc>
              <a:spcBef>
                <a:spcPts val="0"/>
              </a:spcBef>
              <a:buFont typeface="Arial" panose="020B0604020202020204" pitchFamily="34" charset="0"/>
              <a:buChar char="•"/>
            </a:pPr>
            <a:r>
              <a:rPr lang="en-GB" dirty="0" smtClean="0">
                <a:solidFill>
                  <a:srgbClr val="252525"/>
                </a:solidFill>
                <a:cs typeface="Arial"/>
              </a:rPr>
              <a:t>Develop </a:t>
            </a:r>
            <a:r>
              <a:rPr lang="en-GB" dirty="0">
                <a:solidFill>
                  <a:srgbClr val="252525"/>
                </a:solidFill>
                <a:cs typeface="Arial"/>
              </a:rPr>
              <a:t>recommendations </a:t>
            </a:r>
            <a:r>
              <a:rPr lang="en-GB" dirty="0" smtClean="0">
                <a:solidFill>
                  <a:srgbClr val="252525"/>
                </a:solidFill>
                <a:cs typeface="Arial"/>
              </a:rPr>
              <a:t>and </a:t>
            </a:r>
            <a:r>
              <a:rPr lang="en-GB" dirty="0">
                <a:solidFill>
                  <a:srgbClr val="252525"/>
                </a:solidFill>
                <a:cs typeface="Arial"/>
              </a:rPr>
              <a:t>action plans of agreed “Priority </a:t>
            </a:r>
            <a:r>
              <a:rPr lang="en-GB" dirty="0" smtClean="0">
                <a:solidFill>
                  <a:srgbClr val="252525"/>
                </a:solidFill>
                <a:cs typeface="Arial"/>
              </a:rPr>
              <a:t>Areas/Issues </a:t>
            </a:r>
            <a:r>
              <a:rPr lang="en-GB" dirty="0">
                <a:solidFill>
                  <a:srgbClr val="252525"/>
                </a:solidFill>
                <a:cs typeface="Arial"/>
              </a:rPr>
              <a:t>for Action” for going </a:t>
            </a:r>
            <a:r>
              <a:rPr lang="en-GB" dirty="0" smtClean="0">
                <a:solidFill>
                  <a:srgbClr val="252525"/>
                </a:solidFill>
                <a:cs typeface="Arial"/>
              </a:rPr>
              <a:t>forward</a:t>
            </a:r>
          </a:p>
          <a:p>
            <a:pPr marL="216000" marR="630936" indent="-216000" algn="just" fontAlgn="t">
              <a:lnSpc>
                <a:spcPct val="114000"/>
              </a:lnSpc>
              <a:spcBef>
                <a:spcPts val="0"/>
              </a:spcBef>
              <a:buFont typeface="Arial" panose="020B0604020202020204" pitchFamily="34" charset="0"/>
              <a:buChar char="•"/>
            </a:pPr>
            <a:endParaRPr lang="en-GB" dirty="0">
              <a:solidFill>
                <a:srgbClr val="252525"/>
              </a:solidFill>
              <a:cs typeface="Arial"/>
            </a:endParaRPr>
          </a:p>
          <a:p>
            <a:pPr marL="216000" marR="630936" indent="-216000" algn="just" fontAlgn="t">
              <a:lnSpc>
                <a:spcPct val="114000"/>
              </a:lnSpc>
              <a:spcBef>
                <a:spcPts val="0"/>
              </a:spcBef>
              <a:buFont typeface="Arial" panose="020B0604020202020204" pitchFamily="34" charset="0"/>
              <a:buChar char="•"/>
            </a:pPr>
            <a:endParaRPr lang="en-GB" dirty="0"/>
          </a:p>
          <a:p>
            <a:pPr marL="216000" marR="630936" indent="-216000" algn="just" fontAlgn="t">
              <a:lnSpc>
                <a:spcPct val="114000"/>
              </a:lnSpc>
              <a:spcBef>
                <a:spcPts val="0"/>
              </a:spcBef>
              <a:buFont typeface="Arial" panose="020B0604020202020204" pitchFamily="34" charset="0"/>
              <a:buChar char="•"/>
            </a:pPr>
            <a:endParaRPr lang="en-GB" dirty="0"/>
          </a:p>
        </p:txBody>
      </p:sp>
      <p:sp>
        <p:nvSpPr>
          <p:cNvPr id="4" name="Text Placeholder 3"/>
          <p:cNvSpPr>
            <a:spLocks noGrp="1"/>
          </p:cNvSpPr>
          <p:nvPr>
            <p:ph type="body" sz="quarter" idx="12"/>
          </p:nvPr>
        </p:nvSpPr>
        <p:spPr/>
        <p:txBody>
          <a:bodyPr>
            <a:normAutofit/>
          </a:bodyPr>
          <a:lstStyle/>
          <a:p>
            <a:r>
              <a:rPr lang="en-GB" sz="2400" dirty="0" smtClean="0"/>
              <a:t>Specific Objectives </a:t>
            </a:r>
            <a:endParaRPr lang="en-GB" sz="2400" dirty="0"/>
          </a:p>
        </p:txBody>
      </p:sp>
      <p:pic>
        <p:nvPicPr>
          <p:cNvPr id="5" name="Picture Placeholder 4"/>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a:stretch/>
        </p:blipFill>
        <p:spPr>
          <a:xfrm>
            <a:off x="0" y="0"/>
            <a:ext cx="3132138" cy="6156000"/>
          </a:xfrm>
        </p:spPr>
      </p:pic>
    </p:spTree>
    <p:extLst>
      <p:ext uri="{BB962C8B-B14F-4D97-AF65-F5344CB8AC3E}">
        <p14:creationId xmlns:p14="http://schemas.microsoft.com/office/powerpoint/2010/main" val="2678513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203848" y="989612"/>
            <a:ext cx="5976664" cy="5137179"/>
          </a:xfrm>
        </p:spPr>
        <p:txBody>
          <a:bodyPr>
            <a:noAutofit/>
          </a:bodyPr>
          <a:lstStyle/>
          <a:p>
            <a:pPr marL="216000" marR="630936" indent="-216000" algn="just" fontAlgn="t">
              <a:lnSpc>
                <a:spcPct val="114000"/>
              </a:lnSpc>
              <a:spcBef>
                <a:spcPts val="500"/>
              </a:spcBef>
              <a:spcAft>
                <a:spcPts val="500"/>
              </a:spcAft>
              <a:buFont typeface="Arial" panose="020B0604020202020204" pitchFamily="34" charset="0"/>
              <a:buChar char="•"/>
            </a:pPr>
            <a:r>
              <a:rPr lang="en-GB" dirty="0" smtClean="0">
                <a:solidFill>
                  <a:srgbClr val="252525"/>
                </a:solidFill>
                <a:cs typeface="Arial"/>
              </a:rPr>
              <a:t>What do you think should be the top 1-2 “Priority Issues for Action”?</a:t>
            </a:r>
          </a:p>
          <a:p>
            <a:pPr marL="216000" marR="630936" indent="-216000" algn="just" fontAlgn="t">
              <a:lnSpc>
                <a:spcPct val="114000"/>
              </a:lnSpc>
              <a:spcBef>
                <a:spcPts val="500"/>
              </a:spcBef>
              <a:spcAft>
                <a:spcPts val="500"/>
              </a:spcAft>
              <a:buFont typeface="Arial" panose="020B0604020202020204" pitchFamily="34" charset="0"/>
              <a:buChar char="•"/>
            </a:pPr>
            <a:r>
              <a:rPr lang="en-GB" dirty="0">
                <a:solidFill>
                  <a:srgbClr val="252525"/>
                </a:solidFill>
                <a:cs typeface="Arial"/>
              </a:rPr>
              <a:t>What specific </a:t>
            </a:r>
            <a:r>
              <a:rPr lang="en-GB" dirty="0" smtClean="0">
                <a:solidFill>
                  <a:srgbClr val="252525"/>
                </a:solidFill>
                <a:cs typeface="Arial"/>
              </a:rPr>
              <a:t>activities (e.g. initiatives, programmes and projects) </a:t>
            </a:r>
            <a:r>
              <a:rPr lang="en-GB" dirty="0">
                <a:solidFill>
                  <a:srgbClr val="252525"/>
                </a:solidFill>
                <a:cs typeface="Arial"/>
              </a:rPr>
              <a:t>should be included for each agreed “Priority </a:t>
            </a:r>
            <a:r>
              <a:rPr lang="en-GB" dirty="0" smtClean="0">
                <a:solidFill>
                  <a:srgbClr val="252525"/>
                </a:solidFill>
                <a:cs typeface="Arial"/>
              </a:rPr>
              <a:t>Issues </a:t>
            </a:r>
            <a:r>
              <a:rPr lang="en-GB" dirty="0">
                <a:solidFill>
                  <a:srgbClr val="252525"/>
                </a:solidFill>
                <a:cs typeface="Arial"/>
              </a:rPr>
              <a:t>for Action”</a:t>
            </a:r>
          </a:p>
          <a:p>
            <a:pPr marL="216000" marR="630936" indent="-216000" algn="just" fontAlgn="t">
              <a:lnSpc>
                <a:spcPct val="114000"/>
              </a:lnSpc>
              <a:spcBef>
                <a:spcPts val="500"/>
              </a:spcBef>
              <a:spcAft>
                <a:spcPts val="500"/>
              </a:spcAft>
              <a:buFont typeface="Arial" panose="020B0604020202020204" pitchFamily="34" charset="0"/>
              <a:buChar char="•"/>
            </a:pPr>
            <a:r>
              <a:rPr lang="en-GB" dirty="0" smtClean="0">
                <a:solidFill>
                  <a:srgbClr val="252525"/>
                </a:solidFill>
                <a:cs typeface="Arial"/>
              </a:rPr>
              <a:t>What timeframe should be set? </a:t>
            </a:r>
          </a:p>
          <a:p>
            <a:pPr marL="216000" marR="630936" indent="-216000" algn="just" fontAlgn="t">
              <a:lnSpc>
                <a:spcPct val="114000"/>
              </a:lnSpc>
              <a:spcBef>
                <a:spcPts val="500"/>
              </a:spcBef>
              <a:spcAft>
                <a:spcPts val="500"/>
              </a:spcAft>
              <a:buFont typeface="Arial" panose="020B0604020202020204" pitchFamily="34" charset="0"/>
              <a:buChar char="•"/>
            </a:pPr>
            <a:r>
              <a:rPr lang="en-GB" dirty="0" smtClean="0">
                <a:solidFill>
                  <a:srgbClr val="252525"/>
                </a:solidFill>
                <a:cs typeface="Arial"/>
              </a:rPr>
              <a:t>What resources/funding are required and where can they be sourced?</a:t>
            </a:r>
            <a:endParaRPr lang="en-GB" dirty="0">
              <a:solidFill>
                <a:srgbClr val="252525"/>
              </a:solidFill>
              <a:cs typeface="Arial"/>
            </a:endParaRPr>
          </a:p>
          <a:p>
            <a:pPr marL="216000" marR="630936" indent="-216000" algn="just" fontAlgn="t">
              <a:lnSpc>
                <a:spcPct val="114000"/>
              </a:lnSpc>
              <a:spcBef>
                <a:spcPts val="500"/>
              </a:spcBef>
              <a:spcAft>
                <a:spcPts val="500"/>
              </a:spcAft>
              <a:buFont typeface="Arial" panose="020B0604020202020204" pitchFamily="34" charset="0"/>
              <a:buChar char="•"/>
            </a:pPr>
            <a:r>
              <a:rPr lang="en-GB" dirty="0" smtClean="0">
                <a:solidFill>
                  <a:srgbClr val="252525"/>
                </a:solidFill>
                <a:cs typeface="Arial"/>
              </a:rPr>
              <a:t>Who should be the partners for these activities?</a:t>
            </a:r>
          </a:p>
          <a:p>
            <a:pPr marL="216000" marR="630936" indent="-216000" fontAlgn="t">
              <a:lnSpc>
                <a:spcPct val="114000"/>
              </a:lnSpc>
              <a:spcBef>
                <a:spcPts val="500"/>
              </a:spcBef>
              <a:spcAft>
                <a:spcPts val="500"/>
              </a:spcAft>
              <a:buFont typeface="Arial" panose="020B0604020202020204" pitchFamily="34" charset="0"/>
              <a:buChar char="•"/>
            </a:pPr>
            <a:r>
              <a:rPr lang="en-GB" dirty="0" smtClean="0">
                <a:solidFill>
                  <a:srgbClr val="252525"/>
                </a:solidFill>
                <a:cs typeface="Arial"/>
              </a:rPr>
              <a:t>How should CABI’s Medium-term Strategy address these priority areas, issues and activities?</a:t>
            </a:r>
          </a:p>
          <a:p>
            <a:pPr marL="216000" marR="630936" indent="-216000" algn="just" fontAlgn="t">
              <a:lnSpc>
                <a:spcPct val="114000"/>
              </a:lnSpc>
              <a:spcBef>
                <a:spcPts val="500"/>
              </a:spcBef>
              <a:spcAft>
                <a:spcPts val="500"/>
              </a:spcAft>
              <a:buFont typeface="Arial" panose="020B0604020202020204" pitchFamily="34" charset="0"/>
              <a:buChar char="•"/>
            </a:pPr>
            <a:endParaRPr lang="en-GB" dirty="0" smtClean="0"/>
          </a:p>
          <a:p>
            <a:pPr marL="216000" marR="630936" indent="-216000" algn="just" fontAlgn="t">
              <a:lnSpc>
                <a:spcPct val="114000"/>
              </a:lnSpc>
              <a:spcBef>
                <a:spcPts val="500"/>
              </a:spcBef>
              <a:spcAft>
                <a:spcPts val="500"/>
              </a:spcAft>
              <a:buFont typeface="Arial" panose="020B0604020202020204" pitchFamily="34" charset="0"/>
              <a:buChar char="•"/>
            </a:pPr>
            <a:endParaRPr lang="en-GB" dirty="0"/>
          </a:p>
          <a:p>
            <a:pPr marL="216000" marR="630936" indent="-216000" algn="just" fontAlgn="t">
              <a:lnSpc>
                <a:spcPct val="114000"/>
              </a:lnSpc>
              <a:spcBef>
                <a:spcPts val="500"/>
              </a:spcBef>
              <a:spcAft>
                <a:spcPts val="500"/>
              </a:spcAft>
              <a:buFont typeface="Arial" panose="020B0604020202020204" pitchFamily="34" charset="0"/>
              <a:buChar char="•"/>
            </a:pPr>
            <a:endParaRPr lang="en-GB" dirty="0"/>
          </a:p>
        </p:txBody>
      </p:sp>
      <p:sp>
        <p:nvSpPr>
          <p:cNvPr id="4" name="Text Placeholder 3"/>
          <p:cNvSpPr>
            <a:spLocks noGrp="1"/>
          </p:cNvSpPr>
          <p:nvPr>
            <p:ph type="body" sz="quarter" idx="12"/>
          </p:nvPr>
        </p:nvSpPr>
        <p:spPr/>
        <p:txBody>
          <a:bodyPr>
            <a:normAutofit/>
          </a:bodyPr>
          <a:lstStyle/>
          <a:p>
            <a:r>
              <a:rPr lang="en-GB" sz="2400" dirty="0" smtClean="0"/>
              <a:t>Discussion Topics</a:t>
            </a:r>
            <a:endParaRPr lang="en-GB" sz="2400" dirty="0"/>
          </a:p>
        </p:txBody>
      </p:sp>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52" b="52"/>
          <a:stretch>
            <a:fillRect/>
          </a:stretch>
        </p:blipFill>
        <p:spPr/>
      </p:pic>
    </p:spTree>
    <p:extLst>
      <p:ext uri="{BB962C8B-B14F-4D97-AF65-F5344CB8AC3E}">
        <p14:creationId xmlns:p14="http://schemas.microsoft.com/office/powerpoint/2010/main" val="856651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418721" y="764704"/>
            <a:ext cx="5473758" cy="5281196"/>
          </a:xfrm>
        </p:spPr>
        <p:txBody>
          <a:bodyPr>
            <a:normAutofit/>
          </a:bodyPr>
          <a:lstStyle/>
          <a:p>
            <a:pPr marL="0" marR="630936" indent="0" algn="ctr" fontAlgn="t">
              <a:lnSpc>
                <a:spcPct val="114000"/>
              </a:lnSpc>
              <a:spcBef>
                <a:spcPts val="0"/>
              </a:spcBef>
              <a:buNone/>
            </a:pPr>
            <a:endParaRPr lang="en-GB" b="1" dirty="0" smtClean="0">
              <a:solidFill>
                <a:srgbClr val="252525"/>
              </a:solidFill>
              <a:cs typeface="Arial"/>
            </a:endParaRPr>
          </a:p>
          <a:p>
            <a:pPr marL="82296" marR="630936" fontAlgn="t">
              <a:lnSpc>
                <a:spcPct val="114000"/>
              </a:lnSpc>
              <a:spcBef>
                <a:spcPts val="0"/>
              </a:spcBef>
            </a:pPr>
            <a:endParaRPr lang="en-GB" dirty="0">
              <a:solidFill>
                <a:srgbClr val="252525"/>
              </a:solidFill>
              <a:cs typeface="Arial"/>
            </a:endParaRPr>
          </a:p>
          <a:p>
            <a:pPr marL="82296" marR="630936" fontAlgn="t">
              <a:lnSpc>
                <a:spcPct val="114000"/>
              </a:lnSpc>
              <a:spcBef>
                <a:spcPts val="0"/>
              </a:spcBef>
            </a:pPr>
            <a:endParaRPr lang="en-GB" dirty="0" smtClean="0">
              <a:solidFill>
                <a:srgbClr val="252525"/>
              </a:solidFill>
              <a:cs typeface="Arial"/>
            </a:endParaRPr>
          </a:p>
          <a:p>
            <a:pPr marL="216000" marR="630936" indent="-216000" fontAlgn="t">
              <a:lnSpc>
                <a:spcPct val="114000"/>
              </a:lnSpc>
              <a:spcBef>
                <a:spcPts val="0"/>
              </a:spcBef>
              <a:buFont typeface="Arial" panose="020B0604020202020204" pitchFamily="34" charset="0"/>
              <a:buChar char="•"/>
            </a:pPr>
            <a:r>
              <a:rPr lang="en-GB" dirty="0" smtClean="0">
                <a:solidFill>
                  <a:srgbClr val="252525"/>
                </a:solidFill>
                <a:cs typeface="Arial"/>
              </a:rPr>
              <a:t>No.1 </a:t>
            </a:r>
          </a:p>
          <a:p>
            <a:pPr marL="216000" marR="630936" indent="-216000" fontAlgn="t">
              <a:lnSpc>
                <a:spcPct val="114000"/>
              </a:lnSpc>
              <a:spcBef>
                <a:spcPts val="0"/>
              </a:spcBef>
              <a:buFont typeface="Arial" panose="020B0604020202020204" pitchFamily="34" charset="0"/>
              <a:buChar char="•"/>
            </a:pPr>
            <a:endParaRPr lang="en-GB" dirty="0">
              <a:solidFill>
                <a:srgbClr val="252525"/>
              </a:solidFill>
              <a:cs typeface="Arial"/>
            </a:endParaRPr>
          </a:p>
          <a:p>
            <a:pPr marL="216000" marR="630936" indent="-216000" fontAlgn="t">
              <a:lnSpc>
                <a:spcPct val="114000"/>
              </a:lnSpc>
              <a:spcBef>
                <a:spcPts val="0"/>
              </a:spcBef>
              <a:buFont typeface="Arial" panose="020B0604020202020204" pitchFamily="34" charset="0"/>
              <a:buChar char="•"/>
            </a:pPr>
            <a:r>
              <a:rPr lang="en-GB" dirty="0" smtClean="0">
                <a:solidFill>
                  <a:srgbClr val="252525"/>
                </a:solidFill>
                <a:cs typeface="Arial"/>
              </a:rPr>
              <a:t>No. 2</a:t>
            </a:r>
          </a:p>
          <a:p>
            <a:pPr marL="216000" marR="630936" indent="-216000" fontAlgn="t">
              <a:lnSpc>
                <a:spcPct val="114000"/>
              </a:lnSpc>
              <a:spcBef>
                <a:spcPts val="0"/>
              </a:spcBef>
              <a:buFont typeface="Arial" panose="020B0604020202020204" pitchFamily="34" charset="0"/>
              <a:buChar char="•"/>
            </a:pPr>
            <a:endParaRPr lang="en-GB" dirty="0">
              <a:solidFill>
                <a:srgbClr val="252525"/>
              </a:solidFill>
              <a:cs typeface="Arial"/>
            </a:endParaRPr>
          </a:p>
          <a:p>
            <a:pPr marL="216000" marR="630936" indent="-216000" fontAlgn="t">
              <a:lnSpc>
                <a:spcPct val="114000"/>
              </a:lnSpc>
              <a:spcBef>
                <a:spcPts val="0"/>
              </a:spcBef>
              <a:buFont typeface="Arial" panose="020B0604020202020204" pitchFamily="34" charset="0"/>
              <a:buChar char="•"/>
            </a:pPr>
            <a:r>
              <a:rPr lang="en-GB" dirty="0" smtClean="0">
                <a:solidFill>
                  <a:srgbClr val="252525"/>
                </a:solidFill>
                <a:cs typeface="Arial"/>
              </a:rPr>
              <a:t>No. </a:t>
            </a:r>
            <a:r>
              <a:rPr lang="en-GB" dirty="0">
                <a:solidFill>
                  <a:srgbClr val="252525"/>
                </a:solidFill>
                <a:cs typeface="Arial"/>
              </a:rPr>
              <a:t>3</a:t>
            </a:r>
            <a:endParaRPr lang="en-GB" dirty="0" smtClean="0">
              <a:solidFill>
                <a:srgbClr val="252525"/>
              </a:solidFill>
              <a:cs typeface="Arial"/>
            </a:endParaRPr>
          </a:p>
        </p:txBody>
      </p:sp>
      <p:sp>
        <p:nvSpPr>
          <p:cNvPr id="4" name="Text Placeholder 3"/>
          <p:cNvSpPr>
            <a:spLocks noGrp="1"/>
          </p:cNvSpPr>
          <p:nvPr>
            <p:ph type="body" sz="quarter" idx="12"/>
          </p:nvPr>
        </p:nvSpPr>
        <p:spPr>
          <a:xfrm>
            <a:off x="3419872" y="450850"/>
            <a:ext cx="5724128" cy="914400"/>
          </a:xfrm>
        </p:spPr>
        <p:txBody>
          <a:bodyPr>
            <a:normAutofit/>
          </a:bodyPr>
          <a:lstStyle/>
          <a:p>
            <a:pPr marL="0"/>
            <a:r>
              <a:rPr lang="en-GB" sz="2400" dirty="0" smtClean="0"/>
              <a:t>Agreed </a:t>
            </a:r>
            <a:r>
              <a:rPr lang="en-GB" sz="2400" dirty="0"/>
              <a:t>Priority Areas and </a:t>
            </a:r>
            <a:r>
              <a:rPr lang="en-GB" sz="2400" dirty="0" smtClean="0"/>
              <a:t>Issues for Action by groups</a:t>
            </a:r>
            <a:endParaRPr lang="en-GB" sz="2400" dirty="0"/>
          </a:p>
        </p:txBody>
      </p:sp>
      <p:pic>
        <p:nvPicPr>
          <p:cNvPr id="5" name="Picture Placeholder 4"/>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9596" r="32256"/>
          <a:stretch/>
        </p:blipFill>
        <p:spPr/>
      </p:pic>
    </p:spTree>
    <p:extLst>
      <p:ext uri="{BB962C8B-B14F-4D97-AF65-F5344CB8AC3E}">
        <p14:creationId xmlns:p14="http://schemas.microsoft.com/office/powerpoint/2010/main" val="3182958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341898"/>
            <a:ext cx="7272808" cy="529440"/>
          </a:xfrm>
          <a:prstGeom prst="rect">
            <a:avLst/>
          </a:prstGeom>
        </p:spPr>
        <p:txBody>
          <a:bodyPr wrap="square">
            <a:spAutoFit/>
          </a:bodyPr>
          <a:lstStyle/>
          <a:p>
            <a:pPr indent="-285750" fontAlgn="auto">
              <a:lnSpc>
                <a:spcPts val="3720"/>
              </a:lnSpc>
              <a:spcBef>
                <a:spcPct val="20000"/>
              </a:spcBef>
              <a:spcAft>
                <a:spcPts val="0"/>
              </a:spcAft>
              <a:buClr>
                <a:srgbClr val="7BC143"/>
              </a:buClr>
            </a:pPr>
            <a:r>
              <a:rPr lang="en-GB" b="1" dirty="0" smtClean="0">
                <a:solidFill>
                  <a:srgbClr val="4C4C4C"/>
                </a:solidFill>
                <a:latin typeface="Calibri"/>
                <a:cs typeface="Arial" panose="020B0604020202020204" pitchFamily="34" charset="0"/>
              </a:rPr>
              <a:t>Action Plans (1)</a:t>
            </a:r>
            <a:endParaRPr lang="en-GB" b="1" dirty="0">
              <a:solidFill>
                <a:srgbClr val="4C4C4C"/>
              </a:solidFill>
              <a:latin typeface="Calibri"/>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69750139"/>
              </p:ext>
            </p:extLst>
          </p:nvPr>
        </p:nvGraphicFramePr>
        <p:xfrm>
          <a:off x="539552" y="1268762"/>
          <a:ext cx="8136904" cy="4680516"/>
        </p:xfrm>
        <a:graphic>
          <a:graphicData uri="http://schemas.openxmlformats.org/drawingml/2006/table">
            <a:tbl>
              <a:tblPr firstRow="1" bandRow="1"/>
              <a:tblGrid>
                <a:gridCol w="2982764"/>
                <a:gridCol w="5154140"/>
              </a:tblGrid>
              <a:tr h="918210">
                <a:tc>
                  <a:txBody>
                    <a:bodyPr/>
                    <a:lstStyle/>
                    <a:p>
                      <a:pPr algn="ctr" fontAlgn="ctr"/>
                      <a:r>
                        <a:rPr lang="en-GB" sz="1400" b="1" i="0" u="none" strike="noStrike" dirty="0">
                          <a:solidFill>
                            <a:srgbClr val="000000"/>
                          </a:solidFill>
                          <a:effectLst/>
                          <a:latin typeface="Arial"/>
                        </a:rPr>
                        <a:t>Priority Area For Action</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252525"/>
                      </a:solidFill>
                      <a:prstDash val="solid"/>
                      <a:round/>
                      <a:headEnd type="none" w="med" len="med"/>
                      <a:tailEnd type="none" w="med" len="med"/>
                    </a:lnR>
                    <a:lnT w="12700" cap="flat" cmpd="sng" algn="ctr">
                      <a:solidFill>
                        <a:srgbClr val="252525"/>
                      </a:solidFill>
                      <a:prstDash val="solid"/>
                      <a:round/>
                      <a:headEnd type="none" w="med" len="med"/>
                      <a:tailEnd type="none" w="med" len="med"/>
                    </a:lnT>
                    <a:lnB w="12700" cap="flat" cmpd="sng" algn="ctr">
                      <a:solidFill>
                        <a:srgbClr val="252525"/>
                      </a:solidFill>
                      <a:prstDash val="solid"/>
                      <a:round/>
                      <a:headEnd type="none" w="med" len="med"/>
                      <a:tailEnd type="none" w="med" len="med"/>
                    </a:lnB>
                    <a:solidFill>
                      <a:srgbClr val="78BE20"/>
                    </a:solidFill>
                  </a:tcPr>
                </a:tc>
                <a:tc>
                  <a:txBody>
                    <a:bodyPr/>
                    <a:lstStyle/>
                    <a:p>
                      <a:pPr algn="just" fontAlgn="t"/>
                      <a:r>
                        <a:rPr lang="en-GB" sz="1800" b="0" i="0" u="none" strike="noStrike" dirty="0">
                          <a:solidFill>
                            <a:srgbClr val="616161"/>
                          </a:solidFill>
                          <a:effectLst/>
                          <a:latin typeface="Arial"/>
                        </a:rPr>
                        <a:t> </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252525"/>
                      </a:solidFill>
                      <a:prstDash val="solid"/>
                      <a:round/>
                      <a:headEnd type="none" w="med" len="med"/>
                      <a:tailEnd type="none" w="med" len="med"/>
                    </a:lnR>
                    <a:lnT w="12700" cap="flat" cmpd="sng" algn="ctr">
                      <a:solidFill>
                        <a:srgbClr val="252525"/>
                      </a:solidFill>
                      <a:prstDash val="solid"/>
                      <a:round/>
                      <a:headEnd type="none" w="med" len="med"/>
                      <a:tailEnd type="none" w="med" len="med"/>
                    </a:lnT>
                    <a:lnB w="12700" cap="flat" cmpd="sng" algn="ctr">
                      <a:solidFill>
                        <a:srgbClr val="252525"/>
                      </a:solidFill>
                      <a:prstDash val="solid"/>
                      <a:round/>
                      <a:headEnd type="none" w="med" len="med"/>
                      <a:tailEnd type="none" w="med" len="med"/>
                    </a:lnB>
                    <a:solidFill>
                      <a:srgbClr val="78BE20"/>
                    </a:solidFill>
                  </a:tcPr>
                </a:tc>
              </a:tr>
              <a:tr h="627051">
                <a:tc>
                  <a:txBody>
                    <a:bodyPr/>
                    <a:lstStyle/>
                    <a:p>
                      <a:pPr marL="180000" algn="just" fontAlgn="ctr"/>
                      <a:r>
                        <a:rPr lang="en-GB" sz="1400" b="0" i="0" u="none" strike="noStrike" dirty="0">
                          <a:solidFill>
                            <a:srgbClr val="000000"/>
                          </a:solidFill>
                          <a:effectLst/>
                          <a:latin typeface="Arial"/>
                        </a:rPr>
                        <a:t>Priority Issues</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252525"/>
                      </a:solidFill>
                      <a:prstDash val="solid"/>
                      <a:round/>
                      <a:headEnd type="none" w="med" len="med"/>
                      <a:tailEnd type="none" w="med" len="med"/>
                    </a:lnR>
                    <a:lnT w="12700" cap="flat" cmpd="sng" algn="ctr">
                      <a:solidFill>
                        <a:srgbClr val="252525"/>
                      </a:solidFill>
                      <a:prstDash val="solid"/>
                      <a:round/>
                      <a:headEnd type="none" w="med" len="med"/>
                      <a:tailEnd type="none" w="med" len="med"/>
                    </a:lnT>
                    <a:lnB w="12700" cap="flat" cmpd="sng" algn="ctr">
                      <a:solidFill>
                        <a:srgbClr val="252525"/>
                      </a:solidFill>
                      <a:prstDash val="solid"/>
                      <a:round/>
                      <a:headEnd type="none" w="med" len="med"/>
                      <a:tailEnd type="none" w="med" len="med"/>
                    </a:lnB>
                    <a:solidFill>
                      <a:srgbClr val="DFDFDF"/>
                    </a:solidFill>
                  </a:tcPr>
                </a:tc>
                <a:tc>
                  <a:txBody>
                    <a:bodyPr/>
                    <a:lstStyle/>
                    <a:p>
                      <a:pPr algn="l" fontAlgn="t"/>
                      <a:r>
                        <a:rPr lang="en-GB" sz="1800" b="0" i="0" u="none" strike="noStrike" dirty="0">
                          <a:solidFill>
                            <a:srgbClr val="616161"/>
                          </a:solidFill>
                          <a:effectLst/>
                          <a:latin typeface="Arial"/>
                        </a:rPr>
                        <a:t> </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252525"/>
                      </a:solidFill>
                      <a:prstDash val="solid"/>
                      <a:round/>
                      <a:headEnd type="none" w="med" len="med"/>
                      <a:tailEnd type="none" w="med" len="med"/>
                    </a:lnR>
                    <a:lnT w="12700" cap="flat" cmpd="sng" algn="ctr">
                      <a:solidFill>
                        <a:srgbClr val="252525"/>
                      </a:solidFill>
                      <a:prstDash val="solid"/>
                      <a:round/>
                      <a:headEnd type="none" w="med" len="med"/>
                      <a:tailEnd type="none" w="med" len="med"/>
                    </a:lnT>
                    <a:lnB w="12700" cap="flat" cmpd="sng" algn="ctr">
                      <a:solidFill>
                        <a:srgbClr val="252525"/>
                      </a:solidFill>
                      <a:prstDash val="solid"/>
                      <a:round/>
                      <a:headEnd type="none" w="med" len="med"/>
                      <a:tailEnd type="none" w="med" len="med"/>
                    </a:lnB>
                    <a:solidFill>
                      <a:srgbClr val="DFDFDF"/>
                    </a:solidFill>
                  </a:tcPr>
                </a:tc>
              </a:tr>
              <a:tr h="627051">
                <a:tc>
                  <a:txBody>
                    <a:bodyPr/>
                    <a:lstStyle/>
                    <a:p>
                      <a:pPr marL="180000" algn="just" fontAlgn="ctr"/>
                      <a:r>
                        <a:rPr lang="en-GB" sz="1400" b="0" i="0" u="none" strike="noStrike" dirty="0">
                          <a:solidFill>
                            <a:srgbClr val="000000"/>
                          </a:solidFill>
                          <a:effectLst/>
                          <a:latin typeface="Arial"/>
                        </a:rPr>
                        <a:t>Specific activities</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252525"/>
                      </a:solidFill>
                      <a:prstDash val="solid"/>
                      <a:round/>
                      <a:headEnd type="none" w="med" len="med"/>
                      <a:tailEnd type="none" w="med" len="med"/>
                    </a:lnR>
                    <a:lnT w="12700" cap="flat" cmpd="sng" algn="ctr">
                      <a:solidFill>
                        <a:srgbClr val="252525"/>
                      </a:solidFill>
                      <a:prstDash val="solid"/>
                      <a:round/>
                      <a:headEnd type="none" w="med" len="med"/>
                      <a:tailEnd type="none" w="med" len="med"/>
                    </a:lnT>
                    <a:lnB w="12700" cap="flat" cmpd="sng" algn="ctr">
                      <a:solidFill>
                        <a:srgbClr val="252525"/>
                      </a:solidFill>
                      <a:prstDash val="solid"/>
                      <a:round/>
                      <a:headEnd type="none" w="med" len="med"/>
                      <a:tailEnd type="none" w="med" len="med"/>
                    </a:lnB>
                    <a:solidFill>
                      <a:srgbClr val="DFDFDF"/>
                    </a:solidFill>
                  </a:tcPr>
                </a:tc>
                <a:tc>
                  <a:txBody>
                    <a:bodyPr/>
                    <a:lstStyle/>
                    <a:p>
                      <a:pPr algn="l" fontAlgn="t"/>
                      <a:r>
                        <a:rPr lang="en-GB" sz="1800" b="0" i="0" u="none" strike="noStrike" dirty="0">
                          <a:solidFill>
                            <a:srgbClr val="616161"/>
                          </a:solidFill>
                          <a:effectLst/>
                          <a:latin typeface="Arial"/>
                        </a:rPr>
                        <a:t> </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252525"/>
                      </a:solidFill>
                      <a:prstDash val="solid"/>
                      <a:round/>
                      <a:headEnd type="none" w="med" len="med"/>
                      <a:tailEnd type="none" w="med" len="med"/>
                    </a:lnR>
                    <a:lnT w="12700" cap="flat" cmpd="sng" algn="ctr">
                      <a:solidFill>
                        <a:srgbClr val="252525"/>
                      </a:solidFill>
                      <a:prstDash val="solid"/>
                      <a:round/>
                      <a:headEnd type="none" w="med" len="med"/>
                      <a:tailEnd type="none" w="med" len="med"/>
                    </a:lnT>
                    <a:lnB w="12700" cap="flat" cmpd="sng" algn="ctr">
                      <a:solidFill>
                        <a:srgbClr val="252525"/>
                      </a:solidFill>
                      <a:prstDash val="solid"/>
                      <a:round/>
                      <a:headEnd type="none" w="med" len="med"/>
                      <a:tailEnd type="none" w="med" len="med"/>
                    </a:lnB>
                    <a:solidFill>
                      <a:srgbClr val="DFDFDF"/>
                    </a:solidFill>
                  </a:tcPr>
                </a:tc>
              </a:tr>
              <a:tr h="627051">
                <a:tc>
                  <a:txBody>
                    <a:bodyPr/>
                    <a:lstStyle/>
                    <a:p>
                      <a:pPr marL="180000" algn="just" fontAlgn="ctr"/>
                      <a:r>
                        <a:rPr lang="en-GB" sz="1400" b="0" i="0" u="none" strike="noStrike" dirty="0">
                          <a:solidFill>
                            <a:srgbClr val="000000"/>
                          </a:solidFill>
                          <a:effectLst/>
                          <a:latin typeface="Arial"/>
                        </a:rPr>
                        <a:t>Timeframe</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252525"/>
                      </a:solidFill>
                      <a:prstDash val="solid"/>
                      <a:round/>
                      <a:headEnd type="none" w="med" len="med"/>
                      <a:tailEnd type="none" w="med" len="med"/>
                    </a:lnR>
                    <a:lnT w="12700" cap="flat" cmpd="sng" algn="ctr">
                      <a:solidFill>
                        <a:srgbClr val="252525"/>
                      </a:solidFill>
                      <a:prstDash val="solid"/>
                      <a:round/>
                      <a:headEnd type="none" w="med" len="med"/>
                      <a:tailEnd type="none" w="med" len="med"/>
                    </a:lnT>
                    <a:lnB w="12700" cap="flat" cmpd="sng" algn="ctr">
                      <a:solidFill>
                        <a:srgbClr val="252525"/>
                      </a:solidFill>
                      <a:prstDash val="solid"/>
                      <a:round/>
                      <a:headEnd type="none" w="med" len="med"/>
                      <a:tailEnd type="none" w="med" len="med"/>
                    </a:lnB>
                    <a:solidFill>
                      <a:srgbClr val="DFDFDF"/>
                    </a:solidFill>
                  </a:tcPr>
                </a:tc>
                <a:tc>
                  <a:txBody>
                    <a:bodyPr/>
                    <a:lstStyle/>
                    <a:p>
                      <a:pPr algn="l" fontAlgn="t"/>
                      <a:r>
                        <a:rPr lang="en-GB" sz="1800" b="0" i="0" u="none" strike="noStrike" dirty="0">
                          <a:solidFill>
                            <a:srgbClr val="616161"/>
                          </a:solidFill>
                          <a:effectLst/>
                          <a:latin typeface="Arial"/>
                        </a:rPr>
                        <a:t> </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252525"/>
                      </a:solidFill>
                      <a:prstDash val="solid"/>
                      <a:round/>
                      <a:headEnd type="none" w="med" len="med"/>
                      <a:tailEnd type="none" w="med" len="med"/>
                    </a:lnR>
                    <a:lnT w="12700" cap="flat" cmpd="sng" algn="ctr">
                      <a:solidFill>
                        <a:srgbClr val="252525"/>
                      </a:solidFill>
                      <a:prstDash val="solid"/>
                      <a:round/>
                      <a:headEnd type="none" w="med" len="med"/>
                      <a:tailEnd type="none" w="med" len="med"/>
                    </a:lnT>
                    <a:lnB w="12700" cap="flat" cmpd="sng" algn="ctr">
                      <a:solidFill>
                        <a:srgbClr val="252525"/>
                      </a:solidFill>
                      <a:prstDash val="solid"/>
                      <a:round/>
                      <a:headEnd type="none" w="med" len="med"/>
                      <a:tailEnd type="none" w="med" len="med"/>
                    </a:lnB>
                    <a:solidFill>
                      <a:srgbClr val="DFDFDF"/>
                    </a:solidFill>
                  </a:tcPr>
                </a:tc>
              </a:tr>
              <a:tr h="627051">
                <a:tc>
                  <a:txBody>
                    <a:bodyPr/>
                    <a:lstStyle/>
                    <a:p>
                      <a:pPr marL="180000" algn="just" fontAlgn="ctr"/>
                      <a:r>
                        <a:rPr lang="en-GB" sz="1400" b="0" i="0" u="none" strike="noStrike" dirty="0">
                          <a:solidFill>
                            <a:srgbClr val="000000"/>
                          </a:solidFill>
                          <a:effectLst/>
                          <a:latin typeface="Arial"/>
                        </a:rPr>
                        <a:t>Resources/funding</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252525"/>
                      </a:solidFill>
                      <a:prstDash val="solid"/>
                      <a:round/>
                      <a:headEnd type="none" w="med" len="med"/>
                      <a:tailEnd type="none" w="med" len="med"/>
                    </a:lnR>
                    <a:lnT w="12700" cap="flat" cmpd="sng" algn="ctr">
                      <a:solidFill>
                        <a:srgbClr val="252525"/>
                      </a:solidFill>
                      <a:prstDash val="solid"/>
                      <a:round/>
                      <a:headEnd type="none" w="med" len="med"/>
                      <a:tailEnd type="none" w="med" len="med"/>
                    </a:lnT>
                    <a:lnB w="12700" cap="flat" cmpd="sng" algn="ctr">
                      <a:solidFill>
                        <a:srgbClr val="252525"/>
                      </a:solidFill>
                      <a:prstDash val="solid"/>
                      <a:round/>
                      <a:headEnd type="none" w="med" len="med"/>
                      <a:tailEnd type="none" w="med" len="med"/>
                    </a:lnB>
                    <a:solidFill>
                      <a:srgbClr val="DFDFDF"/>
                    </a:solidFill>
                  </a:tcPr>
                </a:tc>
                <a:tc>
                  <a:txBody>
                    <a:bodyPr/>
                    <a:lstStyle/>
                    <a:p>
                      <a:pPr algn="l" fontAlgn="ctr"/>
                      <a:r>
                        <a:rPr lang="en-GB" sz="1100" b="0" i="0" u="none" strike="noStrike" dirty="0">
                          <a:solidFill>
                            <a:srgbClr val="BFBFBF"/>
                          </a:solidFill>
                          <a:effectLst/>
                          <a:latin typeface="Arial"/>
                        </a:rPr>
                        <a:t> </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5252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r>
              <a:tr h="627051">
                <a:tc>
                  <a:txBody>
                    <a:bodyPr/>
                    <a:lstStyle/>
                    <a:p>
                      <a:pPr marL="180000" algn="just" fontAlgn="ctr"/>
                      <a:r>
                        <a:rPr lang="en-GB" sz="1400" b="0" i="0" u="none" strike="noStrike" dirty="0">
                          <a:solidFill>
                            <a:srgbClr val="000000"/>
                          </a:solidFill>
                          <a:effectLst/>
                          <a:latin typeface="Arial"/>
                        </a:rPr>
                        <a:t>Partners</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252525"/>
                      </a:solidFill>
                      <a:prstDash val="solid"/>
                      <a:round/>
                      <a:headEnd type="none" w="med" len="med"/>
                      <a:tailEnd type="none" w="med" len="med"/>
                    </a:lnR>
                    <a:lnT w="12700" cap="flat" cmpd="sng" algn="ctr">
                      <a:solidFill>
                        <a:srgbClr val="252525"/>
                      </a:solidFill>
                      <a:prstDash val="solid"/>
                      <a:round/>
                      <a:headEnd type="none" w="med" len="med"/>
                      <a:tailEnd type="none" w="med" len="med"/>
                    </a:lnT>
                    <a:lnB w="12700" cap="flat" cmpd="sng" algn="ctr">
                      <a:solidFill>
                        <a:srgbClr val="252525"/>
                      </a:solidFill>
                      <a:prstDash val="solid"/>
                      <a:round/>
                      <a:headEnd type="none" w="med" len="med"/>
                      <a:tailEnd type="none" w="med" len="med"/>
                    </a:lnB>
                    <a:solidFill>
                      <a:srgbClr val="DFDFDF"/>
                    </a:solidFill>
                  </a:tcPr>
                </a:tc>
                <a:tc>
                  <a:txBody>
                    <a:bodyPr/>
                    <a:lstStyle/>
                    <a:p>
                      <a:pPr algn="l" fontAlgn="t"/>
                      <a:r>
                        <a:rPr lang="en-GB" sz="1800" b="0" i="0" u="none" strike="noStrike" dirty="0">
                          <a:solidFill>
                            <a:srgbClr val="616161"/>
                          </a:solidFill>
                          <a:effectLst/>
                          <a:latin typeface="Arial"/>
                        </a:rPr>
                        <a:t> </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r>
              <a:tr h="627051">
                <a:tc>
                  <a:txBody>
                    <a:bodyPr/>
                    <a:lstStyle/>
                    <a:p>
                      <a:pPr marL="180000" algn="just" fontAlgn="ctr"/>
                      <a:r>
                        <a:rPr lang="en-GB" sz="1400" b="0" i="0" u="none" strike="noStrike" dirty="0">
                          <a:solidFill>
                            <a:srgbClr val="000000"/>
                          </a:solidFill>
                          <a:effectLst/>
                          <a:latin typeface="Arial"/>
                        </a:rPr>
                        <a:t>Recommendations for CABI MTS</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252525"/>
                      </a:solidFill>
                      <a:prstDash val="solid"/>
                      <a:round/>
                      <a:headEnd type="none" w="med" len="med"/>
                      <a:tailEnd type="none" w="med" len="med"/>
                    </a:lnR>
                    <a:lnT w="12700" cap="flat" cmpd="sng" algn="ctr">
                      <a:solidFill>
                        <a:srgbClr val="25252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l" fontAlgn="t"/>
                      <a:r>
                        <a:rPr lang="en-GB" sz="1800" b="0" i="0" u="none" strike="noStrike" dirty="0">
                          <a:solidFill>
                            <a:srgbClr val="616161"/>
                          </a:solidFill>
                          <a:effectLst/>
                          <a:latin typeface="Arial"/>
                        </a:rPr>
                        <a:t> </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r>
            </a:tbl>
          </a:graphicData>
        </a:graphic>
      </p:graphicFrame>
    </p:spTree>
    <p:extLst>
      <p:ext uri="{BB962C8B-B14F-4D97-AF65-F5344CB8AC3E}">
        <p14:creationId xmlns:p14="http://schemas.microsoft.com/office/powerpoint/2010/main" val="3147262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341898"/>
            <a:ext cx="7272808" cy="566822"/>
          </a:xfrm>
          <a:prstGeom prst="rect">
            <a:avLst/>
          </a:prstGeom>
        </p:spPr>
        <p:txBody>
          <a:bodyPr wrap="square">
            <a:spAutoFit/>
          </a:bodyPr>
          <a:lstStyle/>
          <a:p>
            <a:pPr indent="-285750" fontAlgn="auto">
              <a:lnSpc>
                <a:spcPts val="3720"/>
              </a:lnSpc>
              <a:spcBef>
                <a:spcPct val="20000"/>
              </a:spcBef>
              <a:spcAft>
                <a:spcPts val="0"/>
              </a:spcAft>
              <a:buClr>
                <a:srgbClr val="7BC143"/>
              </a:buClr>
            </a:pPr>
            <a:r>
              <a:rPr lang="en-GB" b="1" dirty="0" smtClean="0">
                <a:solidFill>
                  <a:srgbClr val="4C4C4C"/>
                </a:solidFill>
                <a:latin typeface="Calibri"/>
                <a:cs typeface="Arial" panose="020B0604020202020204" pitchFamily="34" charset="0"/>
              </a:rPr>
              <a:t>Action Plans (2)</a:t>
            </a:r>
            <a:endParaRPr lang="en-GB" b="1" dirty="0">
              <a:solidFill>
                <a:srgbClr val="4C4C4C"/>
              </a:solidFill>
              <a:latin typeface="Calibri"/>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11480459"/>
              </p:ext>
            </p:extLst>
          </p:nvPr>
        </p:nvGraphicFramePr>
        <p:xfrm>
          <a:off x="539552" y="1268762"/>
          <a:ext cx="8136904" cy="4680516"/>
        </p:xfrm>
        <a:graphic>
          <a:graphicData uri="http://schemas.openxmlformats.org/drawingml/2006/table">
            <a:tbl>
              <a:tblPr firstRow="1" bandRow="1"/>
              <a:tblGrid>
                <a:gridCol w="2982764"/>
                <a:gridCol w="5154140"/>
              </a:tblGrid>
              <a:tr h="918210">
                <a:tc>
                  <a:txBody>
                    <a:bodyPr/>
                    <a:lstStyle/>
                    <a:p>
                      <a:pPr algn="ctr" fontAlgn="ctr"/>
                      <a:r>
                        <a:rPr lang="en-GB" sz="1400" b="1" i="0" u="none" strike="noStrike" dirty="0">
                          <a:solidFill>
                            <a:srgbClr val="000000"/>
                          </a:solidFill>
                          <a:effectLst/>
                          <a:latin typeface="Arial"/>
                        </a:rPr>
                        <a:t>Priority Area For Action</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252525"/>
                      </a:solidFill>
                      <a:prstDash val="solid"/>
                      <a:round/>
                      <a:headEnd type="none" w="med" len="med"/>
                      <a:tailEnd type="none" w="med" len="med"/>
                    </a:lnR>
                    <a:lnT w="12700" cap="flat" cmpd="sng" algn="ctr">
                      <a:solidFill>
                        <a:srgbClr val="252525"/>
                      </a:solidFill>
                      <a:prstDash val="solid"/>
                      <a:round/>
                      <a:headEnd type="none" w="med" len="med"/>
                      <a:tailEnd type="none" w="med" len="med"/>
                    </a:lnT>
                    <a:lnB w="12700" cap="flat" cmpd="sng" algn="ctr">
                      <a:solidFill>
                        <a:srgbClr val="252525"/>
                      </a:solidFill>
                      <a:prstDash val="solid"/>
                      <a:round/>
                      <a:headEnd type="none" w="med" len="med"/>
                      <a:tailEnd type="none" w="med" len="med"/>
                    </a:lnB>
                    <a:solidFill>
                      <a:srgbClr val="78BE20"/>
                    </a:solidFill>
                  </a:tcPr>
                </a:tc>
                <a:tc>
                  <a:txBody>
                    <a:bodyPr/>
                    <a:lstStyle/>
                    <a:p>
                      <a:pPr algn="just" fontAlgn="t"/>
                      <a:r>
                        <a:rPr lang="en-GB" sz="1800" b="0" i="0" u="none" strike="noStrike" dirty="0">
                          <a:solidFill>
                            <a:srgbClr val="616161"/>
                          </a:solidFill>
                          <a:effectLst/>
                          <a:latin typeface="Arial"/>
                        </a:rPr>
                        <a:t> </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252525"/>
                      </a:solidFill>
                      <a:prstDash val="solid"/>
                      <a:round/>
                      <a:headEnd type="none" w="med" len="med"/>
                      <a:tailEnd type="none" w="med" len="med"/>
                    </a:lnR>
                    <a:lnT w="12700" cap="flat" cmpd="sng" algn="ctr">
                      <a:solidFill>
                        <a:srgbClr val="252525"/>
                      </a:solidFill>
                      <a:prstDash val="solid"/>
                      <a:round/>
                      <a:headEnd type="none" w="med" len="med"/>
                      <a:tailEnd type="none" w="med" len="med"/>
                    </a:lnT>
                    <a:lnB w="12700" cap="flat" cmpd="sng" algn="ctr">
                      <a:solidFill>
                        <a:srgbClr val="252525"/>
                      </a:solidFill>
                      <a:prstDash val="solid"/>
                      <a:round/>
                      <a:headEnd type="none" w="med" len="med"/>
                      <a:tailEnd type="none" w="med" len="med"/>
                    </a:lnB>
                    <a:solidFill>
                      <a:srgbClr val="78BE20"/>
                    </a:solidFill>
                  </a:tcPr>
                </a:tc>
              </a:tr>
              <a:tr h="627051">
                <a:tc>
                  <a:txBody>
                    <a:bodyPr/>
                    <a:lstStyle/>
                    <a:p>
                      <a:pPr marL="180000" algn="just" fontAlgn="ctr"/>
                      <a:r>
                        <a:rPr lang="en-GB" sz="1400" b="0" i="0" u="none" strike="noStrike" dirty="0">
                          <a:solidFill>
                            <a:srgbClr val="000000"/>
                          </a:solidFill>
                          <a:effectLst/>
                          <a:latin typeface="Arial"/>
                        </a:rPr>
                        <a:t>Priority Issues</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252525"/>
                      </a:solidFill>
                      <a:prstDash val="solid"/>
                      <a:round/>
                      <a:headEnd type="none" w="med" len="med"/>
                      <a:tailEnd type="none" w="med" len="med"/>
                    </a:lnR>
                    <a:lnT w="12700" cap="flat" cmpd="sng" algn="ctr">
                      <a:solidFill>
                        <a:srgbClr val="252525"/>
                      </a:solidFill>
                      <a:prstDash val="solid"/>
                      <a:round/>
                      <a:headEnd type="none" w="med" len="med"/>
                      <a:tailEnd type="none" w="med" len="med"/>
                    </a:lnT>
                    <a:lnB w="12700" cap="flat" cmpd="sng" algn="ctr">
                      <a:solidFill>
                        <a:srgbClr val="252525"/>
                      </a:solidFill>
                      <a:prstDash val="solid"/>
                      <a:round/>
                      <a:headEnd type="none" w="med" len="med"/>
                      <a:tailEnd type="none" w="med" len="med"/>
                    </a:lnB>
                    <a:solidFill>
                      <a:srgbClr val="DFDFDF"/>
                    </a:solidFill>
                  </a:tcPr>
                </a:tc>
                <a:tc>
                  <a:txBody>
                    <a:bodyPr/>
                    <a:lstStyle/>
                    <a:p>
                      <a:pPr algn="l" fontAlgn="t"/>
                      <a:r>
                        <a:rPr lang="en-GB" sz="1800" b="0" i="0" u="none" strike="noStrike" dirty="0">
                          <a:solidFill>
                            <a:srgbClr val="616161"/>
                          </a:solidFill>
                          <a:effectLst/>
                          <a:latin typeface="Arial"/>
                        </a:rPr>
                        <a:t> </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252525"/>
                      </a:solidFill>
                      <a:prstDash val="solid"/>
                      <a:round/>
                      <a:headEnd type="none" w="med" len="med"/>
                      <a:tailEnd type="none" w="med" len="med"/>
                    </a:lnR>
                    <a:lnT w="12700" cap="flat" cmpd="sng" algn="ctr">
                      <a:solidFill>
                        <a:srgbClr val="252525"/>
                      </a:solidFill>
                      <a:prstDash val="solid"/>
                      <a:round/>
                      <a:headEnd type="none" w="med" len="med"/>
                      <a:tailEnd type="none" w="med" len="med"/>
                    </a:lnT>
                    <a:lnB w="12700" cap="flat" cmpd="sng" algn="ctr">
                      <a:solidFill>
                        <a:srgbClr val="252525"/>
                      </a:solidFill>
                      <a:prstDash val="solid"/>
                      <a:round/>
                      <a:headEnd type="none" w="med" len="med"/>
                      <a:tailEnd type="none" w="med" len="med"/>
                    </a:lnB>
                    <a:solidFill>
                      <a:srgbClr val="DFDFDF"/>
                    </a:solidFill>
                  </a:tcPr>
                </a:tc>
              </a:tr>
              <a:tr h="627051">
                <a:tc>
                  <a:txBody>
                    <a:bodyPr/>
                    <a:lstStyle/>
                    <a:p>
                      <a:pPr marL="180000" algn="just" fontAlgn="ctr"/>
                      <a:r>
                        <a:rPr lang="en-GB" sz="1400" b="0" i="0" u="none" strike="noStrike" dirty="0">
                          <a:solidFill>
                            <a:srgbClr val="000000"/>
                          </a:solidFill>
                          <a:effectLst/>
                          <a:latin typeface="Arial"/>
                        </a:rPr>
                        <a:t>Specific activities</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252525"/>
                      </a:solidFill>
                      <a:prstDash val="solid"/>
                      <a:round/>
                      <a:headEnd type="none" w="med" len="med"/>
                      <a:tailEnd type="none" w="med" len="med"/>
                    </a:lnR>
                    <a:lnT w="12700" cap="flat" cmpd="sng" algn="ctr">
                      <a:solidFill>
                        <a:srgbClr val="252525"/>
                      </a:solidFill>
                      <a:prstDash val="solid"/>
                      <a:round/>
                      <a:headEnd type="none" w="med" len="med"/>
                      <a:tailEnd type="none" w="med" len="med"/>
                    </a:lnT>
                    <a:lnB w="12700" cap="flat" cmpd="sng" algn="ctr">
                      <a:solidFill>
                        <a:srgbClr val="252525"/>
                      </a:solidFill>
                      <a:prstDash val="solid"/>
                      <a:round/>
                      <a:headEnd type="none" w="med" len="med"/>
                      <a:tailEnd type="none" w="med" len="med"/>
                    </a:lnB>
                    <a:solidFill>
                      <a:srgbClr val="DFDFDF"/>
                    </a:solidFill>
                  </a:tcPr>
                </a:tc>
                <a:tc>
                  <a:txBody>
                    <a:bodyPr/>
                    <a:lstStyle/>
                    <a:p>
                      <a:pPr algn="l" fontAlgn="t"/>
                      <a:r>
                        <a:rPr lang="en-GB" sz="1800" b="0" i="0" u="none" strike="noStrike" dirty="0">
                          <a:solidFill>
                            <a:srgbClr val="616161"/>
                          </a:solidFill>
                          <a:effectLst/>
                          <a:latin typeface="Arial"/>
                        </a:rPr>
                        <a:t> </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252525"/>
                      </a:solidFill>
                      <a:prstDash val="solid"/>
                      <a:round/>
                      <a:headEnd type="none" w="med" len="med"/>
                      <a:tailEnd type="none" w="med" len="med"/>
                    </a:lnR>
                    <a:lnT w="12700" cap="flat" cmpd="sng" algn="ctr">
                      <a:solidFill>
                        <a:srgbClr val="252525"/>
                      </a:solidFill>
                      <a:prstDash val="solid"/>
                      <a:round/>
                      <a:headEnd type="none" w="med" len="med"/>
                      <a:tailEnd type="none" w="med" len="med"/>
                    </a:lnT>
                    <a:lnB w="12700" cap="flat" cmpd="sng" algn="ctr">
                      <a:solidFill>
                        <a:srgbClr val="252525"/>
                      </a:solidFill>
                      <a:prstDash val="solid"/>
                      <a:round/>
                      <a:headEnd type="none" w="med" len="med"/>
                      <a:tailEnd type="none" w="med" len="med"/>
                    </a:lnB>
                    <a:solidFill>
                      <a:srgbClr val="DFDFDF"/>
                    </a:solidFill>
                  </a:tcPr>
                </a:tc>
              </a:tr>
              <a:tr h="627051">
                <a:tc>
                  <a:txBody>
                    <a:bodyPr/>
                    <a:lstStyle/>
                    <a:p>
                      <a:pPr marL="180000" algn="just" fontAlgn="ctr"/>
                      <a:r>
                        <a:rPr lang="en-GB" sz="1400" b="0" i="0" u="none" strike="noStrike" dirty="0">
                          <a:solidFill>
                            <a:srgbClr val="000000"/>
                          </a:solidFill>
                          <a:effectLst/>
                          <a:latin typeface="Arial"/>
                        </a:rPr>
                        <a:t>Timeframe</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252525"/>
                      </a:solidFill>
                      <a:prstDash val="solid"/>
                      <a:round/>
                      <a:headEnd type="none" w="med" len="med"/>
                      <a:tailEnd type="none" w="med" len="med"/>
                    </a:lnR>
                    <a:lnT w="12700" cap="flat" cmpd="sng" algn="ctr">
                      <a:solidFill>
                        <a:srgbClr val="252525"/>
                      </a:solidFill>
                      <a:prstDash val="solid"/>
                      <a:round/>
                      <a:headEnd type="none" w="med" len="med"/>
                      <a:tailEnd type="none" w="med" len="med"/>
                    </a:lnT>
                    <a:lnB w="12700" cap="flat" cmpd="sng" algn="ctr">
                      <a:solidFill>
                        <a:srgbClr val="252525"/>
                      </a:solidFill>
                      <a:prstDash val="solid"/>
                      <a:round/>
                      <a:headEnd type="none" w="med" len="med"/>
                      <a:tailEnd type="none" w="med" len="med"/>
                    </a:lnB>
                    <a:solidFill>
                      <a:srgbClr val="DFDFDF"/>
                    </a:solidFill>
                  </a:tcPr>
                </a:tc>
                <a:tc>
                  <a:txBody>
                    <a:bodyPr/>
                    <a:lstStyle/>
                    <a:p>
                      <a:pPr algn="l" fontAlgn="t"/>
                      <a:r>
                        <a:rPr lang="en-GB" sz="1800" b="0" i="0" u="none" strike="noStrike" dirty="0">
                          <a:solidFill>
                            <a:srgbClr val="616161"/>
                          </a:solidFill>
                          <a:effectLst/>
                          <a:latin typeface="Arial"/>
                        </a:rPr>
                        <a:t> </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252525"/>
                      </a:solidFill>
                      <a:prstDash val="solid"/>
                      <a:round/>
                      <a:headEnd type="none" w="med" len="med"/>
                      <a:tailEnd type="none" w="med" len="med"/>
                    </a:lnR>
                    <a:lnT w="12700" cap="flat" cmpd="sng" algn="ctr">
                      <a:solidFill>
                        <a:srgbClr val="252525"/>
                      </a:solidFill>
                      <a:prstDash val="solid"/>
                      <a:round/>
                      <a:headEnd type="none" w="med" len="med"/>
                      <a:tailEnd type="none" w="med" len="med"/>
                    </a:lnT>
                    <a:lnB w="12700" cap="flat" cmpd="sng" algn="ctr">
                      <a:solidFill>
                        <a:srgbClr val="252525"/>
                      </a:solidFill>
                      <a:prstDash val="solid"/>
                      <a:round/>
                      <a:headEnd type="none" w="med" len="med"/>
                      <a:tailEnd type="none" w="med" len="med"/>
                    </a:lnB>
                    <a:solidFill>
                      <a:srgbClr val="DFDFDF"/>
                    </a:solidFill>
                  </a:tcPr>
                </a:tc>
              </a:tr>
              <a:tr h="627051">
                <a:tc>
                  <a:txBody>
                    <a:bodyPr/>
                    <a:lstStyle/>
                    <a:p>
                      <a:pPr marL="180000" algn="just" fontAlgn="ctr"/>
                      <a:r>
                        <a:rPr lang="en-GB" sz="1400" b="0" i="0" u="none" strike="noStrike" dirty="0">
                          <a:solidFill>
                            <a:srgbClr val="000000"/>
                          </a:solidFill>
                          <a:effectLst/>
                          <a:latin typeface="Arial"/>
                        </a:rPr>
                        <a:t>Resources/funding</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252525"/>
                      </a:solidFill>
                      <a:prstDash val="solid"/>
                      <a:round/>
                      <a:headEnd type="none" w="med" len="med"/>
                      <a:tailEnd type="none" w="med" len="med"/>
                    </a:lnR>
                    <a:lnT w="12700" cap="flat" cmpd="sng" algn="ctr">
                      <a:solidFill>
                        <a:srgbClr val="252525"/>
                      </a:solidFill>
                      <a:prstDash val="solid"/>
                      <a:round/>
                      <a:headEnd type="none" w="med" len="med"/>
                      <a:tailEnd type="none" w="med" len="med"/>
                    </a:lnT>
                    <a:lnB w="12700" cap="flat" cmpd="sng" algn="ctr">
                      <a:solidFill>
                        <a:srgbClr val="252525"/>
                      </a:solidFill>
                      <a:prstDash val="solid"/>
                      <a:round/>
                      <a:headEnd type="none" w="med" len="med"/>
                      <a:tailEnd type="none" w="med" len="med"/>
                    </a:lnB>
                    <a:solidFill>
                      <a:srgbClr val="DFDFDF"/>
                    </a:solidFill>
                  </a:tcPr>
                </a:tc>
                <a:tc>
                  <a:txBody>
                    <a:bodyPr/>
                    <a:lstStyle/>
                    <a:p>
                      <a:pPr algn="l" fontAlgn="ctr"/>
                      <a:r>
                        <a:rPr lang="en-GB" sz="1100" b="0" i="0" u="none" strike="noStrike" dirty="0">
                          <a:solidFill>
                            <a:srgbClr val="BFBFBF"/>
                          </a:solidFill>
                          <a:effectLst/>
                          <a:latin typeface="Arial"/>
                        </a:rPr>
                        <a:t> </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5252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r>
              <a:tr h="627051">
                <a:tc>
                  <a:txBody>
                    <a:bodyPr/>
                    <a:lstStyle/>
                    <a:p>
                      <a:pPr marL="180000" algn="just" fontAlgn="ctr"/>
                      <a:r>
                        <a:rPr lang="en-GB" sz="1400" b="0" i="0" u="none" strike="noStrike" dirty="0">
                          <a:solidFill>
                            <a:srgbClr val="000000"/>
                          </a:solidFill>
                          <a:effectLst/>
                          <a:latin typeface="Arial"/>
                        </a:rPr>
                        <a:t>Partners</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252525"/>
                      </a:solidFill>
                      <a:prstDash val="solid"/>
                      <a:round/>
                      <a:headEnd type="none" w="med" len="med"/>
                      <a:tailEnd type="none" w="med" len="med"/>
                    </a:lnR>
                    <a:lnT w="12700" cap="flat" cmpd="sng" algn="ctr">
                      <a:solidFill>
                        <a:srgbClr val="252525"/>
                      </a:solidFill>
                      <a:prstDash val="solid"/>
                      <a:round/>
                      <a:headEnd type="none" w="med" len="med"/>
                      <a:tailEnd type="none" w="med" len="med"/>
                    </a:lnT>
                    <a:lnB w="12700" cap="flat" cmpd="sng" algn="ctr">
                      <a:solidFill>
                        <a:srgbClr val="252525"/>
                      </a:solidFill>
                      <a:prstDash val="solid"/>
                      <a:round/>
                      <a:headEnd type="none" w="med" len="med"/>
                      <a:tailEnd type="none" w="med" len="med"/>
                    </a:lnB>
                    <a:solidFill>
                      <a:srgbClr val="DFDFDF"/>
                    </a:solidFill>
                  </a:tcPr>
                </a:tc>
                <a:tc>
                  <a:txBody>
                    <a:bodyPr/>
                    <a:lstStyle/>
                    <a:p>
                      <a:pPr algn="l" fontAlgn="t"/>
                      <a:r>
                        <a:rPr lang="en-GB" sz="1800" b="0" i="0" u="none" strike="noStrike" dirty="0">
                          <a:solidFill>
                            <a:srgbClr val="616161"/>
                          </a:solidFill>
                          <a:effectLst/>
                          <a:latin typeface="Arial"/>
                        </a:rPr>
                        <a:t> </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r>
              <a:tr h="627051">
                <a:tc>
                  <a:txBody>
                    <a:bodyPr/>
                    <a:lstStyle/>
                    <a:p>
                      <a:pPr marL="180000" algn="just" fontAlgn="ctr"/>
                      <a:r>
                        <a:rPr lang="en-GB" sz="1400" b="0" i="0" u="none" strike="noStrike" dirty="0">
                          <a:solidFill>
                            <a:srgbClr val="000000"/>
                          </a:solidFill>
                          <a:effectLst/>
                          <a:latin typeface="Arial"/>
                        </a:rPr>
                        <a:t>Recommendations for CABI MTS</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252525"/>
                      </a:solidFill>
                      <a:prstDash val="solid"/>
                      <a:round/>
                      <a:headEnd type="none" w="med" len="med"/>
                      <a:tailEnd type="none" w="med" len="med"/>
                    </a:lnR>
                    <a:lnT w="12700" cap="flat" cmpd="sng" algn="ctr">
                      <a:solidFill>
                        <a:srgbClr val="25252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l" fontAlgn="t"/>
                      <a:r>
                        <a:rPr lang="en-GB" sz="1800" b="0" i="0" u="none" strike="noStrike" dirty="0">
                          <a:solidFill>
                            <a:srgbClr val="616161"/>
                          </a:solidFill>
                          <a:effectLst/>
                          <a:latin typeface="Arial"/>
                        </a:rPr>
                        <a:t> </a:t>
                      </a:r>
                    </a:p>
                  </a:txBody>
                  <a:tcPr marL="9525" marR="9525" marT="9525" marB="0" anchor="ctr">
                    <a:lnL w="12700" cap="flat" cmpd="sng" algn="ctr">
                      <a:solidFill>
                        <a:srgbClr val="25252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r>
            </a:tbl>
          </a:graphicData>
        </a:graphic>
      </p:graphicFrame>
    </p:spTree>
    <p:extLst>
      <p:ext uri="{BB962C8B-B14F-4D97-AF65-F5344CB8AC3E}">
        <p14:creationId xmlns:p14="http://schemas.microsoft.com/office/powerpoint/2010/main" val="3533426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3">
      <a:dk1>
        <a:srgbClr val="5C5C5C"/>
      </a:dk1>
      <a:lt1>
        <a:srgbClr val="FFFFFF"/>
      </a:lt1>
      <a:dk2>
        <a:srgbClr val="CAEE9C"/>
      </a:dk2>
      <a:lt2>
        <a:srgbClr val="78BE20"/>
      </a:lt2>
      <a:accent1>
        <a:srgbClr val="78BE20"/>
      </a:accent1>
      <a:accent2>
        <a:srgbClr val="FFD200"/>
      </a:accent2>
      <a:accent3>
        <a:srgbClr val="CAEE9C"/>
      </a:accent3>
      <a:accent4>
        <a:srgbClr val="4C4C4C"/>
      </a:accent4>
      <a:accent5>
        <a:srgbClr val="00BCE4"/>
      </a:accent5>
      <a:accent6>
        <a:srgbClr val="F58025"/>
      </a:accent6>
      <a:hlink>
        <a:srgbClr val="78BE20"/>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Custom 3">
      <a:dk1>
        <a:srgbClr val="5C5C5C"/>
      </a:dk1>
      <a:lt1>
        <a:srgbClr val="FFFFFF"/>
      </a:lt1>
      <a:dk2>
        <a:srgbClr val="CAEE9C"/>
      </a:dk2>
      <a:lt2>
        <a:srgbClr val="78BE20"/>
      </a:lt2>
      <a:accent1>
        <a:srgbClr val="78BE20"/>
      </a:accent1>
      <a:accent2>
        <a:srgbClr val="FFD200"/>
      </a:accent2>
      <a:accent3>
        <a:srgbClr val="CAEE9C"/>
      </a:accent3>
      <a:accent4>
        <a:srgbClr val="4C4C4C"/>
      </a:accent4>
      <a:accent5>
        <a:srgbClr val="00BCE4"/>
      </a:accent5>
      <a:accent6>
        <a:srgbClr val="F58025"/>
      </a:accent6>
      <a:hlink>
        <a:srgbClr val="78BE20"/>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blank">
  <a:themeElements>
    <a:clrScheme name="Custom 3">
      <a:dk1>
        <a:srgbClr val="5C5C5C"/>
      </a:dk1>
      <a:lt1>
        <a:srgbClr val="FFFFFF"/>
      </a:lt1>
      <a:dk2>
        <a:srgbClr val="CAEE9C"/>
      </a:dk2>
      <a:lt2>
        <a:srgbClr val="78BE20"/>
      </a:lt2>
      <a:accent1>
        <a:srgbClr val="78BE20"/>
      </a:accent1>
      <a:accent2>
        <a:srgbClr val="FFD200"/>
      </a:accent2>
      <a:accent3>
        <a:srgbClr val="CAEE9C"/>
      </a:accent3>
      <a:accent4>
        <a:srgbClr val="4C4C4C"/>
      </a:accent4>
      <a:accent5>
        <a:srgbClr val="00BCE4"/>
      </a:accent5>
      <a:accent6>
        <a:srgbClr val="F58025"/>
      </a:accent6>
      <a:hlink>
        <a:srgbClr val="78BE20"/>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blank">
  <a:themeElements>
    <a:clrScheme name="Custom 3">
      <a:dk1>
        <a:srgbClr val="5C5C5C"/>
      </a:dk1>
      <a:lt1>
        <a:srgbClr val="FFFFFF"/>
      </a:lt1>
      <a:dk2>
        <a:srgbClr val="CAEE9C"/>
      </a:dk2>
      <a:lt2>
        <a:srgbClr val="78BE20"/>
      </a:lt2>
      <a:accent1>
        <a:srgbClr val="78BE20"/>
      </a:accent1>
      <a:accent2>
        <a:srgbClr val="FFD200"/>
      </a:accent2>
      <a:accent3>
        <a:srgbClr val="CAEE9C"/>
      </a:accent3>
      <a:accent4>
        <a:srgbClr val="4C4C4C"/>
      </a:accent4>
      <a:accent5>
        <a:srgbClr val="00BCE4"/>
      </a:accent5>
      <a:accent6>
        <a:srgbClr val="F58025"/>
      </a:accent6>
      <a:hlink>
        <a:srgbClr val="78BE20"/>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blank">
  <a:themeElements>
    <a:clrScheme name="Custom 3">
      <a:dk1>
        <a:srgbClr val="5C5C5C"/>
      </a:dk1>
      <a:lt1>
        <a:srgbClr val="FFFFFF"/>
      </a:lt1>
      <a:dk2>
        <a:srgbClr val="CAEE9C"/>
      </a:dk2>
      <a:lt2>
        <a:srgbClr val="78BE20"/>
      </a:lt2>
      <a:accent1>
        <a:srgbClr val="78BE20"/>
      </a:accent1>
      <a:accent2>
        <a:srgbClr val="FFD200"/>
      </a:accent2>
      <a:accent3>
        <a:srgbClr val="CAEE9C"/>
      </a:accent3>
      <a:accent4>
        <a:srgbClr val="4C4C4C"/>
      </a:accent4>
      <a:accent5>
        <a:srgbClr val="00BCE4"/>
      </a:accent5>
      <a:accent6>
        <a:srgbClr val="F58025"/>
      </a:accent6>
      <a:hlink>
        <a:srgbClr val="78BE20"/>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blank">
  <a:themeElements>
    <a:clrScheme name="Custom 3">
      <a:dk1>
        <a:srgbClr val="5C5C5C"/>
      </a:dk1>
      <a:lt1>
        <a:srgbClr val="FFFFFF"/>
      </a:lt1>
      <a:dk2>
        <a:srgbClr val="CAEE9C"/>
      </a:dk2>
      <a:lt2>
        <a:srgbClr val="78BE20"/>
      </a:lt2>
      <a:accent1>
        <a:srgbClr val="78BE20"/>
      </a:accent1>
      <a:accent2>
        <a:srgbClr val="FFD200"/>
      </a:accent2>
      <a:accent3>
        <a:srgbClr val="CAEE9C"/>
      </a:accent3>
      <a:accent4>
        <a:srgbClr val="4C4C4C"/>
      </a:accent4>
      <a:accent5>
        <a:srgbClr val="00BCE4"/>
      </a:accent5>
      <a:accent6>
        <a:srgbClr val="F58025"/>
      </a:accent6>
      <a:hlink>
        <a:srgbClr val="78BE20"/>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d07fce95-64a3-45e0-8e78-c550b935440d">CABICORP-90-231</_dlc_DocId>
    <_dlc_DocIdUrl xmlns="d07fce95-64a3-45e0-8e78-c550b935440d">
      <Url>http://teams.cabi.org/function/Corporate/cabi_membership/_layouts/DocIdRedir.aspx?ID=CABICORP-90-231</Url>
      <Description>CABICORP-90-231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CABI Document" ma:contentTypeID="0x010100B73AEB2BC9FE5343B1F3C335A1578D940A000F49FD40320F5044943BBC9893338162" ma:contentTypeVersion="4" ma:contentTypeDescription="" ma:contentTypeScope="" ma:versionID="67b10446555de7413b5f93f9b6439e20">
  <xsd:schema xmlns:xsd="http://www.w3.org/2001/XMLSchema" xmlns:xs="http://www.w3.org/2001/XMLSchema" xmlns:p="http://schemas.microsoft.com/office/2006/metadata/properties" xmlns:ns2="d07fce95-64a3-45e0-8e78-c550b935440d" targetNamespace="http://schemas.microsoft.com/office/2006/metadata/properties" ma:root="true" ma:fieldsID="450b4e59a71d0f4e8b807d5a3bd36074" ns2:_="">
    <xsd:import namespace="d07fce95-64a3-45e0-8e78-c550b935440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fce95-64a3-45e0-8e78-c550b935440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d8dd7c1c-4333-446f-aac1-2085e198f311" ContentTypeId="0x010100B73AEB2BC9FE5343B1F3C335A1578D940A" PreviousValue="false"/>
</file>

<file path=customXml/itemProps1.xml><?xml version="1.0" encoding="utf-8"?>
<ds:datastoreItem xmlns:ds="http://schemas.openxmlformats.org/officeDocument/2006/customXml" ds:itemID="{BA2419BC-E4D2-4232-B0EB-784B78452E19}"/>
</file>

<file path=customXml/itemProps2.xml><?xml version="1.0" encoding="utf-8"?>
<ds:datastoreItem xmlns:ds="http://schemas.openxmlformats.org/officeDocument/2006/customXml" ds:itemID="{CADEE54C-F617-47FA-A5FF-AB335BE7A42B}"/>
</file>

<file path=customXml/itemProps3.xml><?xml version="1.0" encoding="utf-8"?>
<ds:datastoreItem xmlns:ds="http://schemas.openxmlformats.org/officeDocument/2006/customXml" ds:itemID="{CA63C503-F90D-413E-BEB5-A56440B13467}"/>
</file>

<file path=customXml/itemProps4.xml><?xml version="1.0" encoding="utf-8"?>
<ds:datastoreItem xmlns:ds="http://schemas.openxmlformats.org/officeDocument/2006/customXml" ds:itemID="{3A98D38B-7407-404D-9089-BA5AE78CAE8B}"/>
</file>

<file path=customXml/itemProps5.xml><?xml version="1.0" encoding="utf-8"?>
<ds:datastoreItem xmlns:ds="http://schemas.openxmlformats.org/officeDocument/2006/customXml" ds:itemID="{E476128B-9AFD-4851-B9CB-AECEE91DFEDB}"/>
</file>

<file path=docProps/app.xml><?xml version="1.0" encoding="utf-8"?>
<Properties xmlns="http://schemas.openxmlformats.org/officeDocument/2006/extended-properties" xmlns:vt="http://schemas.openxmlformats.org/officeDocument/2006/docPropsVTypes">
  <Template>blank</Template>
  <TotalTime>555</TotalTime>
  <Words>1057</Words>
  <Application>Microsoft Office PowerPoint</Application>
  <PresentationFormat>On-screen Show (4:3)</PresentationFormat>
  <Paragraphs>169</Paragraphs>
  <Slides>11</Slides>
  <Notes>7</Notes>
  <HiddenSlides>0</HiddenSlides>
  <MMClips>0</MMClips>
  <ScaleCrop>false</ScaleCrop>
  <HeadingPairs>
    <vt:vector size="4" baseType="variant">
      <vt:variant>
        <vt:lpstr>Theme</vt:lpstr>
      </vt:variant>
      <vt:variant>
        <vt:i4>7</vt:i4>
      </vt:variant>
      <vt:variant>
        <vt:lpstr>Slide Titles</vt:lpstr>
      </vt:variant>
      <vt:variant>
        <vt:i4>11</vt:i4>
      </vt:variant>
    </vt:vector>
  </HeadingPairs>
  <TitlesOfParts>
    <vt:vector size="18" baseType="lpstr">
      <vt:lpstr>blank</vt:lpstr>
      <vt:lpstr>1_blank</vt:lpstr>
      <vt:lpstr>Custom Design</vt:lpstr>
      <vt:lpstr>2_blank</vt:lpstr>
      <vt:lpstr>3_blank</vt:lpstr>
      <vt:lpstr>4_blank</vt:lpstr>
      <vt:lpstr>5_blank</vt:lpstr>
      <vt:lpstr>Break- out Discussions 2 (Session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heading here 2nd line if needed</dc:title>
  <dc:creator>Qiaoqiao Zhang</dc:creator>
  <cp:lastModifiedBy>Qiaoqiao Zhang</cp:lastModifiedBy>
  <cp:revision>64</cp:revision>
  <cp:lastPrinted>2014-09-10T14:54:56Z</cp:lastPrinted>
  <dcterms:created xsi:type="dcterms:W3CDTF">2015-08-21T10:32:43Z</dcterms:created>
  <dcterms:modified xsi:type="dcterms:W3CDTF">2015-10-08T14:08:23Z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0x010100B73AEB2BC9FE5343B1F3C335A1578D940A000F49FD40320F5044943BBC9893338162</vt:lpwstr>
  </property>
  <property fmtid="{D5CDD505-2E9C-101B-9397-08002B2CF9AE}" pid="3" name="RegionalCentre">
    <vt:lpwstr/>
  </property>
  <property fmtid="{D5CDD505-2E9C-101B-9397-08002B2CF9AE}" pid="4" name="MemContinents">
    <vt:lpwstr/>
  </property>
  <property fmtid="{D5CDD505-2E9C-101B-9397-08002B2CF9AE}" pid="5" name="_dlc_DocIdItemGuid">
    <vt:lpwstr>28ca21d3-132f-4616-b90b-20dac70792fd</vt:lpwstr>
  </property>
  <property fmtid="{D5CDD505-2E9C-101B-9397-08002B2CF9AE}" pid="6" name="MemberCountries">
    <vt:lpwstr/>
  </property>
</Properties>
</file>