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7"/>
  </p:notesMasterIdLst>
  <p:handoutMasterIdLst>
    <p:handoutMasterId r:id="rId28"/>
  </p:handoutMasterIdLst>
  <p:sldIdLst>
    <p:sldId id="256" r:id="rId2"/>
    <p:sldId id="258" r:id="rId3"/>
    <p:sldId id="259" r:id="rId4"/>
    <p:sldId id="289" r:id="rId5"/>
    <p:sldId id="301" r:id="rId6"/>
    <p:sldId id="298" r:id="rId7"/>
    <p:sldId id="302" r:id="rId8"/>
    <p:sldId id="303" r:id="rId9"/>
    <p:sldId id="304" r:id="rId10"/>
    <p:sldId id="305" r:id="rId11"/>
    <p:sldId id="306" r:id="rId12"/>
    <p:sldId id="307" r:id="rId13"/>
    <p:sldId id="299" r:id="rId14"/>
    <p:sldId id="300" r:id="rId15"/>
    <p:sldId id="309" r:id="rId16"/>
    <p:sldId id="308" r:id="rId17"/>
    <p:sldId id="310" r:id="rId18"/>
    <p:sldId id="311" r:id="rId19"/>
    <p:sldId id="312" r:id="rId20"/>
    <p:sldId id="313" r:id="rId21"/>
    <p:sldId id="314" r:id="rId22"/>
    <p:sldId id="275" r:id="rId23"/>
    <p:sldId id="297" r:id="rId24"/>
    <p:sldId id="277"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3F5"/>
    <a:srgbClr val="00D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213" autoAdjust="0"/>
    <p:restoredTop sz="99854" autoAdjust="0"/>
  </p:normalViewPr>
  <p:slideViewPr>
    <p:cSldViewPr snapToGrid="0">
      <p:cViewPr>
        <p:scale>
          <a:sx n="100" d="100"/>
          <a:sy n="100" d="100"/>
        </p:scale>
        <p:origin x="-246" y="30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C6E690-5422-954A-978B-3BCB6EEA04D1}" type="doc">
      <dgm:prSet loTypeId="urn:microsoft.com/office/officeart/2005/8/layout/radial4" loCatId="" qsTypeId="urn:microsoft.com/office/officeart/2005/8/quickstyle/simple3" qsCatId="simple" csTypeId="urn:microsoft.com/office/officeart/2005/8/colors/colorful4" csCatId="colorful" phldr="1"/>
      <dgm:spPr/>
      <dgm:t>
        <a:bodyPr/>
        <a:lstStyle/>
        <a:p>
          <a:endParaRPr lang="en-US"/>
        </a:p>
      </dgm:t>
    </dgm:pt>
    <dgm:pt modelId="{D81E8170-F36E-BB46-B805-A3419B4C5C8D}">
      <dgm:prSet/>
      <dgm:spPr/>
      <dgm:t>
        <a:bodyPr/>
        <a:lstStyle/>
        <a:p>
          <a:pPr rtl="0"/>
          <a:r>
            <a:rPr lang="en-US" dirty="0" smtClean="0"/>
            <a:t>National flag carriers</a:t>
          </a:r>
          <a:endParaRPr lang="en-US" dirty="0"/>
        </a:p>
      </dgm:t>
    </dgm:pt>
    <dgm:pt modelId="{542BACB6-C716-1543-B332-D8D2A25FFDAC}" type="parTrans" cxnId="{C3E83F63-6317-A842-8496-D27C33ED9623}">
      <dgm:prSet/>
      <dgm:spPr/>
      <dgm:t>
        <a:bodyPr/>
        <a:lstStyle/>
        <a:p>
          <a:endParaRPr lang="en-US"/>
        </a:p>
      </dgm:t>
    </dgm:pt>
    <dgm:pt modelId="{59FF9721-03C9-024E-A1DE-9714B5C27DDB}" type="sibTrans" cxnId="{C3E83F63-6317-A842-8496-D27C33ED9623}">
      <dgm:prSet/>
      <dgm:spPr/>
      <dgm:t>
        <a:bodyPr/>
        <a:lstStyle/>
        <a:p>
          <a:endParaRPr lang="en-US"/>
        </a:p>
      </dgm:t>
    </dgm:pt>
    <dgm:pt modelId="{A8CD7751-A0F7-AF46-8877-97656AB98748}">
      <dgm:prSet/>
      <dgm:spPr/>
      <dgm:t>
        <a:bodyPr/>
        <a:lstStyle/>
        <a:p>
          <a:pPr rtl="0"/>
          <a:r>
            <a:rPr lang="en-US" dirty="0" smtClean="0"/>
            <a:t>Commercial airlines</a:t>
          </a:r>
          <a:endParaRPr lang="en-US" dirty="0"/>
        </a:p>
      </dgm:t>
    </dgm:pt>
    <dgm:pt modelId="{31CB30F7-2475-6848-83D9-A1C83B351938}" type="parTrans" cxnId="{46D6D183-17E2-EF46-B970-EC1205B4468F}">
      <dgm:prSet/>
      <dgm:spPr/>
      <dgm:t>
        <a:bodyPr/>
        <a:lstStyle/>
        <a:p>
          <a:endParaRPr lang="en-US"/>
        </a:p>
      </dgm:t>
    </dgm:pt>
    <dgm:pt modelId="{220AAD58-F139-484C-87A0-5CB36F371222}" type="sibTrans" cxnId="{46D6D183-17E2-EF46-B970-EC1205B4468F}">
      <dgm:prSet/>
      <dgm:spPr/>
      <dgm:t>
        <a:bodyPr/>
        <a:lstStyle/>
        <a:p>
          <a:endParaRPr lang="en-US"/>
        </a:p>
      </dgm:t>
    </dgm:pt>
    <dgm:pt modelId="{191BA319-9C5A-9348-816B-C017FDD03B90}">
      <dgm:prSet/>
      <dgm:spPr/>
      <dgm:t>
        <a:bodyPr/>
        <a:lstStyle/>
        <a:p>
          <a:pPr rtl="0"/>
          <a:r>
            <a:rPr lang="en-US" dirty="0" smtClean="0"/>
            <a:t>Low-cost carriers (LCCs)</a:t>
          </a:r>
          <a:endParaRPr lang="en-US" dirty="0"/>
        </a:p>
      </dgm:t>
    </dgm:pt>
    <dgm:pt modelId="{98954ACD-2F31-E94C-A20F-9E01E886D78C}" type="parTrans" cxnId="{45C76E55-BEFB-454A-9CD1-F9DC9FB49B25}">
      <dgm:prSet/>
      <dgm:spPr/>
      <dgm:t>
        <a:bodyPr/>
        <a:lstStyle/>
        <a:p>
          <a:endParaRPr lang="en-US"/>
        </a:p>
      </dgm:t>
    </dgm:pt>
    <dgm:pt modelId="{24FDBCE8-62CD-754B-8147-60546D3B0BDD}" type="sibTrans" cxnId="{45C76E55-BEFB-454A-9CD1-F9DC9FB49B25}">
      <dgm:prSet/>
      <dgm:spPr/>
      <dgm:t>
        <a:bodyPr/>
        <a:lstStyle/>
        <a:p>
          <a:endParaRPr lang="en-US"/>
        </a:p>
      </dgm:t>
    </dgm:pt>
    <dgm:pt modelId="{BFA0FDB1-DB93-2F4C-9BAB-3772687A4566}">
      <dgm:prSet/>
      <dgm:spPr/>
      <dgm:t>
        <a:bodyPr/>
        <a:lstStyle/>
        <a:p>
          <a:pPr rtl="0"/>
          <a:r>
            <a:rPr lang="en-US" dirty="0" smtClean="0"/>
            <a:t>Charter airlines</a:t>
          </a:r>
          <a:endParaRPr lang="en-US" dirty="0"/>
        </a:p>
      </dgm:t>
    </dgm:pt>
    <dgm:pt modelId="{61745E9B-2ACE-8444-AE2E-5B85E4A64B0A}" type="parTrans" cxnId="{246DFC6C-62B8-4543-8780-2870D5902262}">
      <dgm:prSet/>
      <dgm:spPr/>
      <dgm:t>
        <a:bodyPr/>
        <a:lstStyle/>
        <a:p>
          <a:endParaRPr lang="en-US"/>
        </a:p>
      </dgm:t>
    </dgm:pt>
    <dgm:pt modelId="{1B655F3B-453D-5544-A81E-26DE61F8313E}" type="sibTrans" cxnId="{246DFC6C-62B8-4543-8780-2870D5902262}">
      <dgm:prSet/>
      <dgm:spPr/>
      <dgm:t>
        <a:bodyPr/>
        <a:lstStyle/>
        <a:p>
          <a:endParaRPr lang="en-US"/>
        </a:p>
      </dgm:t>
    </dgm:pt>
    <dgm:pt modelId="{02EF5B26-70D9-F74B-A0D7-6CB100DF48F5}">
      <dgm:prSet/>
      <dgm:spPr/>
      <dgm:t>
        <a:bodyPr/>
        <a:lstStyle/>
        <a:p>
          <a:pPr rtl="0"/>
          <a:r>
            <a:rPr lang="en-US" dirty="0" smtClean="0"/>
            <a:t>Types of Airlines</a:t>
          </a:r>
          <a:endParaRPr lang="en-US" dirty="0"/>
        </a:p>
      </dgm:t>
    </dgm:pt>
    <dgm:pt modelId="{FD18B593-7488-5547-89C0-7C8D6D4FBE8B}" type="parTrans" cxnId="{7B5B5923-0A10-E840-8D52-4097CC3A3144}">
      <dgm:prSet/>
      <dgm:spPr/>
      <dgm:t>
        <a:bodyPr/>
        <a:lstStyle/>
        <a:p>
          <a:endParaRPr lang="en-US"/>
        </a:p>
      </dgm:t>
    </dgm:pt>
    <dgm:pt modelId="{09EB6703-1B5B-7140-9626-0376E5793B20}" type="sibTrans" cxnId="{7B5B5923-0A10-E840-8D52-4097CC3A3144}">
      <dgm:prSet/>
      <dgm:spPr/>
      <dgm:t>
        <a:bodyPr/>
        <a:lstStyle/>
        <a:p>
          <a:endParaRPr lang="en-US"/>
        </a:p>
      </dgm:t>
    </dgm:pt>
    <dgm:pt modelId="{6094BAC3-9731-EA44-891B-1BDEE6E2B725}" type="pres">
      <dgm:prSet presAssocID="{A6C6E690-5422-954A-978B-3BCB6EEA04D1}" presName="cycle" presStyleCnt="0">
        <dgm:presLayoutVars>
          <dgm:chMax val="1"/>
          <dgm:dir/>
          <dgm:animLvl val="ctr"/>
          <dgm:resizeHandles val="exact"/>
        </dgm:presLayoutVars>
      </dgm:prSet>
      <dgm:spPr/>
      <dgm:t>
        <a:bodyPr/>
        <a:lstStyle/>
        <a:p>
          <a:endParaRPr lang="en-GB"/>
        </a:p>
      </dgm:t>
    </dgm:pt>
    <dgm:pt modelId="{3EB99DFE-DC96-EB46-A7C9-94D5CBC09D09}" type="pres">
      <dgm:prSet presAssocID="{02EF5B26-70D9-F74B-A0D7-6CB100DF48F5}" presName="centerShape" presStyleLbl="node0" presStyleIdx="0" presStyleCnt="1"/>
      <dgm:spPr/>
      <dgm:t>
        <a:bodyPr/>
        <a:lstStyle/>
        <a:p>
          <a:endParaRPr lang="en-US"/>
        </a:p>
      </dgm:t>
    </dgm:pt>
    <dgm:pt modelId="{577CDCDD-7554-CD4B-B1C9-12B1AB0760D5}" type="pres">
      <dgm:prSet presAssocID="{542BACB6-C716-1543-B332-D8D2A25FFDAC}" presName="parTrans" presStyleLbl="bgSibTrans2D1" presStyleIdx="0" presStyleCnt="4"/>
      <dgm:spPr/>
      <dgm:t>
        <a:bodyPr/>
        <a:lstStyle/>
        <a:p>
          <a:endParaRPr lang="en-GB"/>
        </a:p>
      </dgm:t>
    </dgm:pt>
    <dgm:pt modelId="{644CDA6D-CD6C-F242-B6D7-7AFD2EB7F34E}" type="pres">
      <dgm:prSet presAssocID="{D81E8170-F36E-BB46-B805-A3419B4C5C8D}" presName="node" presStyleLbl="node1" presStyleIdx="0" presStyleCnt="4">
        <dgm:presLayoutVars>
          <dgm:bulletEnabled val="1"/>
        </dgm:presLayoutVars>
      </dgm:prSet>
      <dgm:spPr/>
      <dgm:t>
        <a:bodyPr/>
        <a:lstStyle/>
        <a:p>
          <a:endParaRPr lang="en-GB"/>
        </a:p>
      </dgm:t>
    </dgm:pt>
    <dgm:pt modelId="{F2B921E9-3E9B-E84F-9EBF-7428EBB18A78}" type="pres">
      <dgm:prSet presAssocID="{31CB30F7-2475-6848-83D9-A1C83B351938}" presName="parTrans" presStyleLbl="bgSibTrans2D1" presStyleIdx="1" presStyleCnt="4"/>
      <dgm:spPr/>
      <dgm:t>
        <a:bodyPr/>
        <a:lstStyle/>
        <a:p>
          <a:endParaRPr lang="en-GB"/>
        </a:p>
      </dgm:t>
    </dgm:pt>
    <dgm:pt modelId="{96AAF229-DD91-1549-A023-4C7645878F5F}" type="pres">
      <dgm:prSet presAssocID="{A8CD7751-A0F7-AF46-8877-97656AB98748}" presName="node" presStyleLbl="node1" presStyleIdx="1" presStyleCnt="4">
        <dgm:presLayoutVars>
          <dgm:bulletEnabled val="1"/>
        </dgm:presLayoutVars>
      </dgm:prSet>
      <dgm:spPr/>
      <dgm:t>
        <a:bodyPr/>
        <a:lstStyle/>
        <a:p>
          <a:endParaRPr lang="en-GB"/>
        </a:p>
      </dgm:t>
    </dgm:pt>
    <dgm:pt modelId="{E1F7A963-53A8-9242-AB22-362A892D6CAF}" type="pres">
      <dgm:prSet presAssocID="{98954ACD-2F31-E94C-A20F-9E01E886D78C}" presName="parTrans" presStyleLbl="bgSibTrans2D1" presStyleIdx="2" presStyleCnt="4"/>
      <dgm:spPr/>
      <dgm:t>
        <a:bodyPr/>
        <a:lstStyle/>
        <a:p>
          <a:endParaRPr lang="en-GB"/>
        </a:p>
      </dgm:t>
    </dgm:pt>
    <dgm:pt modelId="{82373650-BD17-F845-9419-AC2C52D82A75}" type="pres">
      <dgm:prSet presAssocID="{191BA319-9C5A-9348-816B-C017FDD03B90}" presName="node" presStyleLbl="node1" presStyleIdx="2" presStyleCnt="4">
        <dgm:presLayoutVars>
          <dgm:bulletEnabled val="1"/>
        </dgm:presLayoutVars>
      </dgm:prSet>
      <dgm:spPr/>
      <dgm:t>
        <a:bodyPr/>
        <a:lstStyle/>
        <a:p>
          <a:endParaRPr lang="en-GB"/>
        </a:p>
      </dgm:t>
    </dgm:pt>
    <dgm:pt modelId="{3C9E98C4-86DE-2342-BD70-44816DD5391B}" type="pres">
      <dgm:prSet presAssocID="{61745E9B-2ACE-8444-AE2E-5B85E4A64B0A}" presName="parTrans" presStyleLbl="bgSibTrans2D1" presStyleIdx="3" presStyleCnt="4"/>
      <dgm:spPr/>
      <dgm:t>
        <a:bodyPr/>
        <a:lstStyle/>
        <a:p>
          <a:endParaRPr lang="en-GB"/>
        </a:p>
      </dgm:t>
    </dgm:pt>
    <dgm:pt modelId="{F3D1B0DD-F119-CD46-9CD3-B5184E778B21}" type="pres">
      <dgm:prSet presAssocID="{BFA0FDB1-DB93-2F4C-9BAB-3772687A4566}" presName="node" presStyleLbl="node1" presStyleIdx="3" presStyleCnt="4">
        <dgm:presLayoutVars>
          <dgm:bulletEnabled val="1"/>
        </dgm:presLayoutVars>
      </dgm:prSet>
      <dgm:spPr/>
      <dgm:t>
        <a:bodyPr/>
        <a:lstStyle/>
        <a:p>
          <a:endParaRPr lang="en-GB"/>
        </a:p>
      </dgm:t>
    </dgm:pt>
  </dgm:ptLst>
  <dgm:cxnLst>
    <dgm:cxn modelId="{52B4EB90-05D3-7647-9633-BC84702BFA19}" type="presOf" srcId="{A8CD7751-A0F7-AF46-8877-97656AB98748}" destId="{96AAF229-DD91-1549-A023-4C7645878F5F}" srcOrd="0" destOrd="0" presId="urn:microsoft.com/office/officeart/2005/8/layout/radial4"/>
    <dgm:cxn modelId="{2A1E543F-C9C4-524C-B457-F72DEBB1C296}" type="presOf" srcId="{D81E8170-F36E-BB46-B805-A3419B4C5C8D}" destId="{644CDA6D-CD6C-F242-B6D7-7AFD2EB7F34E}" srcOrd="0" destOrd="0" presId="urn:microsoft.com/office/officeart/2005/8/layout/radial4"/>
    <dgm:cxn modelId="{46D6D183-17E2-EF46-B970-EC1205B4468F}" srcId="{02EF5B26-70D9-F74B-A0D7-6CB100DF48F5}" destId="{A8CD7751-A0F7-AF46-8877-97656AB98748}" srcOrd="1" destOrd="0" parTransId="{31CB30F7-2475-6848-83D9-A1C83B351938}" sibTransId="{220AAD58-F139-484C-87A0-5CB36F371222}"/>
    <dgm:cxn modelId="{BF2D0A11-037D-6E46-9FD9-9698A0ABE23B}" type="presOf" srcId="{542BACB6-C716-1543-B332-D8D2A25FFDAC}" destId="{577CDCDD-7554-CD4B-B1C9-12B1AB0760D5}" srcOrd="0" destOrd="0" presId="urn:microsoft.com/office/officeart/2005/8/layout/radial4"/>
    <dgm:cxn modelId="{C3E83F63-6317-A842-8496-D27C33ED9623}" srcId="{02EF5B26-70D9-F74B-A0D7-6CB100DF48F5}" destId="{D81E8170-F36E-BB46-B805-A3419B4C5C8D}" srcOrd="0" destOrd="0" parTransId="{542BACB6-C716-1543-B332-D8D2A25FFDAC}" sibTransId="{59FF9721-03C9-024E-A1DE-9714B5C27DDB}"/>
    <dgm:cxn modelId="{246DFC6C-62B8-4543-8780-2870D5902262}" srcId="{02EF5B26-70D9-F74B-A0D7-6CB100DF48F5}" destId="{BFA0FDB1-DB93-2F4C-9BAB-3772687A4566}" srcOrd="3" destOrd="0" parTransId="{61745E9B-2ACE-8444-AE2E-5B85E4A64B0A}" sibTransId="{1B655F3B-453D-5544-A81E-26DE61F8313E}"/>
    <dgm:cxn modelId="{1072F92B-4166-1849-A61B-F7A50A9D3EDB}" type="presOf" srcId="{A6C6E690-5422-954A-978B-3BCB6EEA04D1}" destId="{6094BAC3-9731-EA44-891B-1BDEE6E2B725}" srcOrd="0" destOrd="0" presId="urn:microsoft.com/office/officeart/2005/8/layout/radial4"/>
    <dgm:cxn modelId="{3B460432-61DA-4E48-9E07-ED00B0B45250}" type="presOf" srcId="{BFA0FDB1-DB93-2F4C-9BAB-3772687A4566}" destId="{F3D1B0DD-F119-CD46-9CD3-B5184E778B21}" srcOrd="0" destOrd="0" presId="urn:microsoft.com/office/officeart/2005/8/layout/radial4"/>
    <dgm:cxn modelId="{7B5B5923-0A10-E840-8D52-4097CC3A3144}" srcId="{A6C6E690-5422-954A-978B-3BCB6EEA04D1}" destId="{02EF5B26-70D9-F74B-A0D7-6CB100DF48F5}" srcOrd="0" destOrd="0" parTransId="{FD18B593-7488-5547-89C0-7C8D6D4FBE8B}" sibTransId="{09EB6703-1B5B-7140-9626-0376E5793B20}"/>
    <dgm:cxn modelId="{E465BB46-4FEE-7A47-A07E-98B639D1C878}" type="presOf" srcId="{191BA319-9C5A-9348-816B-C017FDD03B90}" destId="{82373650-BD17-F845-9419-AC2C52D82A75}" srcOrd="0" destOrd="0" presId="urn:microsoft.com/office/officeart/2005/8/layout/radial4"/>
    <dgm:cxn modelId="{E3524BBF-1DB7-BE42-A0F0-E63C076EFBC8}" type="presOf" srcId="{31CB30F7-2475-6848-83D9-A1C83B351938}" destId="{F2B921E9-3E9B-E84F-9EBF-7428EBB18A78}" srcOrd="0" destOrd="0" presId="urn:microsoft.com/office/officeart/2005/8/layout/radial4"/>
    <dgm:cxn modelId="{845BFF91-7A57-EA4F-8966-6098C9150FE0}" type="presOf" srcId="{98954ACD-2F31-E94C-A20F-9E01E886D78C}" destId="{E1F7A963-53A8-9242-AB22-362A892D6CAF}" srcOrd="0" destOrd="0" presId="urn:microsoft.com/office/officeart/2005/8/layout/radial4"/>
    <dgm:cxn modelId="{4B884F04-FE0F-3440-B2FD-9D5B00C82DCC}" type="presOf" srcId="{02EF5B26-70D9-F74B-A0D7-6CB100DF48F5}" destId="{3EB99DFE-DC96-EB46-A7C9-94D5CBC09D09}" srcOrd="0" destOrd="0" presId="urn:microsoft.com/office/officeart/2005/8/layout/radial4"/>
    <dgm:cxn modelId="{59555E3C-C3A8-6E4F-BCC5-68CEE8B28DAE}" type="presOf" srcId="{61745E9B-2ACE-8444-AE2E-5B85E4A64B0A}" destId="{3C9E98C4-86DE-2342-BD70-44816DD5391B}" srcOrd="0" destOrd="0" presId="urn:microsoft.com/office/officeart/2005/8/layout/radial4"/>
    <dgm:cxn modelId="{45C76E55-BEFB-454A-9CD1-F9DC9FB49B25}" srcId="{02EF5B26-70D9-F74B-A0D7-6CB100DF48F5}" destId="{191BA319-9C5A-9348-816B-C017FDD03B90}" srcOrd="2" destOrd="0" parTransId="{98954ACD-2F31-E94C-A20F-9E01E886D78C}" sibTransId="{24FDBCE8-62CD-754B-8147-60546D3B0BDD}"/>
    <dgm:cxn modelId="{7F9399E1-B8FA-EE4E-8A77-136C87DB1256}" type="presParOf" srcId="{6094BAC3-9731-EA44-891B-1BDEE6E2B725}" destId="{3EB99DFE-DC96-EB46-A7C9-94D5CBC09D09}" srcOrd="0" destOrd="0" presId="urn:microsoft.com/office/officeart/2005/8/layout/radial4"/>
    <dgm:cxn modelId="{449F66FE-D231-BA44-8108-0CB73B76DB8A}" type="presParOf" srcId="{6094BAC3-9731-EA44-891B-1BDEE6E2B725}" destId="{577CDCDD-7554-CD4B-B1C9-12B1AB0760D5}" srcOrd="1" destOrd="0" presId="urn:microsoft.com/office/officeart/2005/8/layout/radial4"/>
    <dgm:cxn modelId="{EBD85ABB-F21E-4145-A281-951F560B0FD0}" type="presParOf" srcId="{6094BAC3-9731-EA44-891B-1BDEE6E2B725}" destId="{644CDA6D-CD6C-F242-B6D7-7AFD2EB7F34E}" srcOrd="2" destOrd="0" presId="urn:microsoft.com/office/officeart/2005/8/layout/radial4"/>
    <dgm:cxn modelId="{F063644A-0FE0-BD40-B7DB-2DD741A4FF0C}" type="presParOf" srcId="{6094BAC3-9731-EA44-891B-1BDEE6E2B725}" destId="{F2B921E9-3E9B-E84F-9EBF-7428EBB18A78}" srcOrd="3" destOrd="0" presId="urn:microsoft.com/office/officeart/2005/8/layout/radial4"/>
    <dgm:cxn modelId="{0349DBCE-2F70-2E43-8413-9B6FBBB749D3}" type="presParOf" srcId="{6094BAC3-9731-EA44-891B-1BDEE6E2B725}" destId="{96AAF229-DD91-1549-A023-4C7645878F5F}" srcOrd="4" destOrd="0" presId="urn:microsoft.com/office/officeart/2005/8/layout/radial4"/>
    <dgm:cxn modelId="{DF1F056E-414D-0949-B145-831C8B202643}" type="presParOf" srcId="{6094BAC3-9731-EA44-891B-1BDEE6E2B725}" destId="{E1F7A963-53A8-9242-AB22-362A892D6CAF}" srcOrd="5" destOrd="0" presId="urn:microsoft.com/office/officeart/2005/8/layout/radial4"/>
    <dgm:cxn modelId="{81FCD16C-4AAE-1841-9BB4-1F9EE8638BDD}" type="presParOf" srcId="{6094BAC3-9731-EA44-891B-1BDEE6E2B725}" destId="{82373650-BD17-F845-9419-AC2C52D82A75}" srcOrd="6" destOrd="0" presId="urn:microsoft.com/office/officeart/2005/8/layout/radial4"/>
    <dgm:cxn modelId="{E60AA23D-D1E8-914C-98E1-511C64A96036}" type="presParOf" srcId="{6094BAC3-9731-EA44-891B-1BDEE6E2B725}" destId="{3C9E98C4-86DE-2342-BD70-44816DD5391B}" srcOrd="7" destOrd="0" presId="urn:microsoft.com/office/officeart/2005/8/layout/radial4"/>
    <dgm:cxn modelId="{8C6152EE-DA17-4E48-A35F-CC87CB7CBB8D}" type="presParOf" srcId="{6094BAC3-9731-EA44-891B-1BDEE6E2B725}" destId="{F3D1B0DD-F119-CD46-9CD3-B5184E778B21}"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C6E690-5422-954A-978B-3BCB6EEA04D1}" type="doc">
      <dgm:prSet loTypeId="urn:microsoft.com/office/officeart/2005/8/layout/radial4" loCatId="" qsTypeId="urn:microsoft.com/office/officeart/2005/8/quickstyle/simple3" qsCatId="simple" csTypeId="urn:microsoft.com/office/officeart/2005/8/colors/colorful4" csCatId="colorful" phldr="1"/>
      <dgm:spPr/>
      <dgm:t>
        <a:bodyPr/>
        <a:lstStyle/>
        <a:p>
          <a:endParaRPr lang="en-US"/>
        </a:p>
      </dgm:t>
    </dgm:pt>
    <dgm:pt modelId="{D81E8170-F36E-BB46-B805-A3419B4C5C8D}">
      <dgm:prSet/>
      <dgm:spPr/>
      <dgm:t>
        <a:bodyPr/>
        <a:lstStyle/>
        <a:p>
          <a:pPr rtl="0"/>
          <a:r>
            <a:rPr lang="en-US" dirty="0" smtClean="0"/>
            <a:t>Fleet acquisition</a:t>
          </a:r>
          <a:endParaRPr lang="en-US" dirty="0"/>
        </a:p>
      </dgm:t>
    </dgm:pt>
    <dgm:pt modelId="{542BACB6-C716-1543-B332-D8D2A25FFDAC}" type="parTrans" cxnId="{C3E83F63-6317-A842-8496-D27C33ED9623}">
      <dgm:prSet/>
      <dgm:spPr/>
      <dgm:t>
        <a:bodyPr/>
        <a:lstStyle/>
        <a:p>
          <a:endParaRPr lang="en-US"/>
        </a:p>
      </dgm:t>
    </dgm:pt>
    <dgm:pt modelId="{59FF9721-03C9-024E-A1DE-9714B5C27DDB}" type="sibTrans" cxnId="{C3E83F63-6317-A842-8496-D27C33ED9623}">
      <dgm:prSet/>
      <dgm:spPr/>
      <dgm:t>
        <a:bodyPr/>
        <a:lstStyle/>
        <a:p>
          <a:endParaRPr lang="en-US"/>
        </a:p>
      </dgm:t>
    </dgm:pt>
    <dgm:pt modelId="{A8CD7751-A0F7-AF46-8877-97656AB98748}">
      <dgm:prSet/>
      <dgm:spPr/>
      <dgm:t>
        <a:bodyPr/>
        <a:lstStyle/>
        <a:p>
          <a:pPr rtl="0"/>
          <a:r>
            <a:rPr lang="en-US" dirty="0" smtClean="0"/>
            <a:t>Fleet assignment</a:t>
          </a:r>
          <a:endParaRPr lang="en-US" dirty="0"/>
        </a:p>
      </dgm:t>
    </dgm:pt>
    <dgm:pt modelId="{31CB30F7-2475-6848-83D9-A1C83B351938}" type="parTrans" cxnId="{46D6D183-17E2-EF46-B970-EC1205B4468F}">
      <dgm:prSet/>
      <dgm:spPr/>
      <dgm:t>
        <a:bodyPr/>
        <a:lstStyle/>
        <a:p>
          <a:endParaRPr lang="en-US"/>
        </a:p>
      </dgm:t>
    </dgm:pt>
    <dgm:pt modelId="{220AAD58-F139-484C-87A0-5CB36F371222}" type="sibTrans" cxnId="{46D6D183-17E2-EF46-B970-EC1205B4468F}">
      <dgm:prSet/>
      <dgm:spPr/>
      <dgm:t>
        <a:bodyPr/>
        <a:lstStyle/>
        <a:p>
          <a:endParaRPr lang="en-US"/>
        </a:p>
      </dgm:t>
    </dgm:pt>
    <dgm:pt modelId="{191BA319-9C5A-9348-816B-C017FDD03B90}">
      <dgm:prSet/>
      <dgm:spPr/>
      <dgm:t>
        <a:bodyPr/>
        <a:lstStyle/>
        <a:p>
          <a:pPr rtl="0"/>
          <a:r>
            <a:rPr lang="en-US" dirty="0" smtClean="0"/>
            <a:t>Fleet maintenance</a:t>
          </a:r>
          <a:endParaRPr lang="en-US" dirty="0"/>
        </a:p>
      </dgm:t>
    </dgm:pt>
    <dgm:pt modelId="{98954ACD-2F31-E94C-A20F-9E01E886D78C}" type="parTrans" cxnId="{45C76E55-BEFB-454A-9CD1-F9DC9FB49B25}">
      <dgm:prSet/>
      <dgm:spPr/>
      <dgm:t>
        <a:bodyPr/>
        <a:lstStyle/>
        <a:p>
          <a:endParaRPr lang="en-US"/>
        </a:p>
      </dgm:t>
    </dgm:pt>
    <dgm:pt modelId="{24FDBCE8-62CD-754B-8147-60546D3B0BDD}" type="sibTrans" cxnId="{45C76E55-BEFB-454A-9CD1-F9DC9FB49B25}">
      <dgm:prSet/>
      <dgm:spPr/>
      <dgm:t>
        <a:bodyPr/>
        <a:lstStyle/>
        <a:p>
          <a:endParaRPr lang="en-US"/>
        </a:p>
      </dgm:t>
    </dgm:pt>
    <dgm:pt modelId="{02EF5B26-70D9-F74B-A0D7-6CB100DF48F5}">
      <dgm:prSet/>
      <dgm:spPr/>
      <dgm:t>
        <a:bodyPr/>
        <a:lstStyle/>
        <a:p>
          <a:pPr rtl="0"/>
          <a:r>
            <a:rPr lang="en-US" dirty="0" smtClean="0"/>
            <a:t>Fleet management systems</a:t>
          </a:r>
          <a:endParaRPr lang="en-US" dirty="0"/>
        </a:p>
      </dgm:t>
    </dgm:pt>
    <dgm:pt modelId="{FD18B593-7488-5547-89C0-7C8D6D4FBE8B}" type="parTrans" cxnId="{7B5B5923-0A10-E840-8D52-4097CC3A3144}">
      <dgm:prSet/>
      <dgm:spPr/>
      <dgm:t>
        <a:bodyPr/>
        <a:lstStyle/>
        <a:p>
          <a:endParaRPr lang="en-US"/>
        </a:p>
      </dgm:t>
    </dgm:pt>
    <dgm:pt modelId="{09EB6703-1B5B-7140-9626-0376E5793B20}" type="sibTrans" cxnId="{7B5B5923-0A10-E840-8D52-4097CC3A3144}">
      <dgm:prSet/>
      <dgm:spPr/>
      <dgm:t>
        <a:bodyPr/>
        <a:lstStyle/>
        <a:p>
          <a:endParaRPr lang="en-US"/>
        </a:p>
      </dgm:t>
    </dgm:pt>
    <dgm:pt modelId="{6094BAC3-9731-EA44-891B-1BDEE6E2B725}" type="pres">
      <dgm:prSet presAssocID="{A6C6E690-5422-954A-978B-3BCB6EEA04D1}" presName="cycle" presStyleCnt="0">
        <dgm:presLayoutVars>
          <dgm:chMax val="1"/>
          <dgm:dir/>
          <dgm:animLvl val="ctr"/>
          <dgm:resizeHandles val="exact"/>
        </dgm:presLayoutVars>
      </dgm:prSet>
      <dgm:spPr/>
      <dgm:t>
        <a:bodyPr/>
        <a:lstStyle/>
        <a:p>
          <a:endParaRPr lang="en-GB"/>
        </a:p>
      </dgm:t>
    </dgm:pt>
    <dgm:pt modelId="{3EB99DFE-DC96-EB46-A7C9-94D5CBC09D09}" type="pres">
      <dgm:prSet presAssocID="{02EF5B26-70D9-F74B-A0D7-6CB100DF48F5}" presName="centerShape" presStyleLbl="node0" presStyleIdx="0" presStyleCnt="1"/>
      <dgm:spPr/>
      <dgm:t>
        <a:bodyPr/>
        <a:lstStyle/>
        <a:p>
          <a:endParaRPr lang="en-US"/>
        </a:p>
      </dgm:t>
    </dgm:pt>
    <dgm:pt modelId="{577CDCDD-7554-CD4B-B1C9-12B1AB0760D5}" type="pres">
      <dgm:prSet presAssocID="{542BACB6-C716-1543-B332-D8D2A25FFDAC}" presName="parTrans" presStyleLbl="bgSibTrans2D1" presStyleIdx="0" presStyleCnt="3"/>
      <dgm:spPr/>
      <dgm:t>
        <a:bodyPr/>
        <a:lstStyle/>
        <a:p>
          <a:endParaRPr lang="en-GB"/>
        </a:p>
      </dgm:t>
    </dgm:pt>
    <dgm:pt modelId="{644CDA6D-CD6C-F242-B6D7-7AFD2EB7F34E}" type="pres">
      <dgm:prSet presAssocID="{D81E8170-F36E-BB46-B805-A3419B4C5C8D}" presName="node" presStyleLbl="node1" presStyleIdx="0" presStyleCnt="3">
        <dgm:presLayoutVars>
          <dgm:bulletEnabled val="1"/>
        </dgm:presLayoutVars>
      </dgm:prSet>
      <dgm:spPr/>
      <dgm:t>
        <a:bodyPr/>
        <a:lstStyle/>
        <a:p>
          <a:endParaRPr lang="en-GB"/>
        </a:p>
      </dgm:t>
    </dgm:pt>
    <dgm:pt modelId="{F2B921E9-3E9B-E84F-9EBF-7428EBB18A78}" type="pres">
      <dgm:prSet presAssocID="{31CB30F7-2475-6848-83D9-A1C83B351938}" presName="parTrans" presStyleLbl="bgSibTrans2D1" presStyleIdx="1" presStyleCnt="3"/>
      <dgm:spPr/>
      <dgm:t>
        <a:bodyPr/>
        <a:lstStyle/>
        <a:p>
          <a:endParaRPr lang="en-GB"/>
        </a:p>
      </dgm:t>
    </dgm:pt>
    <dgm:pt modelId="{96AAF229-DD91-1549-A023-4C7645878F5F}" type="pres">
      <dgm:prSet presAssocID="{A8CD7751-A0F7-AF46-8877-97656AB98748}" presName="node" presStyleLbl="node1" presStyleIdx="1" presStyleCnt="3">
        <dgm:presLayoutVars>
          <dgm:bulletEnabled val="1"/>
        </dgm:presLayoutVars>
      </dgm:prSet>
      <dgm:spPr/>
      <dgm:t>
        <a:bodyPr/>
        <a:lstStyle/>
        <a:p>
          <a:endParaRPr lang="en-GB"/>
        </a:p>
      </dgm:t>
    </dgm:pt>
    <dgm:pt modelId="{E1F7A963-53A8-9242-AB22-362A892D6CAF}" type="pres">
      <dgm:prSet presAssocID="{98954ACD-2F31-E94C-A20F-9E01E886D78C}" presName="parTrans" presStyleLbl="bgSibTrans2D1" presStyleIdx="2" presStyleCnt="3"/>
      <dgm:spPr/>
      <dgm:t>
        <a:bodyPr/>
        <a:lstStyle/>
        <a:p>
          <a:endParaRPr lang="en-GB"/>
        </a:p>
      </dgm:t>
    </dgm:pt>
    <dgm:pt modelId="{82373650-BD17-F845-9419-AC2C52D82A75}" type="pres">
      <dgm:prSet presAssocID="{191BA319-9C5A-9348-816B-C017FDD03B90}" presName="node" presStyleLbl="node1" presStyleIdx="2" presStyleCnt="3">
        <dgm:presLayoutVars>
          <dgm:bulletEnabled val="1"/>
        </dgm:presLayoutVars>
      </dgm:prSet>
      <dgm:spPr/>
      <dgm:t>
        <a:bodyPr/>
        <a:lstStyle/>
        <a:p>
          <a:endParaRPr lang="en-GB"/>
        </a:p>
      </dgm:t>
    </dgm:pt>
  </dgm:ptLst>
  <dgm:cxnLst>
    <dgm:cxn modelId="{C3E83F63-6317-A842-8496-D27C33ED9623}" srcId="{02EF5B26-70D9-F74B-A0D7-6CB100DF48F5}" destId="{D81E8170-F36E-BB46-B805-A3419B4C5C8D}" srcOrd="0" destOrd="0" parTransId="{542BACB6-C716-1543-B332-D8D2A25FFDAC}" sibTransId="{59FF9721-03C9-024E-A1DE-9714B5C27DDB}"/>
    <dgm:cxn modelId="{3B285A46-69D4-2E4D-9FC8-E62752FA6D17}" type="presOf" srcId="{D81E8170-F36E-BB46-B805-A3419B4C5C8D}" destId="{644CDA6D-CD6C-F242-B6D7-7AFD2EB7F34E}" srcOrd="0" destOrd="0" presId="urn:microsoft.com/office/officeart/2005/8/layout/radial4"/>
    <dgm:cxn modelId="{45C76E55-BEFB-454A-9CD1-F9DC9FB49B25}" srcId="{02EF5B26-70D9-F74B-A0D7-6CB100DF48F5}" destId="{191BA319-9C5A-9348-816B-C017FDD03B90}" srcOrd="2" destOrd="0" parTransId="{98954ACD-2F31-E94C-A20F-9E01E886D78C}" sibTransId="{24FDBCE8-62CD-754B-8147-60546D3B0BDD}"/>
    <dgm:cxn modelId="{7B5B5923-0A10-E840-8D52-4097CC3A3144}" srcId="{A6C6E690-5422-954A-978B-3BCB6EEA04D1}" destId="{02EF5B26-70D9-F74B-A0D7-6CB100DF48F5}" srcOrd="0" destOrd="0" parTransId="{FD18B593-7488-5547-89C0-7C8D6D4FBE8B}" sibTransId="{09EB6703-1B5B-7140-9626-0376E5793B20}"/>
    <dgm:cxn modelId="{604EBBAD-B975-C647-842F-A665EC8868B1}" type="presOf" srcId="{31CB30F7-2475-6848-83D9-A1C83B351938}" destId="{F2B921E9-3E9B-E84F-9EBF-7428EBB18A78}" srcOrd="0" destOrd="0" presId="urn:microsoft.com/office/officeart/2005/8/layout/radial4"/>
    <dgm:cxn modelId="{46D6D183-17E2-EF46-B970-EC1205B4468F}" srcId="{02EF5B26-70D9-F74B-A0D7-6CB100DF48F5}" destId="{A8CD7751-A0F7-AF46-8877-97656AB98748}" srcOrd="1" destOrd="0" parTransId="{31CB30F7-2475-6848-83D9-A1C83B351938}" sibTransId="{220AAD58-F139-484C-87A0-5CB36F371222}"/>
    <dgm:cxn modelId="{696B868B-C574-2A4F-BEEC-A0DC6096B355}" type="presOf" srcId="{02EF5B26-70D9-F74B-A0D7-6CB100DF48F5}" destId="{3EB99DFE-DC96-EB46-A7C9-94D5CBC09D09}" srcOrd="0" destOrd="0" presId="urn:microsoft.com/office/officeart/2005/8/layout/radial4"/>
    <dgm:cxn modelId="{D7EFC05F-DB3B-A14E-B205-FBB0A6E40BFC}" type="presOf" srcId="{542BACB6-C716-1543-B332-D8D2A25FFDAC}" destId="{577CDCDD-7554-CD4B-B1C9-12B1AB0760D5}" srcOrd="0" destOrd="0" presId="urn:microsoft.com/office/officeart/2005/8/layout/radial4"/>
    <dgm:cxn modelId="{D6AEC77E-001D-A849-B3C6-E7101C3D9C64}" type="presOf" srcId="{98954ACD-2F31-E94C-A20F-9E01E886D78C}" destId="{E1F7A963-53A8-9242-AB22-362A892D6CAF}" srcOrd="0" destOrd="0" presId="urn:microsoft.com/office/officeart/2005/8/layout/radial4"/>
    <dgm:cxn modelId="{74E4D347-AEBB-2440-84D2-A5D47C3C4021}" type="presOf" srcId="{A6C6E690-5422-954A-978B-3BCB6EEA04D1}" destId="{6094BAC3-9731-EA44-891B-1BDEE6E2B725}" srcOrd="0" destOrd="0" presId="urn:microsoft.com/office/officeart/2005/8/layout/radial4"/>
    <dgm:cxn modelId="{A60788DD-92F4-C643-9A86-6CF195EF283A}" type="presOf" srcId="{A8CD7751-A0F7-AF46-8877-97656AB98748}" destId="{96AAF229-DD91-1549-A023-4C7645878F5F}" srcOrd="0" destOrd="0" presId="urn:microsoft.com/office/officeart/2005/8/layout/radial4"/>
    <dgm:cxn modelId="{32A17589-FC2B-4D42-A405-93DF8EDC0B2E}" type="presOf" srcId="{191BA319-9C5A-9348-816B-C017FDD03B90}" destId="{82373650-BD17-F845-9419-AC2C52D82A75}" srcOrd="0" destOrd="0" presId="urn:microsoft.com/office/officeart/2005/8/layout/radial4"/>
    <dgm:cxn modelId="{7F151A2A-4729-2D46-995E-E2A52A06CE26}" type="presParOf" srcId="{6094BAC3-9731-EA44-891B-1BDEE6E2B725}" destId="{3EB99DFE-DC96-EB46-A7C9-94D5CBC09D09}" srcOrd="0" destOrd="0" presId="urn:microsoft.com/office/officeart/2005/8/layout/radial4"/>
    <dgm:cxn modelId="{A72575BF-654A-AD4C-82B7-2D1909AC5940}" type="presParOf" srcId="{6094BAC3-9731-EA44-891B-1BDEE6E2B725}" destId="{577CDCDD-7554-CD4B-B1C9-12B1AB0760D5}" srcOrd="1" destOrd="0" presId="urn:microsoft.com/office/officeart/2005/8/layout/radial4"/>
    <dgm:cxn modelId="{BB981A25-5773-334D-88FF-27DA913EC8DD}" type="presParOf" srcId="{6094BAC3-9731-EA44-891B-1BDEE6E2B725}" destId="{644CDA6D-CD6C-F242-B6D7-7AFD2EB7F34E}" srcOrd="2" destOrd="0" presId="urn:microsoft.com/office/officeart/2005/8/layout/radial4"/>
    <dgm:cxn modelId="{B47106F3-A0AA-2947-9D34-08F1467204AF}" type="presParOf" srcId="{6094BAC3-9731-EA44-891B-1BDEE6E2B725}" destId="{F2B921E9-3E9B-E84F-9EBF-7428EBB18A78}" srcOrd="3" destOrd="0" presId="urn:microsoft.com/office/officeart/2005/8/layout/radial4"/>
    <dgm:cxn modelId="{69A89939-5137-9F48-9DCF-9D67AFE99E76}" type="presParOf" srcId="{6094BAC3-9731-EA44-891B-1BDEE6E2B725}" destId="{96AAF229-DD91-1549-A023-4C7645878F5F}" srcOrd="4" destOrd="0" presId="urn:microsoft.com/office/officeart/2005/8/layout/radial4"/>
    <dgm:cxn modelId="{49147D41-9447-614B-AB40-6C6C4855BC84}" type="presParOf" srcId="{6094BAC3-9731-EA44-891B-1BDEE6E2B725}" destId="{E1F7A963-53A8-9242-AB22-362A892D6CAF}" srcOrd="5" destOrd="0" presId="urn:microsoft.com/office/officeart/2005/8/layout/radial4"/>
    <dgm:cxn modelId="{09F99AEA-1744-6547-86A1-92647AA1A6AD}" type="presParOf" srcId="{6094BAC3-9731-EA44-891B-1BDEE6E2B725}" destId="{82373650-BD17-F845-9419-AC2C52D82A75}"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B16FD7-203B-AE4C-8A26-0C7453F75F44}" type="doc">
      <dgm:prSet loTypeId="urn:microsoft.com/office/officeart/2005/8/layout/venn3" loCatId="" qsTypeId="urn:microsoft.com/office/officeart/2005/8/quickstyle/simple3" qsCatId="simple" csTypeId="urn:microsoft.com/office/officeart/2005/8/colors/colorful4" csCatId="colorful" phldr="1"/>
      <dgm:spPr/>
      <dgm:t>
        <a:bodyPr/>
        <a:lstStyle/>
        <a:p>
          <a:endParaRPr lang="en-US"/>
        </a:p>
      </dgm:t>
    </dgm:pt>
    <dgm:pt modelId="{A836FA9B-921E-2B46-A381-DEACEE4FB1F0}">
      <dgm:prSet phldrT="[Text]" custT="1"/>
      <dgm:spPr/>
      <dgm:t>
        <a:bodyPr/>
        <a:lstStyle/>
        <a:p>
          <a:r>
            <a:rPr lang="en-US" sz="1800">
              <a:latin typeface="Arial Narrow"/>
              <a:cs typeface="Arial Narrow"/>
            </a:rPr>
            <a:t>Pre-</a:t>
          </a:r>
          <a:br>
            <a:rPr lang="en-US" sz="1800">
              <a:latin typeface="Arial Narrow"/>
              <a:cs typeface="Arial Narrow"/>
            </a:rPr>
          </a:br>
          <a:r>
            <a:rPr lang="en-US" sz="1800">
              <a:latin typeface="Arial Narrow"/>
              <a:cs typeface="Arial Narrow"/>
            </a:rPr>
            <a:t>arrival</a:t>
          </a:r>
        </a:p>
      </dgm:t>
    </dgm:pt>
    <dgm:pt modelId="{16FDD618-BEDB-EC46-AE7C-9048BCD8F80E}" type="parTrans" cxnId="{3EA0F147-69D9-FC4B-8AFD-E10AC7D89F33}">
      <dgm:prSet/>
      <dgm:spPr/>
      <dgm:t>
        <a:bodyPr/>
        <a:lstStyle/>
        <a:p>
          <a:endParaRPr lang="en-US" sz="2800">
            <a:latin typeface="Arial Narrow"/>
            <a:cs typeface="Arial Narrow"/>
          </a:endParaRPr>
        </a:p>
      </dgm:t>
    </dgm:pt>
    <dgm:pt modelId="{E1ADC217-36D3-BA4D-9707-DDF6E61241B3}" type="sibTrans" cxnId="{3EA0F147-69D9-FC4B-8AFD-E10AC7D89F33}">
      <dgm:prSet/>
      <dgm:spPr/>
      <dgm:t>
        <a:bodyPr/>
        <a:lstStyle/>
        <a:p>
          <a:endParaRPr lang="en-US" sz="2800">
            <a:latin typeface="Arial Narrow"/>
            <a:cs typeface="Arial Narrow"/>
          </a:endParaRPr>
        </a:p>
      </dgm:t>
    </dgm:pt>
    <dgm:pt modelId="{A27BCBCB-BA47-674B-B03E-298AE81E7AA2}">
      <dgm:prSet phldrT="[Text]" custT="1"/>
      <dgm:spPr/>
      <dgm:t>
        <a:bodyPr/>
        <a:lstStyle/>
        <a:p>
          <a:r>
            <a:rPr lang="en-US" sz="1800" dirty="0" smtClean="0">
              <a:latin typeface="Arial Narrow"/>
              <a:cs typeface="Arial Narrow"/>
            </a:rPr>
            <a:t>Check-in</a:t>
          </a:r>
          <a:endParaRPr lang="en-US" sz="1800" dirty="0">
            <a:latin typeface="Arial Narrow"/>
            <a:cs typeface="Arial Narrow"/>
          </a:endParaRPr>
        </a:p>
      </dgm:t>
    </dgm:pt>
    <dgm:pt modelId="{BF782A0C-4E62-504F-9050-DA89FDCEFB8D}" type="parTrans" cxnId="{8B26CB8E-1DD7-054F-9A36-F6EFBCEA7A11}">
      <dgm:prSet/>
      <dgm:spPr/>
      <dgm:t>
        <a:bodyPr/>
        <a:lstStyle/>
        <a:p>
          <a:endParaRPr lang="en-US" sz="2800">
            <a:latin typeface="Arial Narrow"/>
            <a:cs typeface="Arial Narrow"/>
          </a:endParaRPr>
        </a:p>
      </dgm:t>
    </dgm:pt>
    <dgm:pt modelId="{370CE7BF-DD83-4749-86E0-36E56CD5E27E}" type="sibTrans" cxnId="{8B26CB8E-1DD7-054F-9A36-F6EFBCEA7A11}">
      <dgm:prSet/>
      <dgm:spPr/>
      <dgm:t>
        <a:bodyPr/>
        <a:lstStyle/>
        <a:p>
          <a:endParaRPr lang="en-US" sz="2800">
            <a:latin typeface="Arial Narrow"/>
            <a:cs typeface="Arial Narrow"/>
          </a:endParaRPr>
        </a:p>
      </dgm:t>
    </dgm:pt>
    <dgm:pt modelId="{7697852C-119C-CB4B-868C-E6AFC64CA862}">
      <dgm:prSet phldrT="[Text]" custT="1"/>
      <dgm:spPr/>
      <dgm:t>
        <a:bodyPr/>
        <a:lstStyle/>
        <a:p>
          <a:r>
            <a:rPr lang="en-US" sz="1800">
              <a:latin typeface="Arial Narrow"/>
              <a:cs typeface="Arial Narrow"/>
            </a:rPr>
            <a:t>Security</a:t>
          </a:r>
        </a:p>
      </dgm:t>
    </dgm:pt>
    <dgm:pt modelId="{737434B5-5074-804A-B5E2-8659D02CC268}" type="parTrans" cxnId="{81D6DD77-5E7B-F64B-92B3-3818DE0F10FD}">
      <dgm:prSet/>
      <dgm:spPr/>
      <dgm:t>
        <a:bodyPr/>
        <a:lstStyle/>
        <a:p>
          <a:endParaRPr lang="en-US" sz="2800">
            <a:latin typeface="Arial Narrow"/>
            <a:cs typeface="Arial Narrow"/>
          </a:endParaRPr>
        </a:p>
      </dgm:t>
    </dgm:pt>
    <dgm:pt modelId="{2FBEB6BB-9B1F-2542-A258-0D0A69130363}" type="sibTrans" cxnId="{81D6DD77-5E7B-F64B-92B3-3818DE0F10FD}">
      <dgm:prSet/>
      <dgm:spPr/>
      <dgm:t>
        <a:bodyPr/>
        <a:lstStyle/>
        <a:p>
          <a:endParaRPr lang="en-US" sz="2800">
            <a:latin typeface="Arial Narrow"/>
            <a:cs typeface="Arial Narrow"/>
          </a:endParaRPr>
        </a:p>
      </dgm:t>
    </dgm:pt>
    <dgm:pt modelId="{8385011F-00D2-624A-A974-E19C8780886F}">
      <dgm:prSet phldrT="[Text]" custT="1"/>
      <dgm:spPr/>
      <dgm:t>
        <a:bodyPr/>
        <a:lstStyle/>
        <a:p>
          <a:r>
            <a:rPr lang="en-US" sz="1800">
              <a:latin typeface="Arial Narrow"/>
              <a:cs typeface="Arial Narrow"/>
            </a:rPr>
            <a:t>Pre-boarding</a:t>
          </a:r>
        </a:p>
      </dgm:t>
    </dgm:pt>
    <dgm:pt modelId="{3A13ED35-9B4F-464B-96C6-7E5D10C34148}" type="parTrans" cxnId="{A14A4707-0AE7-1043-8A48-59B8C159B91E}">
      <dgm:prSet/>
      <dgm:spPr/>
      <dgm:t>
        <a:bodyPr/>
        <a:lstStyle/>
        <a:p>
          <a:endParaRPr lang="en-US" sz="2800">
            <a:latin typeface="Arial Narrow"/>
            <a:cs typeface="Arial Narrow"/>
          </a:endParaRPr>
        </a:p>
      </dgm:t>
    </dgm:pt>
    <dgm:pt modelId="{726A2C59-2597-C647-854A-3FC54277F55E}" type="sibTrans" cxnId="{A14A4707-0AE7-1043-8A48-59B8C159B91E}">
      <dgm:prSet/>
      <dgm:spPr/>
      <dgm:t>
        <a:bodyPr/>
        <a:lstStyle/>
        <a:p>
          <a:endParaRPr lang="en-US" sz="2800">
            <a:latin typeface="Arial Narrow"/>
            <a:cs typeface="Arial Narrow"/>
          </a:endParaRPr>
        </a:p>
      </dgm:t>
    </dgm:pt>
    <dgm:pt modelId="{BA07DABB-24E3-D74C-ABF1-13F6DC465E09}">
      <dgm:prSet phldrT="[Text]" custT="1"/>
      <dgm:spPr/>
      <dgm:t>
        <a:bodyPr/>
        <a:lstStyle/>
        <a:p>
          <a:r>
            <a:rPr lang="en-US" sz="1800">
              <a:latin typeface="Arial Narrow"/>
              <a:cs typeface="Arial Narrow"/>
            </a:rPr>
            <a:t>Boarding</a:t>
          </a:r>
        </a:p>
      </dgm:t>
    </dgm:pt>
    <dgm:pt modelId="{10E8EEAC-8540-BC4D-B214-7A7320927583}" type="parTrans" cxnId="{D7D015C1-6E3B-9847-AF26-767351B2883F}">
      <dgm:prSet/>
      <dgm:spPr/>
      <dgm:t>
        <a:bodyPr/>
        <a:lstStyle/>
        <a:p>
          <a:endParaRPr lang="en-US" sz="2800">
            <a:latin typeface="Arial Narrow"/>
            <a:cs typeface="Arial Narrow"/>
          </a:endParaRPr>
        </a:p>
      </dgm:t>
    </dgm:pt>
    <dgm:pt modelId="{183B70CD-8D72-A849-BCCC-03732FE16984}" type="sibTrans" cxnId="{D7D015C1-6E3B-9847-AF26-767351B2883F}">
      <dgm:prSet/>
      <dgm:spPr/>
      <dgm:t>
        <a:bodyPr/>
        <a:lstStyle/>
        <a:p>
          <a:endParaRPr lang="en-US" sz="2800">
            <a:latin typeface="Arial Narrow"/>
            <a:cs typeface="Arial Narrow"/>
          </a:endParaRPr>
        </a:p>
      </dgm:t>
    </dgm:pt>
    <dgm:pt modelId="{64388E58-6C9B-8744-A727-138DFCE6194E}">
      <dgm:prSet phldrT="[Text]" custT="1"/>
      <dgm:spPr/>
      <dgm:t>
        <a:bodyPr/>
        <a:lstStyle/>
        <a:p>
          <a:r>
            <a:rPr lang="en-US" sz="1800" dirty="0" smtClean="0">
              <a:latin typeface="Arial Narrow"/>
              <a:cs typeface="Arial Narrow"/>
            </a:rPr>
            <a:t>Stopover</a:t>
          </a:r>
          <a:endParaRPr lang="en-US" sz="1800" dirty="0">
            <a:latin typeface="Arial Narrow"/>
            <a:cs typeface="Arial Narrow"/>
          </a:endParaRPr>
        </a:p>
      </dgm:t>
    </dgm:pt>
    <dgm:pt modelId="{E4BBD614-9386-2348-B6E3-AF6F004402D2}" type="parTrans" cxnId="{795ACA98-186D-864E-B9CF-F637727C46FE}">
      <dgm:prSet/>
      <dgm:spPr/>
      <dgm:t>
        <a:bodyPr/>
        <a:lstStyle/>
        <a:p>
          <a:endParaRPr lang="en-US" sz="2800">
            <a:latin typeface="Arial Narrow"/>
            <a:cs typeface="Arial Narrow"/>
          </a:endParaRPr>
        </a:p>
      </dgm:t>
    </dgm:pt>
    <dgm:pt modelId="{4465F10C-82B2-5740-9AD4-3FFB2FF3DFE7}" type="sibTrans" cxnId="{795ACA98-186D-864E-B9CF-F637727C46FE}">
      <dgm:prSet/>
      <dgm:spPr/>
      <dgm:t>
        <a:bodyPr/>
        <a:lstStyle/>
        <a:p>
          <a:endParaRPr lang="en-US" sz="2800">
            <a:latin typeface="Arial Narrow"/>
            <a:cs typeface="Arial Narrow"/>
          </a:endParaRPr>
        </a:p>
      </dgm:t>
    </dgm:pt>
    <dgm:pt modelId="{A1891220-A461-E04F-98D8-CBD71CA72406}">
      <dgm:prSet phldrT="[Text]" custT="1"/>
      <dgm:spPr/>
      <dgm:t>
        <a:bodyPr/>
        <a:lstStyle/>
        <a:p>
          <a:r>
            <a:rPr lang="en-US" sz="1800">
              <a:latin typeface="Arial Narrow"/>
              <a:cs typeface="Arial Narrow"/>
            </a:rPr>
            <a:t>Arrival</a:t>
          </a:r>
        </a:p>
      </dgm:t>
    </dgm:pt>
    <dgm:pt modelId="{706294B9-0DBD-E942-9D94-BCC15D792C28}" type="parTrans" cxnId="{711F5DDC-24A2-8E46-BA8E-8A43A332C0F9}">
      <dgm:prSet/>
      <dgm:spPr/>
      <dgm:t>
        <a:bodyPr/>
        <a:lstStyle/>
        <a:p>
          <a:endParaRPr lang="en-US" sz="2800">
            <a:latin typeface="Arial Narrow"/>
            <a:cs typeface="Arial Narrow"/>
          </a:endParaRPr>
        </a:p>
      </dgm:t>
    </dgm:pt>
    <dgm:pt modelId="{20497A31-BFB6-3C4E-BD63-AA232F9720CC}" type="sibTrans" cxnId="{711F5DDC-24A2-8E46-BA8E-8A43A332C0F9}">
      <dgm:prSet/>
      <dgm:spPr/>
      <dgm:t>
        <a:bodyPr/>
        <a:lstStyle/>
        <a:p>
          <a:endParaRPr lang="en-US" sz="2800">
            <a:latin typeface="Arial Narrow"/>
            <a:cs typeface="Arial Narrow"/>
          </a:endParaRPr>
        </a:p>
      </dgm:t>
    </dgm:pt>
    <dgm:pt modelId="{3F5D42E1-920F-E340-BAD7-C1CC81625B3F}" type="pres">
      <dgm:prSet presAssocID="{E3B16FD7-203B-AE4C-8A26-0C7453F75F44}" presName="Name0" presStyleCnt="0">
        <dgm:presLayoutVars>
          <dgm:dir/>
          <dgm:resizeHandles val="exact"/>
        </dgm:presLayoutVars>
      </dgm:prSet>
      <dgm:spPr/>
      <dgm:t>
        <a:bodyPr/>
        <a:lstStyle/>
        <a:p>
          <a:endParaRPr lang="en-US"/>
        </a:p>
      </dgm:t>
    </dgm:pt>
    <dgm:pt modelId="{1DBFD298-2C03-4640-96F4-F5D670225636}" type="pres">
      <dgm:prSet presAssocID="{A836FA9B-921E-2B46-A381-DEACEE4FB1F0}" presName="Name5" presStyleLbl="vennNode1" presStyleIdx="0" presStyleCnt="7">
        <dgm:presLayoutVars>
          <dgm:bulletEnabled val="1"/>
        </dgm:presLayoutVars>
      </dgm:prSet>
      <dgm:spPr/>
      <dgm:t>
        <a:bodyPr/>
        <a:lstStyle/>
        <a:p>
          <a:endParaRPr lang="en-US"/>
        </a:p>
      </dgm:t>
    </dgm:pt>
    <dgm:pt modelId="{4A9D1B42-B9F1-4246-A6AD-23063BB2D948}" type="pres">
      <dgm:prSet presAssocID="{E1ADC217-36D3-BA4D-9707-DDF6E61241B3}" presName="space" presStyleCnt="0"/>
      <dgm:spPr/>
      <dgm:t>
        <a:bodyPr/>
        <a:lstStyle/>
        <a:p>
          <a:endParaRPr lang="en-US"/>
        </a:p>
      </dgm:t>
    </dgm:pt>
    <dgm:pt modelId="{5021575A-1254-9241-BCD1-82D801DD4E1B}" type="pres">
      <dgm:prSet presAssocID="{A27BCBCB-BA47-674B-B03E-298AE81E7AA2}" presName="Name5" presStyleLbl="vennNode1" presStyleIdx="1" presStyleCnt="7">
        <dgm:presLayoutVars>
          <dgm:bulletEnabled val="1"/>
        </dgm:presLayoutVars>
      </dgm:prSet>
      <dgm:spPr/>
      <dgm:t>
        <a:bodyPr/>
        <a:lstStyle/>
        <a:p>
          <a:endParaRPr lang="en-US"/>
        </a:p>
      </dgm:t>
    </dgm:pt>
    <dgm:pt modelId="{8AE3174D-CB46-4E47-B3F2-3BD3CD93C74B}" type="pres">
      <dgm:prSet presAssocID="{370CE7BF-DD83-4749-86E0-36E56CD5E27E}" presName="space" presStyleCnt="0"/>
      <dgm:spPr/>
      <dgm:t>
        <a:bodyPr/>
        <a:lstStyle/>
        <a:p>
          <a:endParaRPr lang="en-US"/>
        </a:p>
      </dgm:t>
    </dgm:pt>
    <dgm:pt modelId="{5157CC72-7F10-6047-B6FC-B33984FF26B7}" type="pres">
      <dgm:prSet presAssocID="{7697852C-119C-CB4B-868C-E6AFC64CA862}" presName="Name5" presStyleLbl="vennNode1" presStyleIdx="2" presStyleCnt="7">
        <dgm:presLayoutVars>
          <dgm:bulletEnabled val="1"/>
        </dgm:presLayoutVars>
      </dgm:prSet>
      <dgm:spPr/>
      <dgm:t>
        <a:bodyPr/>
        <a:lstStyle/>
        <a:p>
          <a:endParaRPr lang="en-US"/>
        </a:p>
      </dgm:t>
    </dgm:pt>
    <dgm:pt modelId="{DBF897BE-EC51-AF49-A1A8-03E331DB887B}" type="pres">
      <dgm:prSet presAssocID="{2FBEB6BB-9B1F-2542-A258-0D0A69130363}" presName="space" presStyleCnt="0"/>
      <dgm:spPr/>
      <dgm:t>
        <a:bodyPr/>
        <a:lstStyle/>
        <a:p>
          <a:endParaRPr lang="en-US"/>
        </a:p>
      </dgm:t>
    </dgm:pt>
    <dgm:pt modelId="{34B04279-932A-FF41-8E06-63E646449C05}" type="pres">
      <dgm:prSet presAssocID="{8385011F-00D2-624A-A974-E19C8780886F}" presName="Name5" presStyleLbl="vennNode1" presStyleIdx="3" presStyleCnt="7">
        <dgm:presLayoutVars>
          <dgm:bulletEnabled val="1"/>
        </dgm:presLayoutVars>
      </dgm:prSet>
      <dgm:spPr/>
      <dgm:t>
        <a:bodyPr/>
        <a:lstStyle/>
        <a:p>
          <a:endParaRPr lang="en-US"/>
        </a:p>
      </dgm:t>
    </dgm:pt>
    <dgm:pt modelId="{2E1722B7-907E-7645-AD9B-B7A376FB38EC}" type="pres">
      <dgm:prSet presAssocID="{726A2C59-2597-C647-854A-3FC54277F55E}" presName="space" presStyleCnt="0"/>
      <dgm:spPr/>
      <dgm:t>
        <a:bodyPr/>
        <a:lstStyle/>
        <a:p>
          <a:endParaRPr lang="en-US"/>
        </a:p>
      </dgm:t>
    </dgm:pt>
    <dgm:pt modelId="{20093350-301F-6445-8C08-D09576B2A9D5}" type="pres">
      <dgm:prSet presAssocID="{BA07DABB-24E3-D74C-ABF1-13F6DC465E09}" presName="Name5" presStyleLbl="vennNode1" presStyleIdx="4" presStyleCnt="7">
        <dgm:presLayoutVars>
          <dgm:bulletEnabled val="1"/>
        </dgm:presLayoutVars>
      </dgm:prSet>
      <dgm:spPr/>
      <dgm:t>
        <a:bodyPr/>
        <a:lstStyle/>
        <a:p>
          <a:endParaRPr lang="en-US"/>
        </a:p>
      </dgm:t>
    </dgm:pt>
    <dgm:pt modelId="{F84EF8BE-C1C6-D74F-B8FB-B6C3DDF30321}" type="pres">
      <dgm:prSet presAssocID="{183B70CD-8D72-A849-BCCC-03732FE16984}" presName="space" presStyleCnt="0"/>
      <dgm:spPr/>
      <dgm:t>
        <a:bodyPr/>
        <a:lstStyle/>
        <a:p>
          <a:endParaRPr lang="en-US"/>
        </a:p>
      </dgm:t>
    </dgm:pt>
    <dgm:pt modelId="{AFB13708-CF43-E045-A79C-F924B0325174}" type="pres">
      <dgm:prSet presAssocID="{64388E58-6C9B-8744-A727-138DFCE6194E}" presName="Name5" presStyleLbl="vennNode1" presStyleIdx="5" presStyleCnt="7">
        <dgm:presLayoutVars>
          <dgm:bulletEnabled val="1"/>
        </dgm:presLayoutVars>
      </dgm:prSet>
      <dgm:spPr/>
      <dgm:t>
        <a:bodyPr/>
        <a:lstStyle/>
        <a:p>
          <a:endParaRPr lang="en-US"/>
        </a:p>
      </dgm:t>
    </dgm:pt>
    <dgm:pt modelId="{01AAB35A-9E74-0047-9839-2E503C6F19B7}" type="pres">
      <dgm:prSet presAssocID="{4465F10C-82B2-5740-9AD4-3FFB2FF3DFE7}" presName="space" presStyleCnt="0"/>
      <dgm:spPr/>
      <dgm:t>
        <a:bodyPr/>
        <a:lstStyle/>
        <a:p>
          <a:endParaRPr lang="en-US"/>
        </a:p>
      </dgm:t>
    </dgm:pt>
    <dgm:pt modelId="{5DD15AE0-313B-DB4D-B430-726069BC6C85}" type="pres">
      <dgm:prSet presAssocID="{A1891220-A461-E04F-98D8-CBD71CA72406}" presName="Name5" presStyleLbl="vennNode1" presStyleIdx="6" presStyleCnt="7">
        <dgm:presLayoutVars>
          <dgm:bulletEnabled val="1"/>
        </dgm:presLayoutVars>
      </dgm:prSet>
      <dgm:spPr/>
      <dgm:t>
        <a:bodyPr/>
        <a:lstStyle/>
        <a:p>
          <a:endParaRPr lang="en-US"/>
        </a:p>
      </dgm:t>
    </dgm:pt>
  </dgm:ptLst>
  <dgm:cxnLst>
    <dgm:cxn modelId="{795ACA98-186D-864E-B9CF-F637727C46FE}" srcId="{E3B16FD7-203B-AE4C-8A26-0C7453F75F44}" destId="{64388E58-6C9B-8744-A727-138DFCE6194E}" srcOrd="5" destOrd="0" parTransId="{E4BBD614-9386-2348-B6E3-AF6F004402D2}" sibTransId="{4465F10C-82B2-5740-9AD4-3FFB2FF3DFE7}"/>
    <dgm:cxn modelId="{ADF4F8B2-BB72-AA43-976D-BE6817881A04}" type="presOf" srcId="{A27BCBCB-BA47-674B-B03E-298AE81E7AA2}" destId="{5021575A-1254-9241-BCD1-82D801DD4E1B}" srcOrd="0" destOrd="0" presId="urn:microsoft.com/office/officeart/2005/8/layout/venn3"/>
    <dgm:cxn modelId="{C0DD4A75-2C8D-2A4C-8554-DC492B76082F}" type="presOf" srcId="{A1891220-A461-E04F-98D8-CBD71CA72406}" destId="{5DD15AE0-313B-DB4D-B430-726069BC6C85}" srcOrd="0" destOrd="0" presId="urn:microsoft.com/office/officeart/2005/8/layout/venn3"/>
    <dgm:cxn modelId="{2BA72EF8-D9E3-B54E-A35A-6D33A2953D5E}" type="presOf" srcId="{BA07DABB-24E3-D74C-ABF1-13F6DC465E09}" destId="{20093350-301F-6445-8C08-D09576B2A9D5}" srcOrd="0" destOrd="0" presId="urn:microsoft.com/office/officeart/2005/8/layout/venn3"/>
    <dgm:cxn modelId="{3F725739-5CD7-2F49-9664-FD1FCCA15A17}" type="presOf" srcId="{8385011F-00D2-624A-A974-E19C8780886F}" destId="{34B04279-932A-FF41-8E06-63E646449C05}" srcOrd="0" destOrd="0" presId="urn:microsoft.com/office/officeart/2005/8/layout/venn3"/>
    <dgm:cxn modelId="{3A267F97-9670-1E48-AE1E-5F4A79AB9F2C}" type="presOf" srcId="{64388E58-6C9B-8744-A727-138DFCE6194E}" destId="{AFB13708-CF43-E045-A79C-F924B0325174}" srcOrd="0" destOrd="0" presId="urn:microsoft.com/office/officeart/2005/8/layout/venn3"/>
    <dgm:cxn modelId="{7EADAB9E-D02A-3640-BC22-B2CD43EA19F8}" type="presOf" srcId="{A836FA9B-921E-2B46-A381-DEACEE4FB1F0}" destId="{1DBFD298-2C03-4640-96F4-F5D670225636}" srcOrd="0" destOrd="0" presId="urn:microsoft.com/office/officeart/2005/8/layout/venn3"/>
    <dgm:cxn modelId="{81D6DD77-5E7B-F64B-92B3-3818DE0F10FD}" srcId="{E3B16FD7-203B-AE4C-8A26-0C7453F75F44}" destId="{7697852C-119C-CB4B-868C-E6AFC64CA862}" srcOrd="2" destOrd="0" parTransId="{737434B5-5074-804A-B5E2-8659D02CC268}" sibTransId="{2FBEB6BB-9B1F-2542-A258-0D0A69130363}"/>
    <dgm:cxn modelId="{8B26CB8E-1DD7-054F-9A36-F6EFBCEA7A11}" srcId="{E3B16FD7-203B-AE4C-8A26-0C7453F75F44}" destId="{A27BCBCB-BA47-674B-B03E-298AE81E7AA2}" srcOrd="1" destOrd="0" parTransId="{BF782A0C-4E62-504F-9050-DA89FDCEFB8D}" sibTransId="{370CE7BF-DD83-4749-86E0-36E56CD5E27E}"/>
    <dgm:cxn modelId="{711F5DDC-24A2-8E46-BA8E-8A43A332C0F9}" srcId="{E3B16FD7-203B-AE4C-8A26-0C7453F75F44}" destId="{A1891220-A461-E04F-98D8-CBD71CA72406}" srcOrd="6" destOrd="0" parTransId="{706294B9-0DBD-E942-9D94-BCC15D792C28}" sibTransId="{20497A31-BFB6-3C4E-BD63-AA232F9720CC}"/>
    <dgm:cxn modelId="{50E2E70B-C10A-874A-ACE7-BB76371BC236}" type="presOf" srcId="{E3B16FD7-203B-AE4C-8A26-0C7453F75F44}" destId="{3F5D42E1-920F-E340-BAD7-C1CC81625B3F}" srcOrd="0" destOrd="0" presId="urn:microsoft.com/office/officeart/2005/8/layout/venn3"/>
    <dgm:cxn modelId="{4336B067-EBD5-D948-AB6B-0BFFE2566E35}" type="presOf" srcId="{7697852C-119C-CB4B-868C-E6AFC64CA862}" destId="{5157CC72-7F10-6047-B6FC-B33984FF26B7}" srcOrd="0" destOrd="0" presId="urn:microsoft.com/office/officeart/2005/8/layout/venn3"/>
    <dgm:cxn modelId="{3EA0F147-69D9-FC4B-8AFD-E10AC7D89F33}" srcId="{E3B16FD7-203B-AE4C-8A26-0C7453F75F44}" destId="{A836FA9B-921E-2B46-A381-DEACEE4FB1F0}" srcOrd="0" destOrd="0" parTransId="{16FDD618-BEDB-EC46-AE7C-9048BCD8F80E}" sibTransId="{E1ADC217-36D3-BA4D-9707-DDF6E61241B3}"/>
    <dgm:cxn modelId="{A14A4707-0AE7-1043-8A48-59B8C159B91E}" srcId="{E3B16FD7-203B-AE4C-8A26-0C7453F75F44}" destId="{8385011F-00D2-624A-A974-E19C8780886F}" srcOrd="3" destOrd="0" parTransId="{3A13ED35-9B4F-464B-96C6-7E5D10C34148}" sibTransId="{726A2C59-2597-C647-854A-3FC54277F55E}"/>
    <dgm:cxn modelId="{D7D015C1-6E3B-9847-AF26-767351B2883F}" srcId="{E3B16FD7-203B-AE4C-8A26-0C7453F75F44}" destId="{BA07DABB-24E3-D74C-ABF1-13F6DC465E09}" srcOrd="4" destOrd="0" parTransId="{10E8EEAC-8540-BC4D-B214-7A7320927583}" sibTransId="{183B70CD-8D72-A849-BCCC-03732FE16984}"/>
    <dgm:cxn modelId="{8A6C721C-8E63-6346-A4FA-7D3F6CA69734}" type="presParOf" srcId="{3F5D42E1-920F-E340-BAD7-C1CC81625B3F}" destId="{1DBFD298-2C03-4640-96F4-F5D670225636}" srcOrd="0" destOrd="0" presId="urn:microsoft.com/office/officeart/2005/8/layout/venn3"/>
    <dgm:cxn modelId="{2008546B-5773-6F45-8874-A7A6F830D343}" type="presParOf" srcId="{3F5D42E1-920F-E340-BAD7-C1CC81625B3F}" destId="{4A9D1B42-B9F1-4246-A6AD-23063BB2D948}" srcOrd="1" destOrd="0" presId="urn:microsoft.com/office/officeart/2005/8/layout/venn3"/>
    <dgm:cxn modelId="{6D9AC466-686E-EA42-9859-9C6148F3935B}" type="presParOf" srcId="{3F5D42E1-920F-E340-BAD7-C1CC81625B3F}" destId="{5021575A-1254-9241-BCD1-82D801DD4E1B}" srcOrd="2" destOrd="0" presId="urn:microsoft.com/office/officeart/2005/8/layout/venn3"/>
    <dgm:cxn modelId="{A962531C-82EC-4F4A-BF5E-417E60E13E9C}" type="presParOf" srcId="{3F5D42E1-920F-E340-BAD7-C1CC81625B3F}" destId="{8AE3174D-CB46-4E47-B3F2-3BD3CD93C74B}" srcOrd="3" destOrd="0" presId="urn:microsoft.com/office/officeart/2005/8/layout/venn3"/>
    <dgm:cxn modelId="{04326918-5AC4-D44D-8125-576CB9922225}" type="presParOf" srcId="{3F5D42E1-920F-E340-BAD7-C1CC81625B3F}" destId="{5157CC72-7F10-6047-B6FC-B33984FF26B7}" srcOrd="4" destOrd="0" presId="urn:microsoft.com/office/officeart/2005/8/layout/venn3"/>
    <dgm:cxn modelId="{536772EB-F458-D045-A5A1-B632B404C689}" type="presParOf" srcId="{3F5D42E1-920F-E340-BAD7-C1CC81625B3F}" destId="{DBF897BE-EC51-AF49-A1A8-03E331DB887B}" srcOrd="5" destOrd="0" presId="urn:microsoft.com/office/officeart/2005/8/layout/venn3"/>
    <dgm:cxn modelId="{2266AC7C-7DF8-6F42-998A-6CD7B98490AE}" type="presParOf" srcId="{3F5D42E1-920F-E340-BAD7-C1CC81625B3F}" destId="{34B04279-932A-FF41-8E06-63E646449C05}" srcOrd="6" destOrd="0" presId="urn:microsoft.com/office/officeart/2005/8/layout/venn3"/>
    <dgm:cxn modelId="{17077326-BF66-9347-AC17-8C2EBE21C98F}" type="presParOf" srcId="{3F5D42E1-920F-E340-BAD7-C1CC81625B3F}" destId="{2E1722B7-907E-7645-AD9B-B7A376FB38EC}" srcOrd="7" destOrd="0" presId="urn:microsoft.com/office/officeart/2005/8/layout/venn3"/>
    <dgm:cxn modelId="{E963CD2A-E428-FD41-8A94-0A32FA165A96}" type="presParOf" srcId="{3F5D42E1-920F-E340-BAD7-C1CC81625B3F}" destId="{20093350-301F-6445-8C08-D09576B2A9D5}" srcOrd="8" destOrd="0" presId="urn:microsoft.com/office/officeart/2005/8/layout/venn3"/>
    <dgm:cxn modelId="{A4E6AD69-593F-C74C-8730-812E8DF8316C}" type="presParOf" srcId="{3F5D42E1-920F-E340-BAD7-C1CC81625B3F}" destId="{F84EF8BE-C1C6-D74F-B8FB-B6C3DDF30321}" srcOrd="9" destOrd="0" presId="urn:microsoft.com/office/officeart/2005/8/layout/venn3"/>
    <dgm:cxn modelId="{DBA8366E-64F6-4245-A41E-587EEA9FD5EE}" type="presParOf" srcId="{3F5D42E1-920F-E340-BAD7-C1CC81625B3F}" destId="{AFB13708-CF43-E045-A79C-F924B0325174}" srcOrd="10" destOrd="0" presId="urn:microsoft.com/office/officeart/2005/8/layout/venn3"/>
    <dgm:cxn modelId="{4617B20D-44B2-404F-9318-281FE7E57CED}" type="presParOf" srcId="{3F5D42E1-920F-E340-BAD7-C1CC81625B3F}" destId="{01AAB35A-9E74-0047-9839-2E503C6F19B7}" srcOrd="11" destOrd="0" presId="urn:microsoft.com/office/officeart/2005/8/layout/venn3"/>
    <dgm:cxn modelId="{876CDCC2-4B77-8D4B-ADC0-916D99998F27}" type="presParOf" srcId="{3F5D42E1-920F-E340-BAD7-C1CC81625B3F}" destId="{5DD15AE0-313B-DB4D-B430-726069BC6C85}" srcOrd="12" destOrd="0" presId="urn:microsoft.com/office/officeart/2005/8/layout/venn3"/>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B25052-9464-B34A-B8CF-0A2027E0E143}" type="doc">
      <dgm:prSet loTypeId="urn:microsoft.com/office/officeart/2005/8/layout/hChevron3" loCatId="" qsTypeId="urn:microsoft.com/office/officeart/2005/8/quickstyle/simple3" qsCatId="simple" csTypeId="urn:microsoft.com/office/officeart/2005/8/colors/colorful4" csCatId="colorful"/>
      <dgm:spPr/>
      <dgm:t>
        <a:bodyPr/>
        <a:lstStyle/>
        <a:p>
          <a:endParaRPr lang="en-US"/>
        </a:p>
      </dgm:t>
    </dgm:pt>
    <dgm:pt modelId="{6E8C05EF-3BC7-F449-A5D1-C995025E869B}">
      <dgm:prSet/>
      <dgm:spPr/>
      <dgm:t>
        <a:bodyPr/>
        <a:lstStyle/>
        <a:p>
          <a:pPr rtl="0"/>
          <a:r>
            <a:rPr lang="en-US" smtClean="0"/>
            <a:t>Confirming traveler identity</a:t>
          </a:r>
          <a:endParaRPr lang="en-US"/>
        </a:p>
      </dgm:t>
    </dgm:pt>
    <dgm:pt modelId="{CF192B38-ADFF-604C-95FA-BD0499C06095}" type="parTrans" cxnId="{98B672A7-4F12-1242-8ABD-51252FA84148}">
      <dgm:prSet/>
      <dgm:spPr/>
      <dgm:t>
        <a:bodyPr/>
        <a:lstStyle/>
        <a:p>
          <a:endParaRPr lang="en-US"/>
        </a:p>
      </dgm:t>
    </dgm:pt>
    <dgm:pt modelId="{C1569E09-2F95-1141-82EB-27BB949A9E48}" type="sibTrans" cxnId="{98B672A7-4F12-1242-8ABD-51252FA84148}">
      <dgm:prSet/>
      <dgm:spPr/>
      <dgm:t>
        <a:bodyPr/>
        <a:lstStyle/>
        <a:p>
          <a:endParaRPr lang="en-US"/>
        </a:p>
      </dgm:t>
    </dgm:pt>
    <dgm:pt modelId="{C3580A6F-68A4-8043-82E5-C1188DC0C530}">
      <dgm:prSet/>
      <dgm:spPr/>
      <dgm:t>
        <a:bodyPr/>
        <a:lstStyle/>
        <a:p>
          <a:pPr rtl="0"/>
          <a:r>
            <a:rPr lang="en-US" smtClean="0"/>
            <a:t>X-ray baggage screening</a:t>
          </a:r>
          <a:endParaRPr lang="en-US"/>
        </a:p>
      </dgm:t>
    </dgm:pt>
    <dgm:pt modelId="{A57F3454-6BC8-C34D-9EB1-AE0AF4C1119D}" type="parTrans" cxnId="{6C11E9B4-C057-DD42-B6AB-CF74CD7CD60A}">
      <dgm:prSet/>
      <dgm:spPr/>
      <dgm:t>
        <a:bodyPr/>
        <a:lstStyle/>
        <a:p>
          <a:endParaRPr lang="en-US"/>
        </a:p>
      </dgm:t>
    </dgm:pt>
    <dgm:pt modelId="{3A13E486-5EF8-9445-B312-BE2101E80214}" type="sibTrans" cxnId="{6C11E9B4-C057-DD42-B6AB-CF74CD7CD60A}">
      <dgm:prSet/>
      <dgm:spPr/>
      <dgm:t>
        <a:bodyPr/>
        <a:lstStyle/>
        <a:p>
          <a:endParaRPr lang="en-US"/>
        </a:p>
      </dgm:t>
    </dgm:pt>
    <dgm:pt modelId="{79168E1A-D5F8-3B4D-96A1-30A0FC503A2C}">
      <dgm:prSet/>
      <dgm:spPr/>
      <dgm:t>
        <a:bodyPr/>
        <a:lstStyle/>
        <a:p>
          <a:pPr rtl="0"/>
          <a:r>
            <a:rPr lang="en-US" smtClean="0"/>
            <a:t>Body screening</a:t>
          </a:r>
          <a:endParaRPr lang="en-US"/>
        </a:p>
      </dgm:t>
    </dgm:pt>
    <dgm:pt modelId="{C4B5F7D1-6CAE-4946-905F-984E78F42FF0}" type="parTrans" cxnId="{8DAA5C0C-0DA8-AC44-8F79-513A0F2D945E}">
      <dgm:prSet/>
      <dgm:spPr/>
      <dgm:t>
        <a:bodyPr/>
        <a:lstStyle/>
        <a:p>
          <a:endParaRPr lang="en-US"/>
        </a:p>
      </dgm:t>
    </dgm:pt>
    <dgm:pt modelId="{4435D0EF-252B-164A-963C-95945E1AB905}" type="sibTrans" cxnId="{8DAA5C0C-0DA8-AC44-8F79-513A0F2D945E}">
      <dgm:prSet/>
      <dgm:spPr/>
      <dgm:t>
        <a:bodyPr/>
        <a:lstStyle/>
        <a:p>
          <a:endParaRPr lang="en-US"/>
        </a:p>
      </dgm:t>
    </dgm:pt>
    <dgm:pt modelId="{4E18206C-2F2A-EE49-9D22-3D8D92AB67B0}" type="pres">
      <dgm:prSet presAssocID="{9BB25052-9464-B34A-B8CF-0A2027E0E143}" presName="Name0" presStyleCnt="0">
        <dgm:presLayoutVars>
          <dgm:dir/>
          <dgm:resizeHandles val="exact"/>
        </dgm:presLayoutVars>
      </dgm:prSet>
      <dgm:spPr/>
      <dgm:t>
        <a:bodyPr/>
        <a:lstStyle/>
        <a:p>
          <a:endParaRPr lang="en-GB"/>
        </a:p>
      </dgm:t>
    </dgm:pt>
    <dgm:pt modelId="{5AB0124B-E032-914F-A0F7-5DDF33E94678}" type="pres">
      <dgm:prSet presAssocID="{6E8C05EF-3BC7-F449-A5D1-C995025E869B}" presName="parTxOnly" presStyleLbl="node1" presStyleIdx="0" presStyleCnt="3">
        <dgm:presLayoutVars>
          <dgm:bulletEnabled val="1"/>
        </dgm:presLayoutVars>
      </dgm:prSet>
      <dgm:spPr/>
      <dgm:t>
        <a:bodyPr/>
        <a:lstStyle/>
        <a:p>
          <a:endParaRPr lang="en-GB"/>
        </a:p>
      </dgm:t>
    </dgm:pt>
    <dgm:pt modelId="{70CD5A69-1E27-434A-B305-1F14AF89418B}" type="pres">
      <dgm:prSet presAssocID="{C1569E09-2F95-1141-82EB-27BB949A9E48}" presName="parSpace" presStyleCnt="0"/>
      <dgm:spPr/>
    </dgm:pt>
    <dgm:pt modelId="{880E7BDB-18E3-4A4A-AD7E-9289E32EE5DF}" type="pres">
      <dgm:prSet presAssocID="{C3580A6F-68A4-8043-82E5-C1188DC0C530}" presName="parTxOnly" presStyleLbl="node1" presStyleIdx="1" presStyleCnt="3">
        <dgm:presLayoutVars>
          <dgm:bulletEnabled val="1"/>
        </dgm:presLayoutVars>
      </dgm:prSet>
      <dgm:spPr/>
      <dgm:t>
        <a:bodyPr/>
        <a:lstStyle/>
        <a:p>
          <a:endParaRPr lang="en-GB"/>
        </a:p>
      </dgm:t>
    </dgm:pt>
    <dgm:pt modelId="{32B92A90-5F49-5842-A202-B8AE13DC4D3B}" type="pres">
      <dgm:prSet presAssocID="{3A13E486-5EF8-9445-B312-BE2101E80214}" presName="parSpace" presStyleCnt="0"/>
      <dgm:spPr/>
    </dgm:pt>
    <dgm:pt modelId="{47B045DC-34AF-4844-95CA-615E4F076055}" type="pres">
      <dgm:prSet presAssocID="{79168E1A-D5F8-3B4D-96A1-30A0FC503A2C}" presName="parTxOnly" presStyleLbl="node1" presStyleIdx="2" presStyleCnt="3">
        <dgm:presLayoutVars>
          <dgm:bulletEnabled val="1"/>
        </dgm:presLayoutVars>
      </dgm:prSet>
      <dgm:spPr/>
      <dgm:t>
        <a:bodyPr/>
        <a:lstStyle/>
        <a:p>
          <a:endParaRPr lang="en-GB"/>
        </a:p>
      </dgm:t>
    </dgm:pt>
  </dgm:ptLst>
  <dgm:cxnLst>
    <dgm:cxn modelId="{D10E0B33-DC33-9A4F-811B-8ADE73C26851}" type="presOf" srcId="{9BB25052-9464-B34A-B8CF-0A2027E0E143}" destId="{4E18206C-2F2A-EE49-9D22-3D8D92AB67B0}" srcOrd="0" destOrd="0" presId="urn:microsoft.com/office/officeart/2005/8/layout/hChevron3"/>
    <dgm:cxn modelId="{36C7690C-9734-1D43-88AE-BFEE7DE17F33}" type="presOf" srcId="{6E8C05EF-3BC7-F449-A5D1-C995025E869B}" destId="{5AB0124B-E032-914F-A0F7-5DDF33E94678}" srcOrd="0" destOrd="0" presId="urn:microsoft.com/office/officeart/2005/8/layout/hChevron3"/>
    <dgm:cxn modelId="{6C11E9B4-C057-DD42-B6AB-CF74CD7CD60A}" srcId="{9BB25052-9464-B34A-B8CF-0A2027E0E143}" destId="{C3580A6F-68A4-8043-82E5-C1188DC0C530}" srcOrd="1" destOrd="0" parTransId="{A57F3454-6BC8-C34D-9EB1-AE0AF4C1119D}" sibTransId="{3A13E486-5EF8-9445-B312-BE2101E80214}"/>
    <dgm:cxn modelId="{8DAA5C0C-0DA8-AC44-8F79-513A0F2D945E}" srcId="{9BB25052-9464-B34A-B8CF-0A2027E0E143}" destId="{79168E1A-D5F8-3B4D-96A1-30A0FC503A2C}" srcOrd="2" destOrd="0" parTransId="{C4B5F7D1-6CAE-4946-905F-984E78F42FF0}" sibTransId="{4435D0EF-252B-164A-963C-95945E1AB905}"/>
    <dgm:cxn modelId="{98B672A7-4F12-1242-8ABD-51252FA84148}" srcId="{9BB25052-9464-B34A-B8CF-0A2027E0E143}" destId="{6E8C05EF-3BC7-F449-A5D1-C995025E869B}" srcOrd="0" destOrd="0" parTransId="{CF192B38-ADFF-604C-95FA-BD0499C06095}" sibTransId="{C1569E09-2F95-1141-82EB-27BB949A9E48}"/>
    <dgm:cxn modelId="{1E74AED0-2583-4E4E-A5C7-7208134D8846}" type="presOf" srcId="{79168E1A-D5F8-3B4D-96A1-30A0FC503A2C}" destId="{47B045DC-34AF-4844-95CA-615E4F076055}" srcOrd="0" destOrd="0" presId="urn:microsoft.com/office/officeart/2005/8/layout/hChevron3"/>
    <dgm:cxn modelId="{7F6BD0E7-BD56-9F42-B38D-AFFD6A17B99C}" type="presOf" srcId="{C3580A6F-68A4-8043-82E5-C1188DC0C530}" destId="{880E7BDB-18E3-4A4A-AD7E-9289E32EE5DF}" srcOrd="0" destOrd="0" presId="urn:microsoft.com/office/officeart/2005/8/layout/hChevron3"/>
    <dgm:cxn modelId="{D2F652DC-3052-6D42-B9DB-90A5C01626C6}" type="presParOf" srcId="{4E18206C-2F2A-EE49-9D22-3D8D92AB67B0}" destId="{5AB0124B-E032-914F-A0F7-5DDF33E94678}" srcOrd="0" destOrd="0" presId="urn:microsoft.com/office/officeart/2005/8/layout/hChevron3"/>
    <dgm:cxn modelId="{7DA825D5-98B0-1B4D-8DE0-2E646703B322}" type="presParOf" srcId="{4E18206C-2F2A-EE49-9D22-3D8D92AB67B0}" destId="{70CD5A69-1E27-434A-B305-1F14AF89418B}" srcOrd="1" destOrd="0" presId="urn:microsoft.com/office/officeart/2005/8/layout/hChevron3"/>
    <dgm:cxn modelId="{B842DBD3-BDB3-4343-AF25-0F8D8E81C941}" type="presParOf" srcId="{4E18206C-2F2A-EE49-9D22-3D8D92AB67B0}" destId="{880E7BDB-18E3-4A4A-AD7E-9289E32EE5DF}" srcOrd="2" destOrd="0" presId="urn:microsoft.com/office/officeart/2005/8/layout/hChevron3"/>
    <dgm:cxn modelId="{DB698282-5FEE-D94D-8EA6-7BA75DFFFA06}" type="presParOf" srcId="{4E18206C-2F2A-EE49-9D22-3D8D92AB67B0}" destId="{32B92A90-5F49-5842-A202-B8AE13DC4D3B}" srcOrd="3" destOrd="0" presId="urn:microsoft.com/office/officeart/2005/8/layout/hChevron3"/>
    <dgm:cxn modelId="{918D188F-FFE1-8C41-9A1D-776A820B7DEA}" type="presParOf" srcId="{4E18206C-2F2A-EE49-9D22-3D8D92AB67B0}" destId="{47B045DC-34AF-4844-95CA-615E4F076055}"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AA7705-3C67-3F45-AAE2-0DF0F5A64261}" type="doc">
      <dgm:prSet loTypeId="urn:microsoft.com/office/officeart/2005/8/layout/radial4" loCatId="" qsTypeId="urn:microsoft.com/office/officeart/2005/8/quickstyle/simple3" qsCatId="simple" csTypeId="urn:microsoft.com/office/officeart/2005/8/colors/colorful4" csCatId="colorful" phldr="1"/>
      <dgm:spPr/>
      <dgm:t>
        <a:bodyPr/>
        <a:lstStyle/>
        <a:p>
          <a:endParaRPr lang="en-US"/>
        </a:p>
      </dgm:t>
    </dgm:pt>
    <dgm:pt modelId="{49C2CE9D-C41E-2D46-93C2-AF8126D3D8E1}">
      <dgm:prSet/>
      <dgm:spPr/>
      <dgm:t>
        <a:bodyPr/>
        <a:lstStyle/>
        <a:p>
          <a:pPr rtl="0"/>
          <a:r>
            <a:rPr lang="en-US" dirty="0" smtClean="0"/>
            <a:t>Technology applications</a:t>
          </a:r>
          <a:endParaRPr lang="en-US" dirty="0"/>
        </a:p>
      </dgm:t>
    </dgm:pt>
    <dgm:pt modelId="{618D1983-8DD9-0F4C-B03F-DD6D69D75851}" type="parTrans" cxnId="{4035F601-2F57-D244-8619-646DD21C2E4D}">
      <dgm:prSet/>
      <dgm:spPr/>
      <dgm:t>
        <a:bodyPr/>
        <a:lstStyle/>
        <a:p>
          <a:endParaRPr lang="en-US"/>
        </a:p>
      </dgm:t>
    </dgm:pt>
    <dgm:pt modelId="{24B7F548-0DD5-3F46-8B1A-04C920D11415}" type="sibTrans" cxnId="{4035F601-2F57-D244-8619-646DD21C2E4D}">
      <dgm:prSet/>
      <dgm:spPr/>
      <dgm:t>
        <a:bodyPr/>
        <a:lstStyle/>
        <a:p>
          <a:endParaRPr lang="en-US"/>
        </a:p>
      </dgm:t>
    </dgm:pt>
    <dgm:pt modelId="{BC185684-61F9-6347-8306-A52C8961A03A}">
      <dgm:prSet/>
      <dgm:spPr/>
      <dgm:t>
        <a:bodyPr/>
        <a:lstStyle/>
        <a:p>
          <a:pPr rtl="0"/>
          <a:r>
            <a:rPr lang="en-US" dirty="0" smtClean="0"/>
            <a:t>Environmental monitoring</a:t>
          </a:r>
          <a:endParaRPr lang="en-US" dirty="0"/>
        </a:p>
      </dgm:t>
    </dgm:pt>
    <dgm:pt modelId="{CED841DC-0E36-F14B-8903-7642E4FC3227}" type="parTrans" cxnId="{7AB1F433-E42D-9D4D-A083-63B652369C79}">
      <dgm:prSet/>
      <dgm:spPr/>
      <dgm:t>
        <a:bodyPr/>
        <a:lstStyle/>
        <a:p>
          <a:endParaRPr lang="en-US"/>
        </a:p>
      </dgm:t>
    </dgm:pt>
    <dgm:pt modelId="{EB9FA4E6-DB42-864C-9959-CEBF7E60AA80}" type="sibTrans" cxnId="{7AB1F433-E42D-9D4D-A083-63B652369C79}">
      <dgm:prSet/>
      <dgm:spPr/>
      <dgm:t>
        <a:bodyPr/>
        <a:lstStyle/>
        <a:p>
          <a:endParaRPr lang="en-US"/>
        </a:p>
      </dgm:t>
    </dgm:pt>
    <dgm:pt modelId="{ECD445A7-1772-4B41-9594-721AFED61888}">
      <dgm:prSet/>
      <dgm:spPr/>
      <dgm:t>
        <a:bodyPr/>
        <a:lstStyle/>
        <a:p>
          <a:pPr rtl="0"/>
          <a:r>
            <a:rPr lang="en-US" dirty="0" smtClean="0"/>
            <a:t>Energy use</a:t>
          </a:r>
          <a:endParaRPr lang="en-US" dirty="0"/>
        </a:p>
      </dgm:t>
    </dgm:pt>
    <dgm:pt modelId="{2D863C15-B072-EA4E-ADFC-D46469435946}" type="parTrans" cxnId="{19CB4815-3D7D-2741-B642-46BCC91F12B0}">
      <dgm:prSet/>
      <dgm:spPr/>
      <dgm:t>
        <a:bodyPr/>
        <a:lstStyle/>
        <a:p>
          <a:endParaRPr lang="en-US"/>
        </a:p>
      </dgm:t>
    </dgm:pt>
    <dgm:pt modelId="{F86A0CCC-32DE-B74B-8AFE-E057A0578A99}" type="sibTrans" cxnId="{19CB4815-3D7D-2741-B642-46BCC91F12B0}">
      <dgm:prSet/>
      <dgm:spPr/>
      <dgm:t>
        <a:bodyPr/>
        <a:lstStyle/>
        <a:p>
          <a:endParaRPr lang="en-US"/>
        </a:p>
      </dgm:t>
    </dgm:pt>
    <dgm:pt modelId="{6C50694F-34D5-FE40-A635-54C0B9958192}">
      <dgm:prSet/>
      <dgm:spPr/>
      <dgm:t>
        <a:bodyPr/>
        <a:lstStyle/>
        <a:p>
          <a:pPr rtl="0"/>
          <a:r>
            <a:rPr lang="en-US" dirty="0" smtClean="0"/>
            <a:t>Noise reduction</a:t>
          </a:r>
          <a:endParaRPr lang="en-US" dirty="0"/>
        </a:p>
      </dgm:t>
    </dgm:pt>
    <dgm:pt modelId="{8B54E6E6-E20D-B948-8D60-C4CF98585F5F}" type="parTrans" cxnId="{D7C32C35-9193-E641-9D40-8DC1694AB46E}">
      <dgm:prSet/>
      <dgm:spPr/>
      <dgm:t>
        <a:bodyPr/>
        <a:lstStyle/>
        <a:p>
          <a:endParaRPr lang="en-US"/>
        </a:p>
      </dgm:t>
    </dgm:pt>
    <dgm:pt modelId="{77902CFC-E078-6C40-B197-3F8E7A0CB53E}" type="sibTrans" cxnId="{D7C32C35-9193-E641-9D40-8DC1694AB46E}">
      <dgm:prSet/>
      <dgm:spPr/>
      <dgm:t>
        <a:bodyPr/>
        <a:lstStyle/>
        <a:p>
          <a:endParaRPr lang="en-US"/>
        </a:p>
      </dgm:t>
    </dgm:pt>
    <dgm:pt modelId="{1C02D78C-CB12-7743-861A-23FEDB111DD8}">
      <dgm:prSet/>
      <dgm:spPr/>
      <dgm:t>
        <a:bodyPr/>
        <a:lstStyle/>
        <a:p>
          <a:pPr rtl="0"/>
          <a:r>
            <a:rPr lang="en-US" dirty="0" smtClean="0"/>
            <a:t>Carbon emission reduction</a:t>
          </a:r>
          <a:endParaRPr lang="en-US" dirty="0"/>
        </a:p>
      </dgm:t>
    </dgm:pt>
    <dgm:pt modelId="{7ACE53B6-EF29-7C4D-8C18-E03E7422DA84}" type="parTrans" cxnId="{E7FF83EC-F70A-6D40-B857-B3AD1AFDF591}">
      <dgm:prSet/>
      <dgm:spPr/>
      <dgm:t>
        <a:bodyPr/>
        <a:lstStyle/>
        <a:p>
          <a:endParaRPr lang="en-US"/>
        </a:p>
      </dgm:t>
    </dgm:pt>
    <dgm:pt modelId="{265B0B3F-EE3B-3E49-9D2F-6E6F587191CF}" type="sibTrans" cxnId="{E7FF83EC-F70A-6D40-B857-B3AD1AFDF591}">
      <dgm:prSet/>
      <dgm:spPr/>
      <dgm:t>
        <a:bodyPr/>
        <a:lstStyle/>
        <a:p>
          <a:endParaRPr lang="en-US"/>
        </a:p>
      </dgm:t>
    </dgm:pt>
    <dgm:pt modelId="{66427779-E28E-0A4B-8815-54706CA03456}">
      <dgm:prSet/>
      <dgm:spPr/>
      <dgm:t>
        <a:bodyPr/>
        <a:lstStyle/>
        <a:p>
          <a:pPr rtl="0"/>
          <a:r>
            <a:rPr lang="en-US" dirty="0" smtClean="0"/>
            <a:t>Water quality</a:t>
          </a:r>
          <a:endParaRPr lang="en-US" dirty="0"/>
        </a:p>
      </dgm:t>
    </dgm:pt>
    <dgm:pt modelId="{36234B43-FE19-7E4A-9566-29F13E4F96FC}" type="parTrans" cxnId="{2C09C434-BA63-6C4B-98F2-702013608EE7}">
      <dgm:prSet/>
      <dgm:spPr/>
      <dgm:t>
        <a:bodyPr/>
        <a:lstStyle/>
        <a:p>
          <a:endParaRPr lang="en-US"/>
        </a:p>
      </dgm:t>
    </dgm:pt>
    <dgm:pt modelId="{E577C59E-DC2D-3848-A83F-6AEAD67F33D8}" type="sibTrans" cxnId="{2C09C434-BA63-6C4B-98F2-702013608EE7}">
      <dgm:prSet/>
      <dgm:spPr/>
      <dgm:t>
        <a:bodyPr/>
        <a:lstStyle/>
        <a:p>
          <a:endParaRPr lang="en-US"/>
        </a:p>
      </dgm:t>
    </dgm:pt>
    <dgm:pt modelId="{1886EAF2-4AB5-434A-B800-45BFE2DEEF40}" type="pres">
      <dgm:prSet presAssocID="{2FAA7705-3C67-3F45-AAE2-0DF0F5A64261}" presName="cycle" presStyleCnt="0">
        <dgm:presLayoutVars>
          <dgm:chMax val="1"/>
          <dgm:dir/>
          <dgm:animLvl val="ctr"/>
          <dgm:resizeHandles val="exact"/>
        </dgm:presLayoutVars>
      </dgm:prSet>
      <dgm:spPr/>
      <dgm:t>
        <a:bodyPr/>
        <a:lstStyle/>
        <a:p>
          <a:endParaRPr lang="en-GB"/>
        </a:p>
      </dgm:t>
    </dgm:pt>
    <dgm:pt modelId="{F18ABBF2-27A9-7F43-9694-C3B656D088DB}" type="pres">
      <dgm:prSet presAssocID="{49C2CE9D-C41E-2D46-93C2-AF8126D3D8E1}" presName="centerShape" presStyleLbl="node0" presStyleIdx="0" presStyleCnt="1"/>
      <dgm:spPr/>
      <dgm:t>
        <a:bodyPr/>
        <a:lstStyle/>
        <a:p>
          <a:endParaRPr lang="en-GB"/>
        </a:p>
      </dgm:t>
    </dgm:pt>
    <dgm:pt modelId="{EC0A3A32-B8CC-FD4B-8B2A-6765391CCC8B}" type="pres">
      <dgm:prSet presAssocID="{CED841DC-0E36-F14B-8903-7642E4FC3227}" presName="parTrans" presStyleLbl="bgSibTrans2D1" presStyleIdx="0" presStyleCnt="5"/>
      <dgm:spPr/>
      <dgm:t>
        <a:bodyPr/>
        <a:lstStyle/>
        <a:p>
          <a:endParaRPr lang="en-GB"/>
        </a:p>
      </dgm:t>
    </dgm:pt>
    <dgm:pt modelId="{04B614FF-FC27-CB45-9AF8-49458581235C}" type="pres">
      <dgm:prSet presAssocID="{BC185684-61F9-6347-8306-A52C8961A03A}" presName="node" presStyleLbl="node1" presStyleIdx="0" presStyleCnt="5">
        <dgm:presLayoutVars>
          <dgm:bulletEnabled val="1"/>
        </dgm:presLayoutVars>
      </dgm:prSet>
      <dgm:spPr/>
      <dgm:t>
        <a:bodyPr/>
        <a:lstStyle/>
        <a:p>
          <a:endParaRPr lang="en-GB"/>
        </a:p>
      </dgm:t>
    </dgm:pt>
    <dgm:pt modelId="{C5E659B6-9487-8540-8FC9-B742100CBEB6}" type="pres">
      <dgm:prSet presAssocID="{2D863C15-B072-EA4E-ADFC-D46469435946}" presName="parTrans" presStyleLbl="bgSibTrans2D1" presStyleIdx="1" presStyleCnt="5"/>
      <dgm:spPr/>
      <dgm:t>
        <a:bodyPr/>
        <a:lstStyle/>
        <a:p>
          <a:endParaRPr lang="en-GB"/>
        </a:p>
      </dgm:t>
    </dgm:pt>
    <dgm:pt modelId="{E2289113-47E0-1D4E-8C60-4F5507D48786}" type="pres">
      <dgm:prSet presAssocID="{ECD445A7-1772-4B41-9594-721AFED61888}" presName="node" presStyleLbl="node1" presStyleIdx="1" presStyleCnt="5">
        <dgm:presLayoutVars>
          <dgm:bulletEnabled val="1"/>
        </dgm:presLayoutVars>
      </dgm:prSet>
      <dgm:spPr/>
      <dgm:t>
        <a:bodyPr/>
        <a:lstStyle/>
        <a:p>
          <a:endParaRPr lang="en-GB"/>
        </a:p>
      </dgm:t>
    </dgm:pt>
    <dgm:pt modelId="{7D76B478-4DFE-AE40-8989-2D9410C29DEA}" type="pres">
      <dgm:prSet presAssocID="{8B54E6E6-E20D-B948-8D60-C4CF98585F5F}" presName="parTrans" presStyleLbl="bgSibTrans2D1" presStyleIdx="2" presStyleCnt="5"/>
      <dgm:spPr/>
      <dgm:t>
        <a:bodyPr/>
        <a:lstStyle/>
        <a:p>
          <a:endParaRPr lang="en-GB"/>
        </a:p>
      </dgm:t>
    </dgm:pt>
    <dgm:pt modelId="{1E842928-3651-9447-8C2C-51A9B8E1E476}" type="pres">
      <dgm:prSet presAssocID="{6C50694F-34D5-FE40-A635-54C0B9958192}" presName="node" presStyleLbl="node1" presStyleIdx="2" presStyleCnt="5">
        <dgm:presLayoutVars>
          <dgm:bulletEnabled val="1"/>
        </dgm:presLayoutVars>
      </dgm:prSet>
      <dgm:spPr/>
      <dgm:t>
        <a:bodyPr/>
        <a:lstStyle/>
        <a:p>
          <a:endParaRPr lang="en-GB"/>
        </a:p>
      </dgm:t>
    </dgm:pt>
    <dgm:pt modelId="{A859EED7-841F-344E-893C-6DB156B563DB}" type="pres">
      <dgm:prSet presAssocID="{7ACE53B6-EF29-7C4D-8C18-E03E7422DA84}" presName="parTrans" presStyleLbl="bgSibTrans2D1" presStyleIdx="3" presStyleCnt="5"/>
      <dgm:spPr/>
      <dgm:t>
        <a:bodyPr/>
        <a:lstStyle/>
        <a:p>
          <a:endParaRPr lang="en-GB"/>
        </a:p>
      </dgm:t>
    </dgm:pt>
    <dgm:pt modelId="{A9885583-32D0-5444-A9D1-3E7D67A56D42}" type="pres">
      <dgm:prSet presAssocID="{1C02D78C-CB12-7743-861A-23FEDB111DD8}" presName="node" presStyleLbl="node1" presStyleIdx="3" presStyleCnt="5">
        <dgm:presLayoutVars>
          <dgm:bulletEnabled val="1"/>
        </dgm:presLayoutVars>
      </dgm:prSet>
      <dgm:spPr/>
      <dgm:t>
        <a:bodyPr/>
        <a:lstStyle/>
        <a:p>
          <a:endParaRPr lang="en-GB"/>
        </a:p>
      </dgm:t>
    </dgm:pt>
    <dgm:pt modelId="{15BF94F0-6895-0045-8F52-DFA94D866F36}" type="pres">
      <dgm:prSet presAssocID="{36234B43-FE19-7E4A-9566-29F13E4F96FC}" presName="parTrans" presStyleLbl="bgSibTrans2D1" presStyleIdx="4" presStyleCnt="5"/>
      <dgm:spPr/>
      <dgm:t>
        <a:bodyPr/>
        <a:lstStyle/>
        <a:p>
          <a:endParaRPr lang="en-GB"/>
        </a:p>
      </dgm:t>
    </dgm:pt>
    <dgm:pt modelId="{E7137C24-4903-404A-AA30-B4F2D8F84B2F}" type="pres">
      <dgm:prSet presAssocID="{66427779-E28E-0A4B-8815-54706CA03456}" presName="node" presStyleLbl="node1" presStyleIdx="4" presStyleCnt="5">
        <dgm:presLayoutVars>
          <dgm:bulletEnabled val="1"/>
        </dgm:presLayoutVars>
      </dgm:prSet>
      <dgm:spPr/>
      <dgm:t>
        <a:bodyPr/>
        <a:lstStyle/>
        <a:p>
          <a:endParaRPr lang="en-GB"/>
        </a:p>
      </dgm:t>
    </dgm:pt>
  </dgm:ptLst>
  <dgm:cxnLst>
    <dgm:cxn modelId="{45D1367D-047A-DD4E-8CE9-1E02178BEAD8}" type="presOf" srcId="{7ACE53B6-EF29-7C4D-8C18-E03E7422DA84}" destId="{A859EED7-841F-344E-893C-6DB156B563DB}" srcOrd="0" destOrd="0" presId="urn:microsoft.com/office/officeart/2005/8/layout/radial4"/>
    <dgm:cxn modelId="{882202BA-913C-4E42-BF6B-BD85AB850001}" type="presOf" srcId="{8B54E6E6-E20D-B948-8D60-C4CF98585F5F}" destId="{7D76B478-4DFE-AE40-8989-2D9410C29DEA}" srcOrd="0" destOrd="0" presId="urn:microsoft.com/office/officeart/2005/8/layout/radial4"/>
    <dgm:cxn modelId="{E7FF83EC-F70A-6D40-B857-B3AD1AFDF591}" srcId="{49C2CE9D-C41E-2D46-93C2-AF8126D3D8E1}" destId="{1C02D78C-CB12-7743-861A-23FEDB111DD8}" srcOrd="3" destOrd="0" parTransId="{7ACE53B6-EF29-7C4D-8C18-E03E7422DA84}" sibTransId="{265B0B3F-EE3B-3E49-9D2F-6E6F587191CF}"/>
    <dgm:cxn modelId="{D7C32C35-9193-E641-9D40-8DC1694AB46E}" srcId="{49C2CE9D-C41E-2D46-93C2-AF8126D3D8E1}" destId="{6C50694F-34D5-FE40-A635-54C0B9958192}" srcOrd="2" destOrd="0" parTransId="{8B54E6E6-E20D-B948-8D60-C4CF98585F5F}" sibTransId="{77902CFC-E078-6C40-B197-3F8E7A0CB53E}"/>
    <dgm:cxn modelId="{19CB4815-3D7D-2741-B642-46BCC91F12B0}" srcId="{49C2CE9D-C41E-2D46-93C2-AF8126D3D8E1}" destId="{ECD445A7-1772-4B41-9594-721AFED61888}" srcOrd="1" destOrd="0" parTransId="{2D863C15-B072-EA4E-ADFC-D46469435946}" sibTransId="{F86A0CCC-32DE-B74B-8AFE-E057A0578A99}"/>
    <dgm:cxn modelId="{FE1BD022-5523-E84C-A4AD-6AD0331205E9}" type="presOf" srcId="{BC185684-61F9-6347-8306-A52C8961A03A}" destId="{04B614FF-FC27-CB45-9AF8-49458581235C}" srcOrd="0" destOrd="0" presId="urn:microsoft.com/office/officeart/2005/8/layout/radial4"/>
    <dgm:cxn modelId="{ED29A18C-CE7F-6945-A445-95318FEF4BA3}" type="presOf" srcId="{1C02D78C-CB12-7743-861A-23FEDB111DD8}" destId="{A9885583-32D0-5444-A9D1-3E7D67A56D42}" srcOrd="0" destOrd="0" presId="urn:microsoft.com/office/officeart/2005/8/layout/radial4"/>
    <dgm:cxn modelId="{6F6238C8-A9B9-CA46-BB7C-EA0F851EE00F}" type="presOf" srcId="{66427779-E28E-0A4B-8815-54706CA03456}" destId="{E7137C24-4903-404A-AA30-B4F2D8F84B2F}" srcOrd="0" destOrd="0" presId="urn:microsoft.com/office/officeart/2005/8/layout/radial4"/>
    <dgm:cxn modelId="{8D853EB9-FC92-7F4D-A4F3-28CA0DE3358A}" type="presOf" srcId="{ECD445A7-1772-4B41-9594-721AFED61888}" destId="{E2289113-47E0-1D4E-8C60-4F5507D48786}" srcOrd="0" destOrd="0" presId="urn:microsoft.com/office/officeart/2005/8/layout/radial4"/>
    <dgm:cxn modelId="{F83C8A9A-7238-4B4B-BE14-F71A51DDC97A}" type="presOf" srcId="{49C2CE9D-C41E-2D46-93C2-AF8126D3D8E1}" destId="{F18ABBF2-27A9-7F43-9694-C3B656D088DB}" srcOrd="0" destOrd="0" presId="urn:microsoft.com/office/officeart/2005/8/layout/radial4"/>
    <dgm:cxn modelId="{4035F601-2F57-D244-8619-646DD21C2E4D}" srcId="{2FAA7705-3C67-3F45-AAE2-0DF0F5A64261}" destId="{49C2CE9D-C41E-2D46-93C2-AF8126D3D8E1}" srcOrd="0" destOrd="0" parTransId="{618D1983-8DD9-0F4C-B03F-DD6D69D75851}" sibTransId="{24B7F548-0DD5-3F46-8B1A-04C920D11415}"/>
    <dgm:cxn modelId="{7AB1F433-E42D-9D4D-A083-63B652369C79}" srcId="{49C2CE9D-C41E-2D46-93C2-AF8126D3D8E1}" destId="{BC185684-61F9-6347-8306-A52C8961A03A}" srcOrd="0" destOrd="0" parTransId="{CED841DC-0E36-F14B-8903-7642E4FC3227}" sibTransId="{EB9FA4E6-DB42-864C-9959-CEBF7E60AA80}"/>
    <dgm:cxn modelId="{2C09C434-BA63-6C4B-98F2-702013608EE7}" srcId="{49C2CE9D-C41E-2D46-93C2-AF8126D3D8E1}" destId="{66427779-E28E-0A4B-8815-54706CA03456}" srcOrd="4" destOrd="0" parTransId="{36234B43-FE19-7E4A-9566-29F13E4F96FC}" sibTransId="{E577C59E-DC2D-3848-A83F-6AEAD67F33D8}"/>
    <dgm:cxn modelId="{E9B0052B-79DB-954B-B0C0-3399C2E5C539}" type="presOf" srcId="{2D863C15-B072-EA4E-ADFC-D46469435946}" destId="{C5E659B6-9487-8540-8FC9-B742100CBEB6}" srcOrd="0" destOrd="0" presId="urn:microsoft.com/office/officeart/2005/8/layout/radial4"/>
    <dgm:cxn modelId="{DCA57F62-7829-374F-8F9A-BA479868BDE6}" type="presOf" srcId="{2FAA7705-3C67-3F45-AAE2-0DF0F5A64261}" destId="{1886EAF2-4AB5-434A-B800-45BFE2DEEF40}" srcOrd="0" destOrd="0" presId="urn:microsoft.com/office/officeart/2005/8/layout/radial4"/>
    <dgm:cxn modelId="{00A1753B-9E77-2D46-838E-E9CEA2ECF153}" type="presOf" srcId="{36234B43-FE19-7E4A-9566-29F13E4F96FC}" destId="{15BF94F0-6895-0045-8F52-DFA94D866F36}" srcOrd="0" destOrd="0" presId="urn:microsoft.com/office/officeart/2005/8/layout/radial4"/>
    <dgm:cxn modelId="{78144E57-A38B-9F4D-A181-352AB21A790C}" type="presOf" srcId="{CED841DC-0E36-F14B-8903-7642E4FC3227}" destId="{EC0A3A32-B8CC-FD4B-8B2A-6765391CCC8B}" srcOrd="0" destOrd="0" presId="urn:microsoft.com/office/officeart/2005/8/layout/radial4"/>
    <dgm:cxn modelId="{856042FC-C3DA-D041-80AD-5CB0E5818258}" type="presOf" srcId="{6C50694F-34D5-FE40-A635-54C0B9958192}" destId="{1E842928-3651-9447-8C2C-51A9B8E1E476}" srcOrd="0" destOrd="0" presId="urn:microsoft.com/office/officeart/2005/8/layout/radial4"/>
    <dgm:cxn modelId="{A5B1D6D9-9121-A444-AADC-055304707417}" type="presParOf" srcId="{1886EAF2-4AB5-434A-B800-45BFE2DEEF40}" destId="{F18ABBF2-27A9-7F43-9694-C3B656D088DB}" srcOrd="0" destOrd="0" presId="urn:microsoft.com/office/officeart/2005/8/layout/radial4"/>
    <dgm:cxn modelId="{B11F66C5-36D7-1C4C-968A-0C2E6914F752}" type="presParOf" srcId="{1886EAF2-4AB5-434A-B800-45BFE2DEEF40}" destId="{EC0A3A32-B8CC-FD4B-8B2A-6765391CCC8B}" srcOrd="1" destOrd="0" presId="urn:microsoft.com/office/officeart/2005/8/layout/radial4"/>
    <dgm:cxn modelId="{C54D2149-E237-9642-AA4D-0922BA3628A8}" type="presParOf" srcId="{1886EAF2-4AB5-434A-B800-45BFE2DEEF40}" destId="{04B614FF-FC27-CB45-9AF8-49458581235C}" srcOrd="2" destOrd="0" presId="urn:microsoft.com/office/officeart/2005/8/layout/radial4"/>
    <dgm:cxn modelId="{6EA10DFA-C3BA-BF4D-B7B6-2F883D4B81C7}" type="presParOf" srcId="{1886EAF2-4AB5-434A-B800-45BFE2DEEF40}" destId="{C5E659B6-9487-8540-8FC9-B742100CBEB6}" srcOrd="3" destOrd="0" presId="urn:microsoft.com/office/officeart/2005/8/layout/radial4"/>
    <dgm:cxn modelId="{02434084-389E-CF46-8B66-19C1371A002B}" type="presParOf" srcId="{1886EAF2-4AB5-434A-B800-45BFE2DEEF40}" destId="{E2289113-47E0-1D4E-8C60-4F5507D48786}" srcOrd="4" destOrd="0" presId="urn:microsoft.com/office/officeart/2005/8/layout/radial4"/>
    <dgm:cxn modelId="{9E6330EC-D327-D24E-ADB7-9B8B216ECD32}" type="presParOf" srcId="{1886EAF2-4AB5-434A-B800-45BFE2DEEF40}" destId="{7D76B478-4DFE-AE40-8989-2D9410C29DEA}" srcOrd="5" destOrd="0" presId="urn:microsoft.com/office/officeart/2005/8/layout/radial4"/>
    <dgm:cxn modelId="{8775CC3A-1048-3F4F-976B-605ABDD48195}" type="presParOf" srcId="{1886EAF2-4AB5-434A-B800-45BFE2DEEF40}" destId="{1E842928-3651-9447-8C2C-51A9B8E1E476}" srcOrd="6" destOrd="0" presId="urn:microsoft.com/office/officeart/2005/8/layout/radial4"/>
    <dgm:cxn modelId="{D69025C3-CAAB-654D-9931-50596A7D4408}" type="presParOf" srcId="{1886EAF2-4AB5-434A-B800-45BFE2DEEF40}" destId="{A859EED7-841F-344E-893C-6DB156B563DB}" srcOrd="7" destOrd="0" presId="urn:microsoft.com/office/officeart/2005/8/layout/radial4"/>
    <dgm:cxn modelId="{4417A838-A4E7-2343-9E80-1A1925ECD26D}" type="presParOf" srcId="{1886EAF2-4AB5-434A-B800-45BFE2DEEF40}" destId="{A9885583-32D0-5444-A9D1-3E7D67A56D42}" srcOrd="8" destOrd="0" presId="urn:microsoft.com/office/officeart/2005/8/layout/radial4"/>
    <dgm:cxn modelId="{8BAAC1CC-32C9-3D4D-B51A-ADBFF2F01F19}" type="presParOf" srcId="{1886EAF2-4AB5-434A-B800-45BFE2DEEF40}" destId="{15BF94F0-6895-0045-8F52-DFA94D866F36}" srcOrd="9" destOrd="0" presId="urn:microsoft.com/office/officeart/2005/8/layout/radial4"/>
    <dgm:cxn modelId="{EB14983F-DC4D-5442-851A-823ECA8680D1}" type="presParOf" srcId="{1886EAF2-4AB5-434A-B800-45BFE2DEEF40}" destId="{E7137C24-4903-404A-AA30-B4F2D8F84B2F}"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99DFE-DC96-EB46-A7C9-94D5CBC09D09}">
      <dsp:nvSpPr>
        <dsp:cNvPr id="0" name=""/>
        <dsp:cNvSpPr/>
      </dsp:nvSpPr>
      <dsp:spPr>
        <a:xfrm>
          <a:off x="2597733" y="2011004"/>
          <a:ext cx="1921611" cy="1921611"/>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lvl="0" algn="ctr" defTabSz="1377950" rtl="0">
            <a:lnSpc>
              <a:spcPct val="90000"/>
            </a:lnSpc>
            <a:spcBef>
              <a:spcPct val="0"/>
            </a:spcBef>
            <a:spcAft>
              <a:spcPct val="35000"/>
            </a:spcAft>
          </a:pPr>
          <a:r>
            <a:rPr lang="en-US" sz="3100" kern="1200" dirty="0" smtClean="0"/>
            <a:t>Types of Airlines</a:t>
          </a:r>
          <a:endParaRPr lang="en-US" sz="3100" kern="1200" dirty="0"/>
        </a:p>
      </dsp:txBody>
      <dsp:txXfrm>
        <a:off x="2879146" y="2292417"/>
        <a:ext cx="1358785" cy="1358785"/>
      </dsp:txXfrm>
    </dsp:sp>
    <dsp:sp modelId="{577CDCDD-7554-CD4B-B1C9-12B1AB0760D5}">
      <dsp:nvSpPr>
        <dsp:cNvPr id="0" name=""/>
        <dsp:cNvSpPr/>
      </dsp:nvSpPr>
      <dsp:spPr>
        <a:xfrm rot="11700000">
          <a:off x="1146796" y="2243036"/>
          <a:ext cx="1427736" cy="547659"/>
        </a:xfrm>
        <a:prstGeom prst="lef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44CDA6D-CD6C-F242-B6D7-7AFD2EB7F34E}">
      <dsp:nvSpPr>
        <dsp:cNvPr id="0" name=""/>
        <dsp:cNvSpPr/>
      </dsp:nvSpPr>
      <dsp:spPr>
        <a:xfrm>
          <a:off x="258355" y="1601890"/>
          <a:ext cx="1825530" cy="1460424"/>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rtl="0">
            <a:lnSpc>
              <a:spcPct val="90000"/>
            </a:lnSpc>
            <a:spcBef>
              <a:spcPct val="0"/>
            </a:spcBef>
            <a:spcAft>
              <a:spcPct val="35000"/>
            </a:spcAft>
          </a:pPr>
          <a:r>
            <a:rPr lang="en-US" sz="2400" kern="1200" dirty="0" smtClean="0"/>
            <a:t>National flag carriers</a:t>
          </a:r>
          <a:endParaRPr lang="en-US" sz="2400" kern="1200" dirty="0"/>
        </a:p>
      </dsp:txBody>
      <dsp:txXfrm>
        <a:off x="301129" y="1644664"/>
        <a:ext cx="1739982" cy="1374876"/>
      </dsp:txXfrm>
    </dsp:sp>
    <dsp:sp modelId="{F2B921E9-3E9B-E84F-9EBF-7428EBB18A78}">
      <dsp:nvSpPr>
        <dsp:cNvPr id="0" name=""/>
        <dsp:cNvSpPr/>
      </dsp:nvSpPr>
      <dsp:spPr>
        <a:xfrm rot="14700000">
          <a:off x="2101805" y="1104900"/>
          <a:ext cx="1427736" cy="547659"/>
        </a:xfrm>
        <a:prstGeom prst="leftArrow">
          <a:avLst>
            <a:gd name="adj1" fmla="val 60000"/>
            <a:gd name="adj2" fmla="val 50000"/>
          </a:avLst>
        </a:prstGeom>
        <a:gradFill rotWithShape="0">
          <a:gsLst>
            <a:gs pos="0">
              <a:schemeClr val="accent4">
                <a:hueOff val="-1070112"/>
                <a:satOff val="13230"/>
                <a:lumOff val="-4313"/>
                <a:alphaOff val="0"/>
                <a:tint val="50000"/>
                <a:satMod val="300000"/>
              </a:schemeClr>
            </a:gs>
            <a:gs pos="35000">
              <a:schemeClr val="accent4">
                <a:hueOff val="-1070112"/>
                <a:satOff val="13230"/>
                <a:lumOff val="-4313"/>
                <a:alphaOff val="0"/>
                <a:tint val="37000"/>
                <a:satMod val="300000"/>
              </a:schemeClr>
            </a:gs>
            <a:gs pos="100000">
              <a:schemeClr val="accent4">
                <a:hueOff val="-1070112"/>
                <a:satOff val="13230"/>
                <a:lumOff val="-431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6AAF229-DD91-1549-A023-4C7645878F5F}">
      <dsp:nvSpPr>
        <dsp:cNvPr id="0" name=""/>
        <dsp:cNvSpPr/>
      </dsp:nvSpPr>
      <dsp:spPr>
        <a:xfrm>
          <a:off x="1601214" y="1533"/>
          <a:ext cx="1825530" cy="1460424"/>
        </a:xfrm>
        <a:prstGeom prst="roundRect">
          <a:avLst>
            <a:gd name="adj" fmla="val 10000"/>
          </a:avLst>
        </a:prstGeom>
        <a:gradFill rotWithShape="0">
          <a:gsLst>
            <a:gs pos="0">
              <a:schemeClr val="accent4">
                <a:hueOff val="-1070112"/>
                <a:satOff val="13230"/>
                <a:lumOff val="-4313"/>
                <a:alphaOff val="0"/>
                <a:tint val="50000"/>
                <a:satMod val="300000"/>
              </a:schemeClr>
            </a:gs>
            <a:gs pos="35000">
              <a:schemeClr val="accent4">
                <a:hueOff val="-1070112"/>
                <a:satOff val="13230"/>
                <a:lumOff val="-4313"/>
                <a:alphaOff val="0"/>
                <a:tint val="37000"/>
                <a:satMod val="300000"/>
              </a:schemeClr>
            </a:gs>
            <a:gs pos="100000">
              <a:schemeClr val="accent4">
                <a:hueOff val="-1070112"/>
                <a:satOff val="13230"/>
                <a:lumOff val="-431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rtl="0">
            <a:lnSpc>
              <a:spcPct val="90000"/>
            </a:lnSpc>
            <a:spcBef>
              <a:spcPct val="0"/>
            </a:spcBef>
            <a:spcAft>
              <a:spcPct val="35000"/>
            </a:spcAft>
          </a:pPr>
          <a:r>
            <a:rPr lang="en-US" sz="2400" kern="1200" dirty="0" smtClean="0"/>
            <a:t>Commercial airlines</a:t>
          </a:r>
          <a:endParaRPr lang="en-US" sz="2400" kern="1200" dirty="0"/>
        </a:p>
      </dsp:txBody>
      <dsp:txXfrm>
        <a:off x="1643988" y="44307"/>
        <a:ext cx="1739982" cy="1374876"/>
      </dsp:txXfrm>
    </dsp:sp>
    <dsp:sp modelId="{E1F7A963-53A8-9242-AB22-362A892D6CAF}">
      <dsp:nvSpPr>
        <dsp:cNvPr id="0" name=""/>
        <dsp:cNvSpPr/>
      </dsp:nvSpPr>
      <dsp:spPr>
        <a:xfrm rot="17700000">
          <a:off x="3587536" y="1104900"/>
          <a:ext cx="1427736" cy="547659"/>
        </a:xfrm>
        <a:prstGeom prst="leftArrow">
          <a:avLst>
            <a:gd name="adj1" fmla="val 60000"/>
            <a:gd name="adj2" fmla="val 50000"/>
          </a:avLst>
        </a:prstGeom>
        <a:gradFill rotWithShape="0">
          <a:gsLst>
            <a:gs pos="0">
              <a:schemeClr val="accent4">
                <a:hueOff val="-2140224"/>
                <a:satOff val="26460"/>
                <a:lumOff val="-8626"/>
                <a:alphaOff val="0"/>
                <a:tint val="50000"/>
                <a:satMod val="300000"/>
              </a:schemeClr>
            </a:gs>
            <a:gs pos="35000">
              <a:schemeClr val="accent4">
                <a:hueOff val="-2140224"/>
                <a:satOff val="26460"/>
                <a:lumOff val="-8626"/>
                <a:alphaOff val="0"/>
                <a:tint val="37000"/>
                <a:satMod val="300000"/>
              </a:schemeClr>
            </a:gs>
            <a:gs pos="100000">
              <a:schemeClr val="accent4">
                <a:hueOff val="-2140224"/>
                <a:satOff val="26460"/>
                <a:lumOff val="-862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2373650-BD17-F845-9419-AC2C52D82A75}">
      <dsp:nvSpPr>
        <dsp:cNvPr id="0" name=""/>
        <dsp:cNvSpPr/>
      </dsp:nvSpPr>
      <dsp:spPr>
        <a:xfrm>
          <a:off x="3690333" y="1533"/>
          <a:ext cx="1825530" cy="1460424"/>
        </a:xfrm>
        <a:prstGeom prst="roundRect">
          <a:avLst>
            <a:gd name="adj" fmla="val 10000"/>
          </a:avLst>
        </a:prstGeom>
        <a:gradFill rotWithShape="0">
          <a:gsLst>
            <a:gs pos="0">
              <a:schemeClr val="accent4">
                <a:hueOff val="-2140224"/>
                <a:satOff val="26460"/>
                <a:lumOff val="-8626"/>
                <a:alphaOff val="0"/>
                <a:tint val="50000"/>
                <a:satMod val="300000"/>
              </a:schemeClr>
            </a:gs>
            <a:gs pos="35000">
              <a:schemeClr val="accent4">
                <a:hueOff val="-2140224"/>
                <a:satOff val="26460"/>
                <a:lumOff val="-8626"/>
                <a:alphaOff val="0"/>
                <a:tint val="37000"/>
                <a:satMod val="300000"/>
              </a:schemeClr>
            </a:gs>
            <a:gs pos="100000">
              <a:schemeClr val="accent4">
                <a:hueOff val="-2140224"/>
                <a:satOff val="26460"/>
                <a:lumOff val="-862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rtl="0">
            <a:lnSpc>
              <a:spcPct val="90000"/>
            </a:lnSpc>
            <a:spcBef>
              <a:spcPct val="0"/>
            </a:spcBef>
            <a:spcAft>
              <a:spcPct val="35000"/>
            </a:spcAft>
          </a:pPr>
          <a:r>
            <a:rPr lang="en-US" sz="2400" kern="1200" dirty="0" smtClean="0"/>
            <a:t>Low-cost carriers (LCCs)</a:t>
          </a:r>
          <a:endParaRPr lang="en-US" sz="2400" kern="1200" dirty="0"/>
        </a:p>
      </dsp:txBody>
      <dsp:txXfrm>
        <a:off x="3733107" y="44307"/>
        <a:ext cx="1739982" cy="1374876"/>
      </dsp:txXfrm>
    </dsp:sp>
    <dsp:sp modelId="{3C9E98C4-86DE-2342-BD70-44816DD5391B}">
      <dsp:nvSpPr>
        <dsp:cNvPr id="0" name=""/>
        <dsp:cNvSpPr/>
      </dsp:nvSpPr>
      <dsp:spPr>
        <a:xfrm rot="20700000">
          <a:off x="4542546" y="2243036"/>
          <a:ext cx="1427736" cy="547659"/>
        </a:xfrm>
        <a:prstGeom prst="leftArrow">
          <a:avLst>
            <a:gd name="adj1" fmla="val 60000"/>
            <a:gd name="adj2" fmla="val 5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F3D1B0DD-F119-CD46-9CD3-B5184E778B21}">
      <dsp:nvSpPr>
        <dsp:cNvPr id="0" name=""/>
        <dsp:cNvSpPr/>
      </dsp:nvSpPr>
      <dsp:spPr>
        <a:xfrm>
          <a:off x="5033192" y="1601890"/>
          <a:ext cx="1825530" cy="1460424"/>
        </a:xfrm>
        <a:prstGeom prst="roundRect">
          <a:avLst>
            <a:gd name="adj" fmla="val 1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066800" rtl="0">
            <a:lnSpc>
              <a:spcPct val="90000"/>
            </a:lnSpc>
            <a:spcBef>
              <a:spcPct val="0"/>
            </a:spcBef>
            <a:spcAft>
              <a:spcPct val="35000"/>
            </a:spcAft>
          </a:pPr>
          <a:r>
            <a:rPr lang="en-US" sz="2400" kern="1200" dirty="0" smtClean="0"/>
            <a:t>Charter airlines</a:t>
          </a:r>
          <a:endParaRPr lang="en-US" sz="2400" kern="1200" dirty="0"/>
        </a:p>
      </dsp:txBody>
      <dsp:txXfrm>
        <a:off x="5075966" y="1644664"/>
        <a:ext cx="1739982" cy="1374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B99DFE-DC96-EB46-A7C9-94D5CBC09D09}">
      <dsp:nvSpPr>
        <dsp:cNvPr id="0" name=""/>
        <dsp:cNvSpPr/>
      </dsp:nvSpPr>
      <dsp:spPr>
        <a:xfrm>
          <a:off x="3064939" y="2138853"/>
          <a:ext cx="1794920" cy="1794920"/>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n-US" sz="1600" kern="1200" dirty="0" smtClean="0"/>
            <a:t>Fleet management systems</a:t>
          </a:r>
          <a:endParaRPr lang="en-US" sz="1600" kern="1200" dirty="0"/>
        </a:p>
      </dsp:txBody>
      <dsp:txXfrm>
        <a:off x="3327799" y="2401713"/>
        <a:ext cx="1269200" cy="1269200"/>
      </dsp:txXfrm>
    </dsp:sp>
    <dsp:sp modelId="{577CDCDD-7554-CD4B-B1C9-12B1AB0760D5}">
      <dsp:nvSpPr>
        <dsp:cNvPr id="0" name=""/>
        <dsp:cNvSpPr/>
      </dsp:nvSpPr>
      <dsp:spPr>
        <a:xfrm rot="12900000">
          <a:off x="1909771" y="1825122"/>
          <a:ext cx="1376307" cy="511552"/>
        </a:xfrm>
        <a:prstGeom prst="lef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44CDA6D-CD6C-F242-B6D7-7AFD2EB7F34E}">
      <dsp:nvSpPr>
        <dsp:cNvPr id="0" name=""/>
        <dsp:cNvSpPr/>
      </dsp:nvSpPr>
      <dsp:spPr>
        <a:xfrm>
          <a:off x="1181635" y="1004119"/>
          <a:ext cx="1705174" cy="1364139"/>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rtl="0">
            <a:lnSpc>
              <a:spcPct val="90000"/>
            </a:lnSpc>
            <a:spcBef>
              <a:spcPct val="0"/>
            </a:spcBef>
            <a:spcAft>
              <a:spcPct val="35000"/>
            </a:spcAft>
          </a:pPr>
          <a:r>
            <a:rPr lang="en-US" sz="2100" kern="1200" dirty="0" smtClean="0"/>
            <a:t>Fleet acquisition</a:t>
          </a:r>
          <a:endParaRPr lang="en-US" sz="2100" kern="1200" dirty="0"/>
        </a:p>
      </dsp:txBody>
      <dsp:txXfrm>
        <a:off x="1221589" y="1044073"/>
        <a:ext cx="1625266" cy="1284231"/>
      </dsp:txXfrm>
    </dsp:sp>
    <dsp:sp modelId="{F2B921E9-3E9B-E84F-9EBF-7428EBB18A78}">
      <dsp:nvSpPr>
        <dsp:cNvPr id="0" name=""/>
        <dsp:cNvSpPr/>
      </dsp:nvSpPr>
      <dsp:spPr>
        <a:xfrm rot="16200000">
          <a:off x="3274246" y="1114821"/>
          <a:ext cx="1376307" cy="511552"/>
        </a:xfrm>
        <a:prstGeom prst="leftArrow">
          <a:avLst>
            <a:gd name="adj1" fmla="val 60000"/>
            <a:gd name="adj2" fmla="val 50000"/>
          </a:avLst>
        </a:prstGeom>
        <a:gradFill rotWithShape="0">
          <a:gsLst>
            <a:gs pos="0">
              <a:schemeClr val="accent4">
                <a:hueOff val="-1605168"/>
                <a:satOff val="19845"/>
                <a:lumOff val="-6470"/>
                <a:alphaOff val="0"/>
                <a:tint val="50000"/>
                <a:satMod val="300000"/>
              </a:schemeClr>
            </a:gs>
            <a:gs pos="35000">
              <a:schemeClr val="accent4">
                <a:hueOff val="-1605168"/>
                <a:satOff val="19845"/>
                <a:lumOff val="-6470"/>
                <a:alphaOff val="0"/>
                <a:tint val="37000"/>
                <a:satMod val="300000"/>
              </a:schemeClr>
            </a:gs>
            <a:gs pos="100000">
              <a:schemeClr val="accent4">
                <a:hueOff val="-1605168"/>
                <a:satOff val="19845"/>
                <a:lumOff val="-647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6AAF229-DD91-1549-A023-4C7645878F5F}">
      <dsp:nvSpPr>
        <dsp:cNvPr id="0" name=""/>
        <dsp:cNvSpPr/>
      </dsp:nvSpPr>
      <dsp:spPr>
        <a:xfrm>
          <a:off x="3109812" y="374"/>
          <a:ext cx="1705174" cy="1364139"/>
        </a:xfrm>
        <a:prstGeom prst="roundRect">
          <a:avLst>
            <a:gd name="adj" fmla="val 10000"/>
          </a:avLst>
        </a:prstGeom>
        <a:gradFill rotWithShape="0">
          <a:gsLst>
            <a:gs pos="0">
              <a:schemeClr val="accent4">
                <a:hueOff val="-1605168"/>
                <a:satOff val="19845"/>
                <a:lumOff val="-6470"/>
                <a:alphaOff val="0"/>
                <a:tint val="50000"/>
                <a:satMod val="300000"/>
              </a:schemeClr>
            </a:gs>
            <a:gs pos="35000">
              <a:schemeClr val="accent4">
                <a:hueOff val="-1605168"/>
                <a:satOff val="19845"/>
                <a:lumOff val="-6470"/>
                <a:alphaOff val="0"/>
                <a:tint val="37000"/>
                <a:satMod val="300000"/>
              </a:schemeClr>
            </a:gs>
            <a:gs pos="100000">
              <a:schemeClr val="accent4">
                <a:hueOff val="-1605168"/>
                <a:satOff val="19845"/>
                <a:lumOff val="-647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rtl="0">
            <a:lnSpc>
              <a:spcPct val="90000"/>
            </a:lnSpc>
            <a:spcBef>
              <a:spcPct val="0"/>
            </a:spcBef>
            <a:spcAft>
              <a:spcPct val="35000"/>
            </a:spcAft>
          </a:pPr>
          <a:r>
            <a:rPr lang="en-US" sz="2100" kern="1200" dirty="0" smtClean="0"/>
            <a:t>Fleet assignment</a:t>
          </a:r>
          <a:endParaRPr lang="en-US" sz="2100" kern="1200" dirty="0"/>
        </a:p>
      </dsp:txBody>
      <dsp:txXfrm>
        <a:off x="3149766" y="40328"/>
        <a:ext cx="1625266" cy="1284231"/>
      </dsp:txXfrm>
    </dsp:sp>
    <dsp:sp modelId="{E1F7A963-53A8-9242-AB22-362A892D6CAF}">
      <dsp:nvSpPr>
        <dsp:cNvPr id="0" name=""/>
        <dsp:cNvSpPr/>
      </dsp:nvSpPr>
      <dsp:spPr>
        <a:xfrm rot="19500000">
          <a:off x="4638721" y="1825122"/>
          <a:ext cx="1376307" cy="511552"/>
        </a:xfrm>
        <a:prstGeom prst="leftArrow">
          <a:avLst>
            <a:gd name="adj1" fmla="val 60000"/>
            <a:gd name="adj2" fmla="val 5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82373650-BD17-F845-9419-AC2C52D82A75}">
      <dsp:nvSpPr>
        <dsp:cNvPr id="0" name=""/>
        <dsp:cNvSpPr/>
      </dsp:nvSpPr>
      <dsp:spPr>
        <a:xfrm>
          <a:off x="5037990" y="1004119"/>
          <a:ext cx="1705174" cy="1364139"/>
        </a:xfrm>
        <a:prstGeom prst="roundRect">
          <a:avLst>
            <a:gd name="adj" fmla="val 1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005" tIns="40005" rIns="40005" bIns="40005" numCol="1" spcCol="1270" anchor="ctr" anchorCtr="0">
          <a:noAutofit/>
        </a:bodyPr>
        <a:lstStyle/>
        <a:p>
          <a:pPr lvl="0" algn="ctr" defTabSz="933450" rtl="0">
            <a:lnSpc>
              <a:spcPct val="90000"/>
            </a:lnSpc>
            <a:spcBef>
              <a:spcPct val="0"/>
            </a:spcBef>
            <a:spcAft>
              <a:spcPct val="35000"/>
            </a:spcAft>
          </a:pPr>
          <a:r>
            <a:rPr lang="en-US" sz="2100" kern="1200" dirty="0" smtClean="0"/>
            <a:t>Fleet maintenance</a:t>
          </a:r>
          <a:endParaRPr lang="en-US" sz="2100" kern="1200" dirty="0"/>
        </a:p>
      </dsp:txBody>
      <dsp:txXfrm>
        <a:off x="5077944" y="1044073"/>
        <a:ext cx="1625266" cy="1284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FD298-2C03-4640-96F4-F5D670225636}">
      <dsp:nvSpPr>
        <dsp:cNvPr id="0" name=""/>
        <dsp:cNvSpPr/>
      </dsp:nvSpPr>
      <dsp:spPr>
        <a:xfrm>
          <a:off x="1194" y="240506"/>
          <a:ext cx="1406041" cy="1406041"/>
        </a:xfrm>
        <a:prstGeom prst="ellipse">
          <a:avLst/>
        </a:prstGeom>
        <a:gradFill rotWithShape="0">
          <a:gsLst>
            <a:gs pos="0">
              <a:schemeClr val="accent4">
                <a:alpha val="50000"/>
                <a:hueOff val="0"/>
                <a:satOff val="0"/>
                <a:lumOff val="0"/>
                <a:alphaOff val="0"/>
                <a:tint val="50000"/>
                <a:satMod val="300000"/>
              </a:schemeClr>
            </a:gs>
            <a:gs pos="35000">
              <a:schemeClr val="accent4">
                <a:alpha val="50000"/>
                <a:hueOff val="0"/>
                <a:satOff val="0"/>
                <a:lumOff val="0"/>
                <a:alphaOff val="0"/>
                <a:tint val="37000"/>
                <a:satMod val="300000"/>
              </a:schemeClr>
            </a:gs>
            <a:gs pos="100000">
              <a:schemeClr val="accent4">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a:latin typeface="Arial Narrow"/>
              <a:cs typeface="Arial Narrow"/>
            </a:rPr>
            <a:t>Pre-</a:t>
          </a:r>
          <a:br>
            <a:rPr lang="en-US" sz="1800" kern="1200">
              <a:latin typeface="Arial Narrow"/>
              <a:cs typeface="Arial Narrow"/>
            </a:rPr>
          </a:br>
          <a:r>
            <a:rPr lang="en-US" sz="1800" kern="1200">
              <a:latin typeface="Arial Narrow"/>
              <a:cs typeface="Arial Narrow"/>
            </a:rPr>
            <a:t>arrival</a:t>
          </a:r>
        </a:p>
      </dsp:txBody>
      <dsp:txXfrm>
        <a:off x="207104" y="446416"/>
        <a:ext cx="994221" cy="994221"/>
      </dsp:txXfrm>
    </dsp:sp>
    <dsp:sp modelId="{5021575A-1254-9241-BCD1-82D801DD4E1B}">
      <dsp:nvSpPr>
        <dsp:cNvPr id="0" name=""/>
        <dsp:cNvSpPr/>
      </dsp:nvSpPr>
      <dsp:spPr>
        <a:xfrm>
          <a:off x="1126028" y="240506"/>
          <a:ext cx="1406041" cy="1406041"/>
        </a:xfrm>
        <a:prstGeom prst="ellipse">
          <a:avLst/>
        </a:prstGeom>
        <a:gradFill rotWithShape="0">
          <a:gsLst>
            <a:gs pos="0">
              <a:schemeClr val="accent4">
                <a:alpha val="50000"/>
                <a:hueOff val="-535056"/>
                <a:satOff val="6615"/>
                <a:lumOff val="-2157"/>
                <a:alphaOff val="0"/>
                <a:tint val="50000"/>
                <a:satMod val="300000"/>
              </a:schemeClr>
            </a:gs>
            <a:gs pos="35000">
              <a:schemeClr val="accent4">
                <a:alpha val="50000"/>
                <a:hueOff val="-535056"/>
                <a:satOff val="6615"/>
                <a:lumOff val="-2157"/>
                <a:alphaOff val="0"/>
                <a:tint val="37000"/>
                <a:satMod val="300000"/>
              </a:schemeClr>
            </a:gs>
            <a:gs pos="100000">
              <a:schemeClr val="accent4">
                <a:alpha val="50000"/>
                <a:hueOff val="-535056"/>
                <a:satOff val="6615"/>
                <a:lumOff val="-2157"/>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rial Narrow"/>
              <a:cs typeface="Arial Narrow"/>
            </a:rPr>
            <a:t>Check-in</a:t>
          </a:r>
          <a:endParaRPr lang="en-US" sz="1800" kern="1200" dirty="0">
            <a:latin typeface="Arial Narrow"/>
            <a:cs typeface="Arial Narrow"/>
          </a:endParaRPr>
        </a:p>
      </dsp:txBody>
      <dsp:txXfrm>
        <a:off x="1331938" y="446416"/>
        <a:ext cx="994221" cy="994221"/>
      </dsp:txXfrm>
    </dsp:sp>
    <dsp:sp modelId="{5157CC72-7F10-6047-B6FC-B33984FF26B7}">
      <dsp:nvSpPr>
        <dsp:cNvPr id="0" name=""/>
        <dsp:cNvSpPr/>
      </dsp:nvSpPr>
      <dsp:spPr>
        <a:xfrm>
          <a:off x="2250861" y="240506"/>
          <a:ext cx="1406041" cy="1406041"/>
        </a:xfrm>
        <a:prstGeom prst="ellipse">
          <a:avLst/>
        </a:prstGeom>
        <a:gradFill rotWithShape="0">
          <a:gsLst>
            <a:gs pos="0">
              <a:schemeClr val="accent4">
                <a:alpha val="50000"/>
                <a:hueOff val="-1070112"/>
                <a:satOff val="13230"/>
                <a:lumOff val="-4313"/>
                <a:alphaOff val="0"/>
                <a:tint val="50000"/>
                <a:satMod val="300000"/>
              </a:schemeClr>
            </a:gs>
            <a:gs pos="35000">
              <a:schemeClr val="accent4">
                <a:alpha val="50000"/>
                <a:hueOff val="-1070112"/>
                <a:satOff val="13230"/>
                <a:lumOff val="-4313"/>
                <a:alphaOff val="0"/>
                <a:tint val="37000"/>
                <a:satMod val="300000"/>
              </a:schemeClr>
            </a:gs>
            <a:gs pos="100000">
              <a:schemeClr val="accent4">
                <a:alpha val="50000"/>
                <a:hueOff val="-1070112"/>
                <a:satOff val="13230"/>
                <a:lumOff val="-4313"/>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a:latin typeface="Arial Narrow"/>
              <a:cs typeface="Arial Narrow"/>
            </a:rPr>
            <a:t>Security</a:t>
          </a:r>
        </a:p>
      </dsp:txBody>
      <dsp:txXfrm>
        <a:off x="2456771" y="446416"/>
        <a:ext cx="994221" cy="994221"/>
      </dsp:txXfrm>
    </dsp:sp>
    <dsp:sp modelId="{34B04279-932A-FF41-8E06-63E646449C05}">
      <dsp:nvSpPr>
        <dsp:cNvPr id="0" name=""/>
        <dsp:cNvSpPr/>
      </dsp:nvSpPr>
      <dsp:spPr>
        <a:xfrm>
          <a:off x="3375694" y="240506"/>
          <a:ext cx="1406041" cy="1406041"/>
        </a:xfrm>
        <a:prstGeom prst="ellipse">
          <a:avLst/>
        </a:prstGeom>
        <a:gradFill rotWithShape="0">
          <a:gsLst>
            <a:gs pos="0">
              <a:schemeClr val="accent4">
                <a:alpha val="50000"/>
                <a:hueOff val="-1605168"/>
                <a:satOff val="19845"/>
                <a:lumOff val="-6470"/>
                <a:alphaOff val="0"/>
                <a:tint val="50000"/>
                <a:satMod val="300000"/>
              </a:schemeClr>
            </a:gs>
            <a:gs pos="35000">
              <a:schemeClr val="accent4">
                <a:alpha val="50000"/>
                <a:hueOff val="-1605168"/>
                <a:satOff val="19845"/>
                <a:lumOff val="-6470"/>
                <a:alphaOff val="0"/>
                <a:tint val="37000"/>
                <a:satMod val="300000"/>
              </a:schemeClr>
            </a:gs>
            <a:gs pos="100000">
              <a:schemeClr val="accent4">
                <a:alpha val="50000"/>
                <a:hueOff val="-1605168"/>
                <a:satOff val="19845"/>
                <a:lumOff val="-647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a:latin typeface="Arial Narrow"/>
              <a:cs typeface="Arial Narrow"/>
            </a:rPr>
            <a:t>Pre-boarding</a:t>
          </a:r>
        </a:p>
      </dsp:txBody>
      <dsp:txXfrm>
        <a:off x="3581604" y="446416"/>
        <a:ext cx="994221" cy="994221"/>
      </dsp:txXfrm>
    </dsp:sp>
    <dsp:sp modelId="{20093350-301F-6445-8C08-D09576B2A9D5}">
      <dsp:nvSpPr>
        <dsp:cNvPr id="0" name=""/>
        <dsp:cNvSpPr/>
      </dsp:nvSpPr>
      <dsp:spPr>
        <a:xfrm>
          <a:off x="4500527" y="240506"/>
          <a:ext cx="1406041" cy="1406041"/>
        </a:xfrm>
        <a:prstGeom prst="ellipse">
          <a:avLst/>
        </a:prstGeom>
        <a:gradFill rotWithShape="0">
          <a:gsLst>
            <a:gs pos="0">
              <a:schemeClr val="accent4">
                <a:alpha val="50000"/>
                <a:hueOff val="-2140224"/>
                <a:satOff val="26460"/>
                <a:lumOff val="-8626"/>
                <a:alphaOff val="0"/>
                <a:tint val="50000"/>
                <a:satMod val="300000"/>
              </a:schemeClr>
            </a:gs>
            <a:gs pos="35000">
              <a:schemeClr val="accent4">
                <a:alpha val="50000"/>
                <a:hueOff val="-2140224"/>
                <a:satOff val="26460"/>
                <a:lumOff val="-8626"/>
                <a:alphaOff val="0"/>
                <a:tint val="37000"/>
                <a:satMod val="300000"/>
              </a:schemeClr>
            </a:gs>
            <a:gs pos="100000">
              <a:schemeClr val="accent4">
                <a:alpha val="50000"/>
                <a:hueOff val="-2140224"/>
                <a:satOff val="26460"/>
                <a:lumOff val="-8626"/>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a:latin typeface="Arial Narrow"/>
              <a:cs typeface="Arial Narrow"/>
            </a:rPr>
            <a:t>Boarding</a:t>
          </a:r>
        </a:p>
      </dsp:txBody>
      <dsp:txXfrm>
        <a:off x="4706437" y="446416"/>
        <a:ext cx="994221" cy="994221"/>
      </dsp:txXfrm>
    </dsp:sp>
    <dsp:sp modelId="{AFB13708-CF43-E045-A79C-F924B0325174}">
      <dsp:nvSpPr>
        <dsp:cNvPr id="0" name=""/>
        <dsp:cNvSpPr/>
      </dsp:nvSpPr>
      <dsp:spPr>
        <a:xfrm>
          <a:off x="5625360" y="240506"/>
          <a:ext cx="1406041" cy="1406041"/>
        </a:xfrm>
        <a:prstGeom prst="ellipse">
          <a:avLst/>
        </a:prstGeom>
        <a:gradFill rotWithShape="0">
          <a:gsLst>
            <a:gs pos="0">
              <a:schemeClr val="accent4">
                <a:alpha val="50000"/>
                <a:hueOff val="-2675280"/>
                <a:satOff val="33075"/>
                <a:lumOff val="-10782"/>
                <a:alphaOff val="0"/>
                <a:tint val="50000"/>
                <a:satMod val="300000"/>
              </a:schemeClr>
            </a:gs>
            <a:gs pos="35000">
              <a:schemeClr val="accent4">
                <a:alpha val="50000"/>
                <a:hueOff val="-2675280"/>
                <a:satOff val="33075"/>
                <a:lumOff val="-10782"/>
                <a:alphaOff val="0"/>
                <a:tint val="37000"/>
                <a:satMod val="300000"/>
              </a:schemeClr>
            </a:gs>
            <a:gs pos="100000">
              <a:schemeClr val="accent4">
                <a:alpha val="50000"/>
                <a:hueOff val="-2675280"/>
                <a:satOff val="33075"/>
                <a:lumOff val="-10782"/>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rial Narrow"/>
              <a:cs typeface="Arial Narrow"/>
            </a:rPr>
            <a:t>Stopover</a:t>
          </a:r>
          <a:endParaRPr lang="en-US" sz="1800" kern="1200" dirty="0">
            <a:latin typeface="Arial Narrow"/>
            <a:cs typeface="Arial Narrow"/>
          </a:endParaRPr>
        </a:p>
      </dsp:txBody>
      <dsp:txXfrm>
        <a:off x="5831270" y="446416"/>
        <a:ext cx="994221" cy="994221"/>
      </dsp:txXfrm>
    </dsp:sp>
    <dsp:sp modelId="{5DD15AE0-313B-DB4D-B430-726069BC6C85}">
      <dsp:nvSpPr>
        <dsp:cNvPr id="0" name=""/>
        <dsp:cNvSpPr/>
      </dsp:nvSpPr>
      <dsp:spPr>
        <a:xfrm>
          <a:off x="6750193" y="240506"/>
          <a:ext cx="1406041" cy="1406041"/>
        </a:xfrm>
        <a:prstGeom prst="ellipse">
          <a:avLst/>
        </a:prstGeom>
        <a:gradFill rotWithShape="0">
          <a:gsLst>
            <a:gs pos="0">
              <a:schemeClr val="accent4">
                <a:alpha val="50000"/>
                <a:hueOff val="-3210336"/>
                <a:satOff val="39690"/>
                <a:lumOff val="-12939"/>
                <a:alphaOff val="0"/>
                <a:tint val="50000"/>
                <a:satMod val="300000"/>
              </a:schemeClr>
            </a:gs>
            <a:gs pos="35000">
              <a:schemeClr val="accent4">
                <a:alpha val="50000"/>
                <a:hueOff val="-3210336"/>
                <a:satOff val="39690"/>
                <a:lumOff val="-12939"/>
                <a:alphaOff val="0"/>
                <a:tint val="37000"/>
                <a:satMod val="300000"/>
              </a:schemeClr>
            </a:gs>
            <a:gs pos="100000">
              <a:schemeClr val="accent4">
                <a:alpha val="50000"/>
                <a:hueOff val="-3210336"/>
                <a:satOff val="39690"/>
                <a:lumOff val="-12939"/>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7379" tIns="22860" rIns="77379" bIns="22860" numCol="1" spcCol="1270" anchor="ctr" anchorCtr="0">
          <a:noAutofit/>
        </a:bodyPr>
        <a:lstStyle/>
        <a:p>
          <a:pPr lvl="0" algn="ctr" defTabSz="800100">
            <a:lnSpc>
              <a:spcPct val="90000"/>
            </a:lnSpc>
            <a:spcBef>
              <a:spcPct val="0"/>
            </a:spcBef>
            <a:spcAft>
              <a:spcPct val="35000"/>
            </a:spcAft>
          </a:pPr>
          <a:r>
            <a:rPr lang="en-US" sz="1800" kern="1200">
              <a:latin typeface="Arial Narrow"/>
              <a:cs typeface="Arial Narrow"/>
            </a:rPr>
            <a:t>Arrival</a:t>
          </a:r>
        </a:p>
      </dsp:txBody>
      <dsp:txXfrm>
        <a:off x="6956103" y="446416"/>
        <a:ext cx="994221" cy="9942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0124B-E032-914F-A0F7-5DDF33E94678}">
      <dsp:nvSpPr>
        <dsp:cNvPr id="0" name=""/>
        <dsp:cNvSpPr/>
      </dsp:nvSpPr>
      <dsp:spPr>
        <a:xfrm>
          <a:off x="3440" y="1562312"/>
          <a:ext cx="3008840" cy="1203536"/>
        </a:xfrm>
        <a:prstGeom prst="homePlat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8684" tIns="69342" rIns="34671" bIns="69342" numCol="1" spcCol="1270" anchor="ctr" anchorCtr="0">
          <a:noAutofit/>
        </a:bodyPr>
        <a:lstStyle/>
        <a:p>
          <a:pPr lvl="0" algn="ctr" defTabSz="1155700" rtl="0">
            <a:lnSpc>
              <a:spcPct val="90000"/>
            </a:lnSpc>
            <a:spcBef>
              <a:spcPct val="0"/>
            </a:spcBef>
            <a:spcAft>
              <a:spcPct val="35000"/>
            </a:spcAft>
          </a:pPr>
          <a:r>
            <a:rPr lang="en-US" sz="2600" kern="1200" smtClean="0"/>
            <a:t>Confirming traveler identity</a:t>
          </a:r>
          <a:endParaRPr lang="en-US" sz="2600" kern="1200"/>
        </a:p>
      </dsp:txBody>
      <dsp:txXfrm>
        <a:off x="3440" y="1562312"/>
        <a:ext cx="2707956" cy="1203536"/>
      </dsp:txXfrm>
    </dsp:sp>
    <dsp:sp modelId="{880E7BDB-18E3-4A4A-AD7E-9289E32EE5DF}">
      <dsp:nvSpPr>
        <dsp:cNvPr id="0" name=""/>
        <dsp:cNvSpPr/>
      </dsp:nvSpPr>
      <dsp:spPr>
        <a:xfrm>
          <a:off x="2410513" y="1562312"/>
          <a:ext cx="3008840" cy="1203536"/>
        </a:xfrm>
        <a:prstGeom prst="chevron">
          <a:avLst/>
        </a:prstGeom>
        <a:gradFill rotWithShape="0">
          <a:gsLst>
            <a:gs pos="0">
              <a:schemeClr val="accent4">
                <a:hueOff val="-1605168"/>
                <a:satOff val="19845"/>
                <a:lumOff val="-6470"/>
                <a:alphaOff val="0"/>
                <a:tint val="50000"/>
                <a:satMod val="300000"/>
              </a:schemeClr>
            </a:gs>
            <a:gs pos="35000">
              <a:schemeClr val="accent4">
                <a:hueOff val="-1605168"/>
                <a:satOff val="19845"/>
                <a:lumOff val="-6470"/>
                <a:alphaOff val="0"/>
                <a:tint val="37000"/>
                <a:satMod val="300000"/>
              </a:schemeClr>
            </a:gs>
            <a:gs pos="100000">
              <a:schemeClr val="accent4">
                <a:hueOff val="-1605168"/>
                <a:satOff val="19845"/>
                <a:lumOff val="-647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4013" tIns="69342" rIns="34671" bIns="69342" numCol="1" spcCol="1270" anchor="ctr" anchorCtr="0">
          <a:noAutofit/>
        </a:bodyPr>
        <a:lstStyle/>
        <a:p>
          <a:pPr lvl="0" algn="ctr" defTabSz="1155700" rtl="0">
            <a:lnSpc>
              <a:spcPct val="90000"/>
            </a:lnSpc>
            <a:spcBef>
              <a:spcPct val="0"/>
            </a:spcBef>
            <a:spcAft>
              <a:spcPct val="35000"/>
            </a:spcAft>
          </a:pPr>
          <a:r>
            <a:rPr lang="en-US" sz="2600" kern="1200" smtClean="0"/>
            <a:t>X-ray baggage screening</a:t>
          </a:r>
          <a:endParaRPr lang="en-US" sz="2600" kern="1200"/>
        </a:p>
      </dsp:txBody>
      <dsp:txXfrm>
        <a:off x="3012281" y="1562312"/>
        <a:ext cx="1805304" cy="1203536"/>
      </dsp:txXfrm>
    </dsp:sp>
    <dsp:sp modelId="{47B045DC-34AF-4844-95CA-615E4F076055}">
      <dsp:nvSpPr>
        <dsp:cNvPr id="0" name=""/>
        <dsp:cNvSpPr/>
      </dsp:nvSpPr>
      <dsp:spPr>
        <a:xfrm>
          <a:off x="4817586" y="1562312"/>
          <a:ext cx="3008840" cy="1203536"/>
        </a:xfrm>
        <a:prstGeom prst="chevron">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4013" tIns="69342" rIns="34671" bIns="69342" numCol="1" spcCol="1270" anchor="ctr" anchorCtr="0">
          <a:noAutofit/>
        </a:bodyPr>
        <a:lstStyle/>
        <a:p>
          <a:pPr lvl="0" algn="ctr" defTabSz="1155700" rtl="0">
            <a:lnSpc>
              <a:spcPct val="90000"/>
            </a:lnSpc>
            <a:spcBef>
              <a:spcPct val="0"/>
            </a:spcBef>
            <a:spcAft>
              <a:spcPct val="35000"/>
            </a:spcAft>
          </a:pPr>
          <a:r>
            <a:rPr lang="en-US" sz="2600" kern="1200" smtClean="0"/>
            <a:t>Body screening</a:t>
          </a:r>
          <a:endParaRPr lang="en-US" sz="2600" kern="1200"/>
        </a:p>
      </dsp:txBody>
      <dsp:txXfrm>
        <a:off x="5419354" y="1562312"/>
        <a:ext cx="1805304" cy="12035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ABBF2-27A9-7F43-9694-C3B656D088DB}">
      <dsp:nvSpPr>
        <dsp:cNvPr id="0" name=""/>
        <dsp:cNvSpPr/>
      </dsp:nvSpPr>
      <dsp:spPr>
        <a:xfrm>
          <a:off x="3098521" y="2236603"/>
          <a:ext cx="1656635" cy="1656635"/>
        </a:xfrm>
        <a:prstGeom prst="ellipse">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en-US" sz="1700" kern="1200" dirty="0" smtClean="0"/>
            <a:t>Technology applications</a:t>
          </a:r>
          <a:endParaRPr lang="en-US" sz="1700" kern="1200" dirty="0"/>
        </a:p>
      </dsp:txBody>
      <dsp:txXfrm>
        <a:off x="3341130" y="2479212"/>
        <a:ext cx="1171417" cy="1171417"/>
      </dsp:txXfrm>
    </dsp:sp>
    <dsp:sp modelId="{EC0A3A32-B8CC-FD4B-8B2A-6765391CCC8B}">
      <dsp:nvSpPr>
        <dsp:cNvPr id="0" name=""/>
        <dsp:cNvSpPr/>
      </dsp:nvSpPr>
      <dsp:spPr>
        <a:xfrm rot="10800000">
          <a:off x="1492021" y="2828850"/>
          <a:ext cx="1518142" cy="472141"/>
        </a:xfrm>
        <a:prstGeom prst="lef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04B614FF-FC27-CB45-9AF8-49458581235C}">
      <dsp:nvSpPr>
        <dsp:cNvPr id="0" name=""/>
        <dsp:cNvSpPr/>
      </dsp:nvSpPr>
      <dsp:spPr>
        <a:xfrm>
          <a:off x="705119" y="2435399"/>
          <a:ext cx="1573803" cy="1259042"/>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32385" rIns="32385" bIns="32385" numCol="1" spcCol="1270" anchor="ctr" anchorCtr="0">
          <a:noAutofit/>
        </a:bodyPr>
        <a:lstStyle/>
        <a:p>
          <a:pPr lvl="0" algn="ctr" defTabSz="755650" rtl="0">
            <a:lnSpc>
              <a:spcPct val="90000"/>
            </a:lnSpc>
            <a:spcBef>
              <a:spcPct val="0"/>
            </a:spcBef>
            <a:spcAft>
              <a:spcPct val="35000"/>
            </a:spcAft>
          </a:pPr>
          <a:r>
            <a:rPr lang="en-US" sz="1700" kern="1200" dirty="0" smtClean="0"/>
            <a:t>Environmental monitoring</a:t>
          </a:r>
          <a:endParaRPr lang="en-US" sz="1700" kern="1200" dirty="0"/>
        </a:p>
      </dsp:txBody>
      <dsp:txXfrm>
        <a:off x="741995" y="2472275"/>
        <a:ext cx="1500051" cy="1185290"/>
      </dsp:txXfrm>
    </dsp:sp>
    <dsp:sp modelId="{C5E659B6-9487-8540-8FC9-B742100CBEB6}">
      <dsp:nvSpPr>
        <dsp:cNvPr id="0" name=""/>
        <dsp:cNvSpPr/>
      </dsp:nvSpPr>
      <dsp:spPr>
        <a:xfrm rot="13500000">
          <a:off x="1982836" y="1643919"/>
          <a:ext cx="1518142" cy="472141"/>
        </a:xfrm>
        <a:prstGeom prst="leftArrow">
          <a:avLst>
            <a:gd name="adj1" fmla="val 60000"/>
            <a:gd name="adj2" fmla="val 50000"/>
          </a:avLst>
        </a:prstGeom>
        <a:gradFill rotWithShape="0">
          <a:gsLst>
            <a:gs pos="0">
              <a:schemeClr val="accent4">
                <a:hueOff val="-802584"/>
                <a:satOff val="9922"/>
                <a:lumOff val="-3235"/>
                <a:alphaOff val="0"/>
                <a:tint val="50000"/>
                <a:satMod val="300000"/>
              </a:schemeClr>
            </a:gs>
            <a:gs pos="35000">
              <a:schemeClr val="accent4">
                <a:hueOff val="-802584"/>
                <a:satOff val="9922"/>
                <a:lumOff val="-3235"/>
                <a:alphaOff val="0"/>
                <a:tint val="37000"/>
                <a:satMod val="300000"/>
              </a:schemeClr>
            </a:gs>
            <a:gs pos="100000">
              <a:schemeClr val="accent4">
                <a:hueOff val="-802584"/>
                <a:satOff val="9922"/>
                <a:lumOff val="-323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E2289113-47E0-1D4E-8C60-4F5507D48786}">
      <dsp:nvSpPr>
        <dsp:cNvPr id="0" name=""/>
        <dsp:cNvSpPr/>
      </dsp:nvSpPr>
      <dsp:spPr>
        <a:xfrm>
          <a:off x="1418261" y="713723"/>
          <a:ext cx="1573803" cy="1259042"/>
        </a:xfrm>
        <a:prstGeom prst="roundRect">
          <a:avLst>
            <a:gd name="adj" fmla="val 10000"/>
          </a:avLst>
        </a:prstGeom>
        <a:gradFill rotWithShape="0">
          <a:gsLst>
            <a:gs pos="0">
              <a:schemeClr val="accent4">
                <a:hueOff val="-802584"/>
                <a:satOff val="9922"/>
                <a:lumOff val="-3235"/>
                <a:alphaOff val="0"/>
                <a:tint val="50000"/>
                <a:satMod val="300000"/>
              </a:schemeClr>
            </a:gs>
            <a:gs pos="35000">
              <a:schemeClr val="accent4">
                <a:hueOff val="-802584"/>
                <a:satOff val="9922"/>
                <a:lumOff val="-3235"/>
                <a:alphaOff val="0"/>
                <a:tint val="37000"/>
                <a:satMod val="300000"/>
              </a:schemeClr>
            </a:gs>
            <a:gs pos="100000">
              <a:schemeClr val="accent4">
                <a:hueOff val="-802584"/>
                <a:satOff val="9922"/>
                <a:lumOff val="-323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32385" rIns="32385" bIns="32385" numCol="1" spcCol="1270" anchor="ctr" anchorCtr="0">
          <a:noAutofit/>
        </a:bodyPr>
        <a:lstStyle/>
        <a:p>
          <a:pPr lvl="0" algn="ctr" defTabSz="755650" rtl="0">
            <a:lnSpc>
              <a:spcPct val="90000"/>
            </a:lnSpc>
            <a:spcBef>
              <a:spcPct val="0"/>
            </a:spcBef>
            <a:spcAft>
              <a:spcPct val="35000"/>
            </a:spcAft>
          </a:pPr>
          <a:r>
            <a:rPr lang="en-US" sz="1700" kern="1200" dirty="0" smtClean="0"/>
            <a:t>Energy use</a:t>
          </a:r>
          <a:endParaRPr lang="en-US" sz="1700" kern="1200" dirty="0"/>
        </a:p>
      </dsp:txBody>
      <dsp:txXfrm>
        <a:off x="1455137" y="750599"/>
        <a:ext cx="1500051" cy="1185290"/>
      </dsp:txXfrm>
    </dsp:sp>
    <dsp:sp modelId="{7D76B478-4DFE-AE40-8989-2D9410C29DEA}">
      <dsp:nvSpPr>
        <dsp:cNvPr id="0" name=""/>
        <dsp:cNvSpPr/>
      </dsp:nvSpPr>
      <dsp:spPr>
        <a:xfrm rot="16200000">
          <a:off x="3167768" y="1153104"/>
          <a:ext cx="1518142" cy="472141"/>
        </a:xfrm>
        <a:prstGeom prst="leftArrow">
          <a:avLst>
            <a:gd name="adj1" fmla="val 60000"/>
            <a:gd name="adj2" fmla="val 50000"/>
          </a:avLst>
        </a:prstGeom>
        <a:gradFill rotWithShape="0">
          <a:gsLst>
            <a:gs pos="0">
              <a:schemeClr val="accent4">
                <a:hueOff val="-1605168"/>
                <a:satOff val="19845"/>
                <a:lumOff val="-6470"/>
                <a:alphaOff val="0"/>
                <a:tint val="50000"/>
                <a:satMod val="300000"/>
              </a:schemeClr>
            </a:gs>
            <a:gs pos="35000">
              <a:schemeClr val="accent4">
                <a:hueOff val="-1605168"/>
                <a:satOff val="19845"/>
                <a:lumOff val="-6470"/>
                <a:alphaOff val="0"/>
                <a:tint val="37000"/>
                <a:satMod val="300000"/>
              </a:schemeClr>
            </a:gs>
            <a:gs pos="100000">
              <a:schemeClr val="accent4">
                <a:hueOff val="-1605168"/>
                <a:satOff val="19845"/>
                <a:lumOff val="-647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1E842928-3651-9447-8C2C-51A9B8E1E476}">
      <dsp:nvSpPr>
        <dsp:cNvPr id="0" name=""/>
        <dsp:cNvSpPr/>
      </dsp:nvSpPr>
      <dsp:spPr>
        <a:xfrm>
          <a:off x="3139937" y="581"/>
          <a:ext cx="1573803" cy="1259042"/>
        </a:xfrm>
        <a:prstGeom prst="roundRect">
          <a:avLst>
            <a:gd name="adj" fmla="val 10000"/>
          </a:avLst>
        </a:prstGeom>
        <a:gradFill rotWithShape="0">
          <a:gsLst>
            <a:gs pos="0">
              <a:schemeClr val="accent4">
                <a:hueOff val="-1605168"/>
                <a:satOff val="19845"/>
                <a:lumOff val="-6470"/>
                <a:alphaOff val="0"/>
                <a:tint val="50000"/>
                <a:satMod val="300000"/>
              </a:schemeClr>
            </a:gs>
            <a:gs pos="35000">
              <a:schemeClr val="accent4">
                <a:hueOff val="-1605168"/>
                <a:satOff val="19845"/>
                <a:lumOff val="-6470"/>
                <a:alphaOff val="0"/>
                <a:tint val="37000"/>
                <a:satMod val="300000"/>
              </a:schemeClr>
            </a:gs>
            <a:gs pos="100000">
              <a:schemeClr val="accent4">
                <a:hueOff val="-1605168"/>
                <a:satOff val="19845"/>
                <a:lumOff val="-647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32385" rIns="32385" bIns="32385" numCol="1" spcCol="1270" anchor="ctr" anchorCtr="0">
          <a:noAutofit/>
        </a:bodyPr>
        <a:lstStyle/>
        <a:p>
          <a:pPr lvl="0" algn="ctr" defTabSz="755650" rtl="0">
            <a:lnSpc>
              <a:spcPct val="90000"/>
            </a:lnSpc>
            <a:spcBef>
              <a:spcPct val="0"/>
            </a:spcBef>
            <a:spcAft>
              <a:spcPct val="35000"/>
            </a:spcAft>
          </a:pPr>
          <a:r>
            <a:rPr lang="en-US" sz="1700" kern="1200" dirty="0" smtClean="0"/>
            <a:t>Noise reduction</a:t>
          </a:r>
          <a:endParaRPr lang="en-US" sz="1700" kern="1200" dirty="0"/>
        </a:p>
      </dsp:txBody>
      <dsp:txXfrm>
        <a:off x="3176813" y="37457"/>
        <a:ext cx="1500051" cy="1185290"/>
      </dsp:txXfrm>
    </dsp:sp>
    <dsp:sp modelId="{A859EED7-841F-344E-893C-6DB156B563DB}">
      <dsp:nvSpPr>
        <dsp:cNvPr id="0" name=""/>
        <dsp:cNvSpPr/>
      </dsp:nvSpPr>
      <dsp:spPr>
        <a:xfrm rot="18900000">
          <a:off x="4352699" y="1643919"/>
          <a:ext cx="1518142" cy="472141"/>
        </a:xfrm>
        <a:prstGeom prst="leftArrow">
          <a:avLst>
            <a:gd name="adj1" fmla="val 60000"/>
            <a:gd name="adj2" fmla="val 50000"/>
          </a:avLst>
        </a:prstGeom>
        <a:gradFill rotWithShape="0">
          <a:gsLst>
            <a:gs pos="0">
              <a:schemeClr val="accent4">
                <a:hueOff val="-2407752"/>
                <a:satOff val="29768"/>
                <a:lumOff val="-9704"/>
                <a:alphaOff val="0"/>
                <a:tint val="50000"/>
                <a:satMod val="300000"/>
              </a:schemeClr>
            </a:gs>
            <a:gs pos="35000">
              <a:schemeClr val="accent4">
                <a:hueOff val="-2407752"/>
                <a:satOff val="29768"/>
                <a:lumOff val="-9704"/>
                <a:alphaOff val="0"/>
                <a:tint val="37000"/>
                <a:satMod val="300000"/>
              </a:schemeClr>
            </a:gs>
            <a:gs pos="100000">
              <a:schemeClr val="accent4">
                <a:hueOff val="-2407752"/>
                <a:satOff val="29768"/>
                <a:lumOff val="-9704"/>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A9885583-32D0-5444-A9D1-3E7D67A56D42}">
      <dsp:nvSpPr>
        <dsp:cNvPr id="0" name=""/>
        <dsp:cNvSpPr/>
      </dsp:nvSpPr>
      <dsp:spPr>
        <a:xfrm>
          <a:off x="4861614" y="713723"/>
          <a:ext cx="1573803" cy="1259042"/>
        </a:xfrm>
        <a:prstGeom prst="roundRect">
          <a:avLst>
            <a:gd name="adj" fmla="val 10000"/>
          </a:avLst>
        </a:prstGeom>
        <a:gradFill rotWithShape="0">
          <a:gsLst>
            <a:gs pos="0">
              <a:schemeClr val="accent4">
                <a:hueOff val="-2407752"/>
                <a:satOff val="29768"/>
                <a:lumOff val="-9704"/>
                <a:alphaOff val="0"/>
                <a:tint val="50000"/>
                <a:satMod val="300000"/>
              </a:schemeClr>
            </a:gs>
            <a:gs pos="35000">
              <a:schemeClr val="accent4">
                <a:hueOff val="-2407752"/>
                <a:satOff val="29768"/>
                <a:lumOff val="-9704"/>
                <a:alphaOff val="0"/>
                <a:tint val="37000"/>
                <a:satMod val="300000"/>
              </a:schemeClr>
            </a:gs>
            <a:gs pos="100000">
              <a:schemeClr val="accent4">
                <a:hueOff val="-2407752"/>
                <a:satOff val="29768"/>
                <a:lumOff val="-970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32385" rIns="32385" bIns="32385" numCol="1" spcCol="1270" anchor="ctr" anchorCtr="0">
          <a:noAutofit/>
        </a:bodyPr>
        <a:lstStyle/>
        <a:p>
          <a:pPr lvl="0" algn="ctr" defTabSz="755650" rtl="0">
            <a:lnSpc>
              <a:spcPct val="90000"/>
            </a:lnSpc>
            <a:spcBef>
              <a:spcPct val="0"/>
            </a:spcBef>
            <a:spcAft>
              <a:spcPct val="35000"/>
            </a:spcAft>
          </a:pPr>
          <a:r>
            <a:rPr lang="en-US" sz="1700" kern="1200" dirty="0" smtClean="0"/>
            <a:t>Carbon emission reduction</a:t>
          </a:r>
          <a:endParaRPr lang="en-US" sz="1700" kern="1200" dirty="0"/>
        </a:p>
      </dsp:txBody>
      <dsp:txXfrm>
        <a:off x="4898490" y="750599"/>
        <a:ext cx="1500051" cy="1185290"/>
      </dsp:txXfrm>
    </dsp:sp>
    <dsp:sp modelId="{15BF94F0-6895-0045-8F52-DFA94D866F36}">
      <dsp:nvSpPr>
        <dsp:cNvPr id="0" name=""/>
        <dsp:cNvSpPr/>
      </dsp:nvSpPr>
      <dsp:spPr>
        <a:xfrm>
          <a:off x="4843514" y="2828850"/>
          <a:ext cx="1518142" cy="472141"/>
        </a:xfrm>
        <a:prstGeom prst="leftArrow">
          <a:avLst>
            <a:gd name="adj1" fmla="val 60000"/>
            <a:gd name="adj2" fmla="val 5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E7137C24-4903-404A-AA30-B4F2D8F84B2F}">
      <dsp:nvSpPr>
        <dsp:cNvPr id="0" name=""/>
        <dsp:cNvSpPr/>
      </dsp:nvSpPr>
      <dsp:spPr>
        <a:xfrm>
          <a:off x="5574755" y="2435399"/>
          <a:ext cx="1573803" cy="1259042"/>
        </a:xfrm>
        <a:prstGeom prst="roundRect">
          <a:avLst>
            <a:gd name="adj" fmla="val 10000"/>
          </a:avLst>
        </a:prstGeom>
        <a:gradFill rotWithShape="0">
          <a:gsLst>
            <a:gs pos="0">
              <a:schemeClr val="accent4">
                <a:hueOff val="-3210336"/>
                <a:satOff val="39690"/>
                <a:lumOff val="-12939"/>
                <a:alphaOff val="0"/>
                <a:tint val="50000"/>
                <a:satMod val="300000"/>
              </a:schemeClr>
            </a:gs>
            <a:gs pos="35000">
              <a:schemeClr val="accent4">
                <a:hueOff val="-3210336"/>
                <a:satOff val="39690"/>
                <a:lumOff val="-12939"/>
                <a:alphaOff val="0"/>
                <a:tint val="37000"/>
                <a:satMod val="300000"/>
              </a:schemeClr>
            </a:gs>
            <a:gs pos="100000">
              <a:schemeClr val="accent4">
                <a:hueOff val="-3210336"/>
                <a:satOff val="39690"/>
                <a:lumOff val="-1293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32385" rIns="32385" bIns="32385" numCol="1" spcCol="1270" anchor="ctr" anchorCtr="0">
          <a:noAutofit/>
        </a:bodyPr>
        <a:lstStyle/>
        <a:p>
          <a:pPr lvl="0" algn="ctr" defTabSz="755650" rtl="0">
            <a:lnSpc>
              <a:spcPct val="90000"/>
            </a:lnSpc>
            <a:spcBef>
              <a:spcPct val="0"/>
            </a:spcBef>
            <a:spcAft>
              <a:spcPct val="35000"/>
            </a:spcAft>
          </a:pPr>
          <a:r>
            <a:rPr lang="en-US" sz="1700" kern="1200" dirty="0" smtClean="0"/>
            <a:t>Water quality</a:t>
          </a:r>
          <a:endParaRPr lang="en-US" sz="1700" kern="1200" dirty="0"/>
        </a:p>
      </dsp:txBody>
      <dsp:txXfrm>
        <a:off x="5611631" y="2472275"/>
        <a:ext cx="1500051" cy="118529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7202AA-2202-AE42-8AAE-1A82F25A5F47}" type="datetimeFigureOut">
              <a:rPr lang="en-US" smtClean="0"/>
              <a:t>8/29/2014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5DE3F-BF1D-6249-A4B4-262BBA7126CF}" type="slidenum">
              <a:rPr lang="en-US" smtClean="0"/>
              <a:t>‹#›</a:t>
            </a:fld>
            <a:endParaRPr lang="en-US"/>
          </a:p>
        </p:txBody>
      </p:sp>
    </p:spTree>
    <p:extLst>
      <p:ext uri="{BB962C8B-B14F-4D97-AF65-F5344CB8AC3E}">
        <p14:creationId xmlns:p14="http://schemas.microsoft.com/office/powerpoint/2010/main" val="3969442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459404-2BF5-E04A-941D-94EE28141B73}" type="datetimeFigureOut">
              <a:rPr lang="en-US" smtClean="0"/>
              <a:t>8/29/2014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209522-8885-9B48-BF4C-4011230A5E67}" type="slidenum">
              <a:rPr lang="en-US" smtClean="0"/>
              <a:t>‹#›</a:t>
            </a:fld>
            <a:endParaRPr lang="en-US"/>
          </a:p>
        </p:txBody>
      </p:sp>
    </p:spTree>
    <p:extLst>
      <p:ext uri="{BB962C8B-B14F-4D97-AF65-F5344CB8AC3E}">
        <p14:creationId xmlns:p14="http://schemas.microsoft.com/office/powerpoint/2010/main" val="35427731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69888" y="4238308"/>
            <a:ext cx="579437"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16" descr="CABI_URL_white.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12839" y="5167768"/>
            <a:ext cx="1036126" cy="637263"/>
          </a:xfrm>
          <a:prstGeom prst="rect">
            <a:avLst/>
          </a:prstGeom>
        </p:spPr>
      </p:pic>
      <p:pic>
        <p:nvPicPr>
          <p:cNvPr id="23" name="Picture 22" descr="CABI_URL_white.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2839" y="5167768"/>
            <a:ext cx="1036126" cy="637263"/>
          </a:xfrm>
          <a:prstGeom prst="rect">
            <a:avLst/>
          </a:prstGeom>
        </p:spPr>
      </p:pic>
      <p:pic>
        <p:nvPicPr>
          <p:cNvPr id="24" name="Picture 23" descr="Compass for PPP 13.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5" name="Rectangle 24"/>
          <p:cNvSpPr/>
          <p:nvPr userDrawn="1"/>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26" name="TextBox 25"/>
          <p:cNvSpPr txBox="1"/>
          <p:nvPr userDrawn="1"/>
        </p:nvSpPr>
        <p:spPr>
          <a:xfrm>
            <a:off x="0" y="1359521"/>
            <a:ext cx="8458200" cy="2185214"/>
          </a:xfrm>
          <a:prstGeom prst="rect">
            <a:avLst/>
          </a:prstGeom>
          <a:noFill/>
        </p:spPr>
        <p:txBody>
          <a:bodyPr wrap="square" rtlCol="0">
            <a:spAutoFit/>
          </a:bodyPr>
          <a:lstStyle/>
          <a:p>
            <a:pPr algn="r" fontAlgn="base">
              <a:spcBef>
                <a:spcPct val="0"/>
              </a:spcBef>
              <a:spcAft>
                <a:spcPct val="0"/>
              </a:spcAft>
            </a:pPr>
            <a:r>
              <a:rPr lang="en-US" sz="2800" dirty="0">
                <a:solidFill>
                  <a:prstClr val="black"/>
                </a:solidFill>
                <a:cs typeface="Arial"/>
              </a:rPr>
              <a:t>2</a:t>
            </a:r>
            <a:r>
              <a:rPr lang="en-US" sz="2800" baseline="30000" dirty="0">
                <a:solidFill>
                  <a:prstClr val="black"/>
                </a:solidFill>
                <a:cs typeface="Arial"/>
              </a:rPr>
              <a:t>nd</a:t>
            </a:r>
            <a:r>
              <a:rPr lang="en-US" sz="2800" dirty="0">
                <a:solidFill>
                  <a:prstClr val="black"/>
                </a:solidFill>
                <a:cs typeface="Arial"/>
              </a:rPr>
              <a:t> Edition</a:t>
            </a:r>
          </a:p>
          <a:p>
            <a:pPr algn="r" fontAlgn="base">
              <a:spcBef>
                <a:spcPct val="0"/>
              </a:spcBef>
              <a:spcAft>
                <a:spcPct val="0"/>
              </a:spcAft>
            </a:pPr>
            <a:r>
              <a:rPr lang="en-US" sz="5400" dirty="0">
                <a:solidFill>
                  <a:prstClr val="black"/>
                </a:solidFill>
                <a:cs typeface="Arial"/>
              </a:rPr>
              <a:t>Tourism Information Technology</a:t>
            </a:r>
          </a:p>
        </p:txBody>
      </p:sp>
      <p:sp>
        <p:nvSpPr>
          <p:cNvPr id="27" name="TextBox 26"/>
          <p:cNvSpPr txBox="1"/>
          <p:nvPr userDrawn="1"/>
        </p:nvSpPr>
        <p:spPr>
          <a:xfrm>
            <a:off x="0" y="3789883"/>
            <a:ext cx="8458200" cy="923330"/>
          </a:xfrm>
          <a:prstGeom prst="rect">
            <a:avLst/>
          </a:prstGeom>
          <a:noFill/>
        </p:spPr>
        <p:txBody>
          <a:bodyPr wrap="square" rtlCol="0">
            <a:spAutoFit/>
          </a:bodyPr>
          <a:lstStyle/>
          <a:p>
            <a:pPr algn="r" fontAlgn="base">
              <a:spcBef>
                <a:spcPct val="0"/>
              </a:spcBef>
              <a:spcAft>
                <a:spcPct val="0"/>
              </a:spcAft>
            </a:pPr>
            <a:r>
              <a:rPr lang="nl-NL" sz="2400" dirty="0">
                <a:solidFill>
                  <a:srgbClr val="000000"/>
                </a:solidFill>
                <a:cs typeface="Arial"/>
              </a:rPr>
              <a:t>PIERRE J. BENCKENDORFF</a:t>
            </a:r>
          </a:p>
          <a:p>
            <a:pPr algn="r" fontAlgn="base">
              <a:spcBef>
                <a:spcPct val="0"/>
              </a:spcBef>
              <a:spcAft>
                <a:spcPct val="0"/>
              </a:spcAft>
            </a:pPr>
            <a:r>
              <a:rPr lang="nl-NL" sz="2400" dirty="0">
                <a:solidFill>
                  <a:srgbClr val="000000"/>
                </a:solidFill>
                <a:cs typeface="Arial"/>
              </a:rPr>
              <a:t>PAULINE J. SHELDON</a:t>
            </a:r>
          </a:p>
          <a:p>
            <a:pPr algn="r" fontAlgn="base">
              <a:spcBef>
                <a:spcPct val="0"/>
              </a:spcBef>
              <a:spcAft>
                <a:spcPct val="0"/>
              </a:spcAft>
            </a:pPr>
            <a:r>
              <a:rPr lang="nl-NL" sz="2400" dirty="0">
                <a:solidFill>
                  <a:srgbClr val="000000"/>
                </a:solidFill>
                <a:cs typeface="Arial"/>
              </a:rPr>
              <a:t>DANIEL R. FESENMAIER</a:t>
            </a:r>
          </a:p>
        </p:txBody>
      </p:sp>
      <p:sp>
        <p:nvSpPr>
          <p:cNvPr id="28" name="Rectangle 27"/>
          <p:cNvSpPr/>
          <p:nvPr userDrawn="1"/>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000" dirty="0">
                <a:solidFill>
                  <a:srgbClr val="000000"/>
                </a:solidFill>
                <a:latin typeface="Myriad Pro"/>
                <a:cs typeface="Myriad Pro"/>
              </a:rPr>
              <a:t>COMPLIMENTARY TEACHING MATERIALS</a:t>
            </a:r>
          </a:p>
        </p:txBody>
      </p:sp>
      <p:pic>
        <p:nvPicPr>
          <p:cNvPr id="29" name="Picture 28" descr="CABI_URL_white.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65239" y="5320168"/>
            <a:ext cx="1036126" cy="637263"/>
          </a:xfrm>
          <a:prstGeom prst="rect">
            <a:avLst/>
          </a:prstGeom>
        </p:spPr>
      </p:pic>
    </p:spTree>
    <p:extLst>
      <p:ext uri="{BB962C8B-B14F-4D97-AF65-F5344CB8AC3E}">
        <p14:creationId xmlns:p14="http://schemas.microsoft.com/office/powerpoint/2010/main" val="3791511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B925E16-E917-4627-AA24-177C25C89229}" type="datetimeFigureOut">
              <a:rPr lang="en-AU" smtClean="0"/>
              <a:t>29/08/2014</a:t>
            </a:fld>
            <a:endParaRPr lang="en-AU"/>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AU"/>
          </a:p>
        </p:txBody>
      </p:sp>
      <p:sp>
        <p:nvSpPr>
          <p:cNvPr id="4" name="Slide Number Placeholder 3"/>
          <p:cNvSpPr>
            <a:spLocks noGrp="1"/>
          </p:cNvSpPr>
          <p:nvPr>
            <p:ph type="sldNum" sz="quarter" idx="12"/>
          </p:nvPr>
        </p:nvSpPr>
        <p:spPr/>
        <p:txBody>
          <a:bodyPr/>
          <a:lstStyle/>
          <a:p>
            <a:fld id="{D9CD3496-1FC0-484C-8522-4A7EA21757C0}" type="slidenum">
              <a:rPr lang="en-AU" smtClean="0"/>
              <a:t>‹#›</a:t>
            </a:fld>
            <a:endParaRPr lang="en-AU"/>
          </a:p>
        </p:txBody>
      </p:sp>
    </p:spTree>
    <p:extLst>
      <p:ext uri="{BB962C8B-B14F-4D97-AF65-F5344CB8AC3E}">
        <p14:creationId xmlns:p14="http://schemas.microsoft.com/office/powerpoint/2010/main" val="111103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99375" y="1232519"/>
            <a:ext cx="7911744" cy="442818"/>
          </a:xfrm>
          <a:prstGeom prst="rect">
            <a:avLst/>
          </a:prstGeom>
        </p:spPr>
        <p:txBody>
          <a:bodyPr vert="horz" lIns="91440" tIns="45720" rIns="91440" bIns="4572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0"/>
          </p:nvPr>
        </p:nvSpPr>
        <p:spPr>
          <a:xfrm>
            <a:off x="599441" y="1782763"/>
            <a:ext cx="7911148" cy="4297362"/>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1"/>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11621272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pic>
        <p:nvPicPr>
          <p:cNvPr id="7" name="Picture 6"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6" name="Picture 5"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7829868" cy="4328161"/>
          </a:xfrm>
        </p:spPr>
        <p:txBody>
          <a:bodyPr/>
          <a:lstStyle>
            <a:lvl5pPr>
              <a:defRPr/>
            </a:lvl5pPr>
            <a:lvl6pPr marL="1924050" indent="-342900">
              <a:buFont typeface="Arial" panose="020B0604020202020204" pitchFamily="34" charset="0"/>
              <a:buChar char="•"/>
              <a:defRPr/>
            </a:lvl6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1647379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 2 Column">
    <p:spTree>
      <p:nvGrpSpPr>
        <p:cNvPr id="1" name=""/>
        <p:cNvGrpSpPr/>
        <p:nvPr/>
      </p:nvGrpSpPr>
      <p:grpSpPr>
        <a:xfrm>
          <a:off x="0" y="0"/>
          <a:ext cx="0" cy="0"/>
          <a:chOff x="0" y="0"/>
          <a:chExt cx="0" cy="0"/>
        </a:xfrm>
      </p:grpSpPr>
      <p:pic>
        <p:nvPicPr>
          <p:cNvPr id="7" name="Picture 6"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6" name="Picture 5"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3789679" cy="4328161"/>
          </a:xfrm>
        </p:spPr>
        <p:txBody>
          <a:bodyPr/>
          <a:lstStyle>
            <a:lvl5pPr>
              <a:defRPr/>
            </a:lvl5pPr>
            <a:lvl6pPr marL="1924050" indent="-342900">
              <a:buFont typeface="Arial" panose="020B0604020202020204" pitchFamily="34" charset="0"/>
              <a:buChar char="•"/>
              <a:defRPr/>
            </a:lvl6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
        <p:nvSpPr>
          <p:cNvPr id="5" name="Text Placeholder 4"/>
          <p:cNvSpPr>
            <a:spLocks noGrp="1"/>
          </p:cNvSpPr>
          <p:nvPr>
            <p:ph type="body" sz="quarter" idx="13"/>
          </p:nvPr>
        </p:nvSpPr>
        <p:spPr>
          <a:xfrm>
            <a:off x="4559300" y="1765300"/>
            <a:ext cx="3924300" cy="43434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8446384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caption">
    <p:spTree>
      <p:nvGrpSpPr>
        <p:cNvPr id="1" name=""/>
        <p:cNvGrpSpPr/>
        <p:nvPr/>
      </p:nvGrpSpPr>
      <p:grpSpPr>
        <a:xfrm>
          <a:off x="0" y="0"/>
          <a:ext cx="0" cy="0"/>
          <a:chOff x="0" y="0"/>
          <a:chExt cx="0" cy="0"/>
        </a:xfrm>
      </p:grpSpPr>
      <p:pic>
        <p:nvPicPr>
          <p:cNvPr id="6" name="Picture 5" descr="Compass Illustration_Tilt_B&amp;W.ti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pic>
        <p:nvPicPr>
          <p:cNvPr id="12" name="Picture 11" descr="Compass Illustration_Tilt_B&amp;W.tif"/>
          <p:cNvPicPr>
            <a:picLocks noChangeAspect="1"/>
          </p:cNvPicPr>
          <p:nvPr/>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 y="4625344"/>
            <a:ext cx="1614461" cy="2232656"/>
          </a:xfrm>
          <a:prstGeom prst="rect">
            <a:avLst/>
          </a:prstGeom>
        </p:spPr>
      </p:pic>
      <p:sp>
        <p:nvSpPr>
          <p:cNvPr id="11" name="Content Placeholder 10"/>
          <p:cNvSpPr>
            <a:spLocks noGrp="1"/>
          </p:cNvSpPr>
          <p:nvPr>
            <p:ph sz="quarter" idx="11" hasCustomPrompt="1"/>
          </p:nvPr>
        </p:nvSpPr>
        <p:spPr>
          <a:xfrm>
            <a:off x="710413" y="1788056"/>
            <a:ext cx="7799332" cy="4295244"/>
          </a:xfrm>
          <a:prstGeom prst="rect">
            <a:avLst/>
          </a:prstGeom>
        </p:spPr>
        <p:txBody>
          <a:bodyPr/>
          <a:lstStyle>
            <a:lvl1pPr>
              <a:defRPr/>
            </a:lvl1pPr>
          </a:lstStyle>
          <a:p>
            <a:pPr lvl="0"/>
            <a:r>
              <a:rPr lang="en-US" dirty="0" smtClean="0"/>
              <a:t>Click icon to add object type</a:t>
            </a:r>
          </a:p>
        </p:txBody>
      </p:sp>
      <p:sp>
        <p:nvSpPr>
          <p:cNvPr id="7" name="Title Placeholder 1"/>
          <p:cNvSpPr>
            <a:spLocks noGrp="1"/>
          </p:cNvSpPr>
          <p:nvPr>
            <p:ph type="title"/>
          </p:nvPr>
        </p:nvSpPr>
        <p:spPr>
          <a:xfrm>
            <a:off x="711199" y="1232519"/>
            <a:ext cx="7799919" cy="442818"/>
          </a:xfrm>
          <a:prstGeom prst="rect">
            <a:avLst/>
          </a:prstGeom>
        </p:spPr>
        <p:txBody>
          <a:bodyPr vert="horz" lIns="91440" tIns="45720" rIns="91440" bIns="45720" rtlCol="0" anchor="ctr">
            <a:noAutofit/>
          </a:bodyPr>
          <a:lstStyle/>
          <a:p>
            <a:pPr lvl="0"/>
            <a:r>
              <a:rPr lang="en-AU" smtClean="0"/>
              <a:t>Click to edit Master title style</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6506064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Image">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0" y="836712"/>
            <a:ext cx="9144000" cy="6021287"/>
          </a:xfrm>
          <a:prstGeom prst="rect">
            <a:avLst/>
          </a:prstGeom>
        </p:spPr>
        <p:txBody>
          <a:bodyPr/>
          <a:lstStyle/>
          <a:p>
            <a:r>
              <a:rPr lang="en-AU" smtClean="0"/>
              <a:t>Drag picture to placeholder or click icon to add</a:t>
            </a:r>
            <a:endParaRPr lang="en-GB" dirty="0"/>
          </a:p>
        </p:txBody>
      </p:sp>
    </p:spTree>
    <p:extLst>
      <p:ext uri="{BB962C8B-B14F-4D97-AF65-F5344CB8AC3E}">
        <p14:creationId xmlns:p14="http://schemas.microsoft.com/office/powerpoint/2010/main" val="9961926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Images">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 y="836713"/>
            <a:ext cx="4495800" cy="5638382"/>
          </a:xfrm>
          <a:prstGeom prst="rect">
            <a:avLst/>
          </a:prstGeom>
        </p:spPr>
        <p:txBody>
          <a:bodyPr/>
          <a:lstStyle/>
          <a:p>
            <a:r>
              <a:rPr lang="en-AU" smtClean="0"/>
              <a:t>Drag picture to placeholder or click icon to add</a:t>
            </a:r>
            <a:endParaRPr lang="en-GB" dirty="0"/>
          </a:p>
        </p:txBody>
      </p:sp>
      <p:sp>
        <p:nvSpPr>
          <p:cNvPr id="3" name="Text Placeholder 3"/>
          <p:cNvSpPr>
            <a:spLocks noGrp="1"/>
          </p:cNvSpPr>
          <p:nvPr>
            <p:ph type="body" sz="quarter" idx="11" hasCustomPrompt="1"/>
          </p:nvPr>
        </p:nvSpPr>
        <p:spPr>
          <a:xfrm>
            <a:off x="45720" y="6475094"/>
            <a:ext cx="4495800" cy="382905"/>
          </a:xfrm>
          <a:prstGeom prst="rect">
            <a:avLst/>
          </a:prstGeom>
        </p:spPr>
        <p:txBody>
          <a:bodyPr>
            <a:noAutofit/>
          </a:bodyPr>
          <a:lstStyle>
            <a:lvl1pPr>
              <a:defRPr sz="1800" b="1"/>
            </a:lvl1pPr>
          </a:lstStyle>
          <a:p>
            <a:pPr lvl="0"/>
            <a:r>
              <a:rPr lang="en-US" dirty="0" smtClean="0"/>
              <a:t>CLICK TO ADD OBJECT CAPTION</a:t>
            </a:r>
          </a:p>
        </p:txBody>
      </p:sp>
      <p:sp>
        <p:nvSpPr>
          <p:cNvPr id="4" name="Picture Placeholder 6"/>
          <p:cNvSpPr>
            <a:spLocks noGrp="1"/>
          </p:cNvSpPr>
          <p:nvPr>
            <p:ph type="pic" sz="quarter" idx="12"/>
          </p:nvPr>
        </p:nvSpPr>
        <p:spPr>
          <a:xfrm>
            <a:off x="4602480" y="836713"/>
            <a:ext cx="4495800" cy="5638382"/>
          </a:xfrm>
          <a:prstGeom prst="rect">
            <a:avLst/>
          </a:prstGeom>
        </p:spPr>
        <p:txBody>
          <a:bodyPr/>
          <a:lstStyle/>
          <a:p>
            <a:r>
              <a:rPr lang="en-AU" smtClean="0"/>
              <a:t>Drag picture to placeholder or click icon to add</a:t>
            </a:r>
            <a:endParaRPr lang="en-GB" dirty="0"/>
          </a:p>
        </p:txBody>
      </p:sp>
      <p:sp>
        <p:nvSpPr>
          <p:cNvPr id="5" name="Text Placeholder 3"/>
          <p:cNvSpPr>
            <a:spLocks noGrp="1"/>
          </p:cNvSpPr>
          <p:nvPr>
            <p:ph type="body" sz="quarter" idx="13" hasCustomPrompt="1"/>
          </p:nvPr>
        </p:nvSpPr>
        <p:spPr>
          <a:xfrm>
            <a:off x="4602481" y="6475096"/>
            <a:ext cx="4495799" cy="368300"/>
          </a:xfrm>
          <a:prstGeom prst="rect">
            <a:avLst/>
          </a:prstGeom>
        </p:spPr>
        <p:txBody>
          <a:bodyPr>
            <a:noAutofit/>
          </a:bodyPr>
          <a:lstStyle>
            <a:lvl1pPr>
              <a:defRPr sz="1800" b="1"/>
            </a:lvl1pPr>
          </a:lstStyle>
          <a:p>
            <a:pPr lvl="0"/>
            <a:r>
              <a:rPr lang="en-US" dirty="0" smtClean="0"/>
              <a:t>CLICK TO ADD OBJECT CAPTION</a:t>
            </a:r>
          </a:p>
        </p:txBody>
      </p:sp>
    </p:spTree>
    <p:extLst>
      <p:ext uri="{BB962C8B-B14F-4D97-AF65-F5344CB8AC3E}">
        <p14:creationId xmlns:p14="http://schemas.microsoft.com/office/powerpoint/2010/main" val="22322625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hapter No BG">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680661" y="1232519"/>
            <a:ext cx="7830457" cy="442818"/>
          </a:xfrm>
          <a:prstGeom prst="rect">
            <a:avLst/>
          </a:prstGeom>
        </p:spPr>
        <p:txBody>
          <a:bodyPr vert="horz" lIns="91440" tIns="46800" rIns="91440" bIns="46800" rtlCol="0" anchor="ctr">
            <a:noAutofit/>
          </a:bodyPr>
          <a:lstStyle/>
          <a:p>
            <a:pPr lvl="0"/>
            <a:r>
              <a:rPr lang="en-AU" smtClean="0"/>
              <a:t>Click to edit Master title style</a:t>
            </a:r>
            <a:endParaRPr lang="en-GB" dirty="0"/>
          </a:p>
        </p:txBody>
      </p:sp>
      <p:sp>
        <p:nvSpPr>
          <p:cNvPr id="3" name="Text Placeholder 2"/>
          <p:cNvSpPr>
            <a:spLocks noGrp="1"/>
          </p:cNvSpPr>
          <p:nvPr>
            <p:ph type="body" sz="quarter" idx="11"/>
          </p:nvPr>
        </p:nvSpPr>
        <p:spPr>
          <a:xfrm>
            <a:off x="680721" y="1783079"/>
            <a:ext cx="7829868" cy="4328161"/>
          </a:xfrm>
        </p:spPr>
        <p:txBody>
          <a:bodyPr/>
          <a:lstStyle>
            <a:lvl5pPr>
              <a:defRPr/>
            </a:lvl5pPr>
            <a:lvl6pPr marL="1924050" indent="-342900">
              <a:buFont typeface="Arial" panose="020B0604020202020204" pitchFamily="34" charset="0"/>
              <a:buChar char="•"/>
              <a:defRPr/>
            </a:lvl6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12"/>
          </p:nvPr>
        </p:nvSpPr>
        <p:spPr/>
        <p:txBody>
          <a:bodyPr/>
          <a:lstStyle/>
          <a:p>
            <a:fld id="{FA145648-7FE8-402D-88EC-E9CFE9DCEB83}" type="slidenum">
              <a:rPr lang="en-AU" smtClean="0"/>
              <a:pPr/>
              <a:t>‹#›</a:t>
            </a:fld>
            <a:endParaRPr lang="en-AU"/>
          </a:p>
        </p:txBody>
      </p:sp>
    </p:spTree>
    <p:extLst>
      <p:ext uri="{BB962C8B-B14F-4D97-AF65-F5344CB8AC3E}">
        <p14:creationId xmlns:p14="http://schemas.microsoft.com/office/powerpoint/2010/main" val="33950284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D8AAE3D-BC0C-5344-8C6B-CE1BD69EB16C}" type="slidenum">
              <a:rPr lang="en-US" smtClean="0"/>
              <a:t>‹#›</a:t>
            </a:fld>
            <a:endParaRPr lang="en-US"/>
          </a:p>
        </p:txBody>
      </p:sp>
    </p:spTree>
    <p:extLst>
      <p:ext uri="{BB962C8B-B14F-4D97-AF65-F5344CB8AC3E}">
        <p14:creationId xmlns:p14="http://schemas.microsoft.com/office/powerpoint/2010/main" val="3965388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6" name="Rectangle 5"/>
          <p:cNvSpPr/>
          <p:nvPr/>
        </p:nvSpPr>
        <p:spPr>
          <a:xfrm>
            <a:off x="-74162" y="454274"/>
            <a:ext cx="9298118" cy="371679"/>
          </a:xfrm>
          <a:prstGeom prst="rect">
            <a:avLst/>
          </a:prstGeom>
          <a:solidFill>
            <a:schemeClr val="tx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700" spc="300" dirty="0">
                <a:solidFill>
                  <a:prstClr val="white"/>
                </a:solidFill>
                <a:latin typeface="Myriad Pro"/>
                <a:cs typeface="Myriad Pro"/>
              </a:rPr>
              <a:t>CABI TOURISM TEXTS</a:t>
            </a:r>
          </a:p>
        </p:txBody>
      </p:sp>
      <p:sp>
        <p:nvSpPr>
          <p:cNvPr id="9" name="Title Placeholder 1"/>
          <p:cNvSpPr>
            <a:spLocks noGrp="1"/>
          </p:cNvSpPr>
          <p:nvPr>
            <p:ph type="title"/>
          </p:nvPr>
        </p:nvSpPr>
        <p:spPr>
          <a:xfrm>
            <a:off x="670561" y="1173488"/>
            <a:ext cx="7840558" cy="501849"/>
          </a:xfrm>
          <a:prstGeom prst="rect">
            <a:avLst/>
          </a:prstGeom>
        </p:spPr>
        <p:txBody>
          <a:bodyPr vert="horz" lIns="91440" tIns="45720" rIns="91440" bIns="45720" rtlCol="0" anchor="ctr">
            <a:noAutofit/>
          </a:bodyPr>
          <a:lstStyle/>
          <a:p>
            <a:pPr lvl="0"/>
            <a:r>
              <a:rPr lang="en-US" dirty="0" smtClean="0"/>
              <a:t>CLICK TO ADD TITLE IN CAPS</a:t>
            </a:r>
            <a:endParaRPr lang="en-GB" dirty="0"/>
          </a:p>
        </p:txBody>
      </p:sp>
      <p:sp>
        <p:nvSpPr>
          <p:cNvPr id="3" name="Text Placeholder 2"/>
          <p:cNvSpPr>
            <a:spLocks noGrp="1"/>
          </p:cNvSpPr>
          <p:nvPr>
            <p:ph type="body" idx="1"/>
          </p:nvPr>
        </p:nvSpPr>
        <p:spPr>
          <a:xfrm>
            <a:off x="670560" y="1783080"/>
            <a:ext cx="7840559" cy="4312919"/>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GB" dirty="0"/>
          </a:p>
        </p:txBody>
      </p:sp>
      <p:sp>
        <p:nvSpPr>
          <p:cNvPr id="2" name="Slide Number Placeholder 1"/>
          <p:cNvSpPr>
            <a:spLocks noGrp="1"/>
          </p:cNvSpPr>
          <p:nvPr>
            <p:ph type="sldNum" sz="quarter" idx="4"/>
          </p:nvPr>
        </p:nvSpPr>
        <p:spPr>
          <a:xfrm>
            <a:off x="6412523" y="6203950"/>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FA145648-7FE8-402D-88EC-E9CFE9DCEB83}" type="slidenum">
              <a:rPr lang="en-AU" smtClean="0"/>
              <a:pPr/>
              <a:t>‹#›</a:t>
            </a:fld>
            <a:endParaRPr lang="en-AU"/>
          </a:p>
        </p:txBody>
      </p:sp>
    </p:spTree>
    <p:extLst>
      <p:ext uri="{BB962C8B-B14F-4D97-AF65-F5344CB8AC3E}">
        <p14:creationId xmlns:p14="http://schemas.microsoft.com/office/powerpoint/2010/main" val="216749771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5" r:id="rId4"/>
    <p:sldLayoutId id="2147483671" r:id="rId5"/>
    <p:sldLayoutId id="2147483672" r:id="rId6"/>
    <p:sldLayoutId id="2147483673" r:id="rId7"/>
    <p:sldLayoutId id="2147483676" r:id="rId8"/>
    <p:sldLayoutId id="2147483677" r:id="rId9"/>
    <p:sldLayoutId id="2147483678" r:id="rId10"/>
  </p:sldLayoutIdLst>
  <p:timing>
    <p:tnLst>
      <p:par>
        <p:cTn id="1" dur="indefinite" restart="never" nodeType="tmRoot"/>
      </p:par>
    </p:tnLst>
  </p:timing>
  <p:hf hdr="0" ftr="0" dt="0"/>
  <p:txStyles>
    <p:titleStyle>
      <a:lvl1pPr algn="l" rtl="0" eaLnBrk="1" fontAlgn="base" hangingPunct="1">
        <a:lnSpc>
          <a:spcPts val="3200"/>
        </a:lnSpc>
        <a:spcBef>
          <a:spcPct val="0"/>
        </a:spcBef>
        <a:spcAft>
          <a:spcPct val="0"/>
        </a:spcAft>
        <a:defRPr lang="en-GB" sz="3200" b="1" baseline="0" dirty="0">
          <a:solidFill>
            <a:schemeClr val="tx1"/>
          </a:solidFill>
          <a:latin typeface="+mj-lt"/>
          <a:ea typeface="+mj-ea"/>
          <a:cs typeface="+mj-cs"/>
        </a:defRPr>
      </a:lvl1pPr>
      <a:lvl2pPr algn="l" rtl="0" eaLnBrk="1" fontAlgn="base" hangingPunct="1">
        <a:lnSpc>
          <a:spcPts val="3200"/>
        </a:lnSpc>
        <a:spcBef>
          <a:spcPct val="0"/>
        </a:spcBef>
        <a:spcAft>
          <a:spcPct val="0"/>
        </a:spcAft>
        <a:defRPr sz="3200" b="1">
          <a:solidFill>
            <a:schemeClr val="tx2"/>
          </a:solidFill>
          <a:latin typeface="Arial" charset="0"/>
        </a:defRPr>
      </a:lvl2pPr>
      <a:lvl3pPr algn="l" rtl="0" eaLnBrk="1" fontAlgn="base" hangingPunct="1">
        <a:lnSpc>
          <a:spcPts val="3200"/>
        </a:lnSpc>
        <a:spcBef>
          <a:spcPct val="0"/>
        </a:spcBef>
        <a:spcAft>
          <a:spcPct val="0"/>
        </a:spcAft>
        <a:defRPr sz="3200" b="1">
          <a:solidFill>
            <a:schemeClr val="tx2"/>
          </a:solidFill>
          <a:latin typeface="Arial" charset="0"/>
        </a:defRPr>
      </a:lvl3pPr>
      <a:lvl4pPr algn="l" rtl="0" eaLnBrk="1" fontAlgn="base" hangingPunct="1">
        <a:lnSpc>
          <a:spcPts val="3200"/>
        </a:lnSpc>
        <a:spcBef>
          <a:spcPct val="0"/>
        </a:spcBef>
        <a:spcAft>
          <a:spcPct val="0"/>
        </a:spcAft>
        <a:defRPr sz="3200" b="1">
          <a:solidFill>
            <a:schemeClr val="tx2"/>
          </a:solidFill>
          <a:latin typeface="Arial" charset="0"/>
        </a:defRPr>
      </a:lvl4pPr>
      <a:lvl5pPr algn="l" rtl="0" eaLnBrk="1" fontAlgn="base" hangingPunct="1">
        <a:lnSpc>
          <a:spcPts val="3200"/>
        </a:lnSpc>
        <a:spcBef>
          <a:spcPct val="0"/>
        </a:spcBef>
        <a:spcAft>
          <a:spcPct val="0"/>
        </a:spcAft>
        <a:defRPr sz="3200" b="1">
          <a:solidFill>
            <a:schemeClr val="tx2"/>
          </a:solidFill>
          <a:latin typeface="Arial" charset="0"/>
        </a:defRPr>
      </a:lvl5pPr>
      <a:lvl6pPr marL="457200" algn="l" rtl="0" eaLnBrk="1" fontAlgn="base" hangingPunct="1">
        <a:lnSpc>
          <a:spcPts val="3200"/>
        </a:lnSpc>
        <a:spcBef>
          <a:spcPct val="0"/>
        </a:spcBef>
        <a:spcAft>
          <a:spcPct val="0"/>
        </a:spcAft>
        <a:defRPr sz="3200" b="1">
          <a:solidFill>
            <a:schemeClr val="tx2"/>
          </a:solidFill>
          <a:latin typeface="Arial" charset="0"/>
        </a:defRPr>
      </a:lvl6pPr>
      <a:lvl7pPr marL="914400" algn="l" rtl="0" eaLnBrk="1" fontAlgn="base" hangingPunct="1">
        <a:lnSpc>
          <a:spcPts val="3200"/>
        </a:lnSpc>
        <a:spcBef>
          <a:spcPct val="0"/>
        </a:spcBef>
        <a:spcAft>
          <a:spcPct val="0"/>
        </a:spcAft>
        <a:defRPr sz="3200" b="1">
          <a:solidFill>
            <a:schemeClr val="tx2"/>
          </a:solidFill>
          <a:latin typeface="Arial" charset="0"/>
        </a:defRPr>
      </a:lvl7pPr>
      <a:lvl8pPr marL="1371600" algn="l" rtl="0" eaLnBrk="1" fontAlgn="base" hangingPunct="1">
        <a:lnSpc>
          <a:spcPts val="3200"/>
        </a:lnSpc>
        <a:spcBef>
          <a:spcPct val="0"/>
        </a:spcBef>
        <a:spcAft>
          <a:spcPct val="0"/>
        </a:spcAft>
        <a:defRPr sz="3200" b="1">
          <a:solidFill>
            <a:schemeClr val="tx2"/>
          </a:solidFill>
          <a:latin typeface="Arial" charset="0"/>
        </a:defRPr>
      </a:lvl8pPr>
      <a:lvl9pPr marL="1828800" algn="l" rtl="0" eaLnBrk="1" fontAlgn="base" hangingPunct="1">
        <a:lnSpc>
          <a:spcPts val="3200"/>
        </a:lnSpc>
        <a:spcBef>
          <a:spcPct val="0"/>
        </a:spcBef>
        <a:spcAft>
          <a:spcPct val="0"/>
        </a:spcAft>
        <a:defRPr sz="3200" b="1">
          <a:solidFill>
            <a:schemeClr val="tx2"/>
          </a:solidFill>
          <a:latin typeface="Arial" charset="0"/>
        </a:defRPr>
      </a:lvl9pPr>
    </p:titleStyle>
    <p:bodyStyle>
      <a:lvl1pPr marL="0" indent="0" algn="l" rtl="0" eaLnBrk="1" fontAlgn="base" hangingPunct="1">
        <a:spcBef>
          <a:spcPts val="300"/>
        </a:spcBef>
        <a:spcAft>
          <a:spcPts val="300"/>
        </a:spcAft>
        <a:buClr>
          <a:schemeClr val="accent6">
            <a:lumMod val="60000"/>
            <a:lumOff val="40000"/>
          </a:schemeClr>
        </a:buClr>
        <a:buFont typeface="Wingdings" panose="05000000000000000000" pitchFamily="2" charset="2"/>
        <a:buNone/>
        <a:defRPr sz="2800">
          <a:solidFill>
            <a:schemeClr val="tx1"/>
          </a:solidFill>
          <a:latin typeface="+mn-lt"/>
          <a:ea typeface="+mn-ea"/>
          <a:cs typeface="+mn-cs"/>
        </a:defRPr>
      </a:lvl1pPr>
      <a:lvl2pPr marL="377825" indent="-376238" algn="l" rtl="0" eaLnBrk="1" fontAlgn="base" hangingPunct="1">
        <a:spcBef>
          <a:spcPts val="300"/>
        </a:spcBef>
        <a:spcAft>
          <a:spcPts val="300"/>
        </a:spcAft>
        <a:buClr>
          <a:schemeClr val="accent6">
            <a:lumMod val="60000"/>
            <a:lumOff val="40000"/>
          </a:schemeClr>
        </a:buClr>
        <a:buSzPct val="100000"/>
        <a:buFont typeface="Wingdings" charset="2"/>
        <a:buChar char=""/>
        <a:defRPr sz="2800">
          <a:solidFill>
            <a:schemeClr val="tx1"/>
          </a:solidFill>
          <a:latin typeface="+mn-lt"/>
        </a:defRPr>
      </a:lvl2pPr>
      <a:lvl3pPr marL="742950" indent="-363538" algn="l" rtl="0" eaLnBrk="1" fontAlgn="base" hangingPunct="1">
        <a:spcBef>
          <a:spcPts val="300"/>
        </a:spcBef>
        <a:spcAft>
          <a:spcPts val="300"/>
        </a:spcAft>
        <a:buClr>
          <a:schemeClr val="accent6">
            <a:lumMod val="60000"/>
            <a:lumOff val="40000"/>
          </a:schemeClr>
        </a:buClr>
        <a:buSzPct val="100000"/>
        <a:buFont typeface="Wingdings" charset="2"/>
        <a:buChar char=""/>
        <a:defRPr sz="2400">
          <a:solidFill>
            <a:schemeClr val="tx1"/>
          </a:solidFill>
          <a:latin typeface="+mn-lt"/>
        </a:defRPr>
      </a:lvl3pPr>
      <a:lvl4pPr marL="1122363" indent="-377825" algn="l" rtl="0" eaLnBrk="1" fontAlgn="base" hangingPunct="1">
        <a:spcBef>
          <a:spcPts val="300"/>
        </a:spcBef>
        <a:spcAft>
          <a:spcPts val="300"/>
        </a:spcAft>
        <a:buClr>
          <a:schemeClr val="accent6">
            <a:lumMod val="60000"/>
            <a:lumOff val="40000"/>
          </a:schemeClr>
        </a:buClr>
        <a:buSzPct val="100000"/>
        <a:buFont typeface="Arial" panose="020B0604020202020204" pitchFamily="34" charset="0"/>
        <a:buChar char="•"/>
        <a:defRPr lang="en-US" sz="2400" baseline="0" dirty="0" smtClean="0">
          <a:solidFill>
            <a:schemeClr val="tx1"/>
          </a:solidFill>
          <a:latin typeface="+mn-lt"/>
        </a:defRPr>
      </a:lvl4pPr>
      <a:lvl5pPr marL="1466850" indent="-342900" algn="l" rtl="0" eaLnBrk="1" fontAlgn="base" hangingPunct="1">
        <a:spcBef>
          <a:spcPts val="300"/>
        </a:spcBef>
        <a:spcAft>
          <a:spcPts val="300"/>
        </a:spcAft>
        <a:buClr>
          <a:schemeClr val="accent6">
            <a:lumMod val="60000"/>
            <a:lumOff val="40000"/>
          </a:schemeClr>
        </a:buClr>
        <a:buSzPct val="100000"/>
        <a:buFont typeface="Arial" panose="020B0604020202020204" pitchFamily="34" charset="0"/>
        <a:buChar char="•"/>
        <a:defRPr lang="en-GB" sz="2400" baseline="0" dirty="0">
          <a:solidFill>
            <a:schemeClr val="tx1"/>
          </a:solidFill>
          <a:latin typeface="+mn-lt"/>
        </a:defRPr>
      </a:lvl5pPr>
      <a:lvl6pPr marL="1970088" indent="-388938" algn="l" rtl="0" eaLnBrk="1" fontAlgn="base" hangingPunct="1">
        <a:spcBef>
          <a:spcPct val="20000"/>
        </a:spcBef>
        <a:spcAft>
          <a:spcPct val="0"/>
        </a:spcAft>
        <a:buClr>
          <a:schemeClr val="accent6">
            <a:lumMod val="60000"/>
            <a:lumOff val="40000"/>
          </a:schemeClr>
        </a:buClr>
        <a:buSzPct val="90000"/>
        <a:buFont typeface="Arial"/>
        <a:buChar char="•"/>
        <a:defRPr sz="2400">
          <a:solidFill>
            <a:schemeClr val="tx1"/>
          </a:solidFill>
          <a:latin typeface="+mn-lt"/>
        </a:defRPr>
      </a:lvl6pPr>
      <a:lvl7pPr marL="24272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7pPr>
      <a:lvl8pPr marL="28844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8pPr>
      <a:lvl9pPr marL="3341688" indent="-388938" algn="l" rtl="0" eaLnBrk="1" fontAlgn="base" hangingPunct="1">
        <a:spcBef>
          <a:spcPct val="20000"/>
        </a:spcBef>
        <a:spcAft>
          <a:spcPct val="0"/>
        </a:spcAft>
        <a:buClr>
          <a:schemeClr val="accent1"/>
        </a:buClr>
        <a:buSzPct val="90000"/>
        <a:buFont typeface="Arial" charset="0"/>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159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Management Systems (RMS)</a:t>
            </a:r>
            <a:endParaRPr lang="en-US" dirty="0"/>
          </a:p>
        </p:txBody>
      </p:sp>
      <p:sp>
        <p:nvSpPr>
          <p:cNvPr id="3" name="Text Placeholder 2"/>
          <p:cNvSpPr>
            <a:spLocks noGrp="1"/>
          </p:cNvSpPr>
          <p:nvPr>
            <p:ph type="body" sz="quarter" idx="11"/>
          </p:nvPr>
        </p:nvSpPr>
        <p:spPr/>
        <p:txBody>
          <a:bodyPr/>
          <a:lstStyle/>
          <a:p>
            <a:r>
              <a:rPr lang="en-US" dirty="0" smtClean="0"/>
              <a:t>Capabilities:</a:t>
            </a:r>
            <a:endParaRPr lang="en-US" dirty="0" smtClean="0"/>
          </a:p>
          <a:p>
            <a:pPr lvl="1"/>
            <a:r>
              <a:rPr lang="en-US" dirty="0" smtClean="0"/>
              <a:t>Historical data</a:t>
            </a:r>
          </a:p>
          <a:p>
            <a:pPr lvl="1"/>
            <a:r>
              <a:rPr lang="en-US" dirty="0" smtClean="0"/>
              <a:t>Forecasting</a:t>
            </a:r>
          </a:p>
          <a:p>
            <a:pPr lvl="1"/>
            <a:r>
              <a:rPr lang="en-US" dirty="0" smtClean="0"/>
              <a:t>Modeling</a:t>
            </a:r>
          </a:p>
          <a:p>
            <a:pPr lvl="1"/>
            <a:r>
              <a:rPr lang="en-US" dirty="0" smtClean="0"/>
              <a:t>Decision support</a:t>
            </a:r>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10</a:t>
            </a:fld>
            <a:endParaRPr lang="en-AU"/>
          </a:p>
        </p:txBody>
      </p:sp>
    </p:spTree>
    <p:extLst>
      <p:ext uri="{BB962C8B-B14F-4D97-AF65-F5344CB8AC3E}">
        <p14:creationId xmlns:p14="http://schemas.microsoft.com/office/powerpoint/2010/main" val="1358580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661" y="1232518"/>
            <a:ext cx="7830457" cy="1104282"/>
          </a:xfrm>
        </p:spPr>
        <p:txBody>
          <a:bodyPr/>
          <a:lstStyle/>
          <a:p>
            <a:pPr>
              <a:lnSpc>
                <a:spcPct val="100000"/>
              </a:lnSpc>
              <a:spcBef>
                <a:spcPts val="0"/>
              </a:spcBef>
            </a:pPr>
            <a:r>
              <a:rPr lang="en-US" dirty="0" smtClean="0"/>
              <a:t>Departure Control Systems (DCS)</a:t>
            </a:r>
            <a:br>
              <a:rPr lang="en-US" dirty="0" smtClean="0"/>
            </a:br>
            <a:r>
              <a:rPr lang="en-US" sz="800" dirty="0" smtClean="0"/>
              <a:t/>
            </a:r>
            <a:br>
              <a:rPr lang="en-US" sz="800" dirty="0" smtClean="0"/>
            </a:br>
            <a:r>
              <a:rPr lang="en-US" b="0" dirty="0" smtClean="0"/>
              <a:t>Capabilities:</a:t>
            </a:r>
            <a:endParaRPr lang="en-US" b="0" dirty="0"/>
          </a:p>
        </p:txBody>
      </p:sp>
      <p:sp>
        <p:nvSpPr>
          <p:cNvPr id="3" name="Text Placeholder 2"/>
          <p:cNvSpPr>
            <a:spLocks noGrp="1"/>
          </p:cNvSpPr>
          <p:nvPr>
            <p:ph type="body" sz="quarter" idx="11"/>
          </p:nvPr>
        </p:nvSpPr>
        <p:spPr>
          <a:xfrm>
            <a:off x="680721" y="2412376"/>
            <a:ext cx="3891279" cy="3682734"/>
          </a:xfrm>
        </p:spPr>
        <p:txBody>
          <a:bodyPr>
            <a:normAutofit/>
          </a:bodyPr>
          <a:lstStyle/>
          <a:p>
            <a:pPr marL="344487" lvl="1" indent="-342900"/>
            <a:r>
              <a:rPr lang="en-US" sz="2400" dirty="0" smtClean="0"/>
              <a:t>Check-in</a:t>
            </a:r>
            <a:endParaRPr lang="en-US" sz="2400" dirty="0"/>
          </a:p>
          <a:p>
            <a:pPr lvl="1"/>
            <a:r>
              <a:rPr lang="en-US" sz="2400" dirty="0"/>
              <a:t>Boarding passes </a:t>
            </a:r>
          </a:p>
          <a:p>
            <a:pPr lvl="1"/>
            <a:r>
              <a:rPr lang="en-US" sz="2400" dirty="0"/>
              <a:t>Seat </a:t>
            </a:r>
            <a:r>
              <a:rPr lang="en-US" sz="2400" dirty="0" smtClean="0"/>
              <a:t>allocation</a:t>
            </a:r>
            <a:endParaRPr lang="en-US" sz="2400" dirty="0"/>
          </a:p>
          <a:p>
            <a:pPr lvl="1"/>
            <a:r>
              <a:rPr lang="en-US" sz="2400" dirty="0"/>
              <a:t>Checked b</a:t>
            </a:r>
            <a:r>
              <a:rPr lang="en-US" sz="2400" dirty="0" smtClean="0"/>
              <a:t>aggage</a:t>
            </a:r>
          </a:p>
          <a:p>
            <a:pPr lvl="1"/>
            <a:r>
              <a:rPr lang="en-US" sz="2400" dirty="0"/>
              <a:t>Load c</a:t>
            </a:r>
            <a:r>
              <a:rPr lang="en-US" sz="2400" dirty="0" smtClean="0"/>
              <a:t>ontrol</a:t>
            </a:r>
          </a:p>
          <a:p>
            <a:pPr lvl="1"/>
            <a:r>
              <a:rPr lang="en-US" sz="2400" dirty="0"/>
              <a:t>Passenger </a:t>
            </a:r>
            <a:r>
              <a:rPr lang="en-US" sz="2400" dirty="0" smtClean="0"/>
              <a:t>identification </a:t>
            </a:r>
            <a:endParaRPr lang="en-US" sz="2400" dirty="0"/>
          </a:p>
          <a:p>
            <a:pPr lvl="1"/>
            <a:endParaRPr lang="en-US" sz="2400"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11</a:t>
            </a:fld>
            <a:endParaRPr lang="en-AU"/>
          </a:p>
        </p:txBody>
      </p:sp>
      <p:sp>
        <p:nvSpPr>
          <p:cNvPr id="5" name="Text Placeholder 4"/>
          <p:cNvSpPr>
            <a:spLocks noGrp="1"/>
          </p:cNvSpPr>
          <p:nvPr>
            <p:ph type="body" sz="quarter" idx="13"/>
          </p:nvPr>
        </p:nvSpPr>
        <p:spPr>
          <a:xfrm>
            <a:off x="4660900" y="2413000"/>
            <a:ext cx="3822700" cy="3695700"/>
          </a:xfrm>
        </p:spPr>
        <p:txBody>
          <a:bodyPr>
            <a:normAutofit/>
          </a:bodyPr>
          <a:lstStyle/>
          <a:p>
            <a:pPr lvl="1"/>
            <a:r>
              <a:rPr lang="en-US" sz="2400" dirty="0" smtClean="0"/>
              <a:t>Denied boarding </a:t>
            </a:r>
            <a:endParaRPr lang="en-US" sz="2400" dirty="0"/>
          </a:p>
          <a:p>
            <a:pPr lvl="1"/>
            <a:r>
              <a:rPr lang="en-US" sz="2400" dirty="0"/>
              <a:t>No shows and </a:t>
            </a:r>
            <a:r>
              <a:rPr lang="en-US" sz="2400" dirty="0" smtClean="0"/>
              <a:t>standby </a:t>
            </a:r>
            <a:r>
              <a:rPr lang="en-US" sz="2400" dirty="0"/>
              <a:t>p</a:t>
            </a:r>
            <a:r>
              <a:rPr lang="en-US" sz="2400" dirty="0" smtClean="0"/>
              <a:t>assengers </a:t>
            </a:r>
            <a:endParaRPr lang="en-US" sz="2400" dirty="0"/>
          </a:p>
          <a:p>
            <a:pPr lvl="1"/>
            <a:r>
              <a:rPr lang="en-US" sz="2400" dirty="0"/>
              <a:t>Interline </a:t>
            </a:r>
            <a:r>
              <a:rPr lang="en-US" sz="2400" dirty="0" smtClean="0"/>
              <a:t>connections</a:t>
            </a:r>
            <a:endParaRPr lang="en-US" sz="2400" dirty="0"/>
          </a:p>
          <a:p>
            <a:pPr lvl="1"/>
            <a:r>
              <a:rPr lang="en-US" sz="2400" dirty="0"/>
              <a:t>Interoperability</a:t>
            </a:r>
          </a:p>
          <a:p>
            <a:endParaRPr lang="en-US" sz="2400" dirty="0"/>
          </a:p>
        </p:txBody>
      </p:sp>
    </p:spTree>
    <p:extLst>
      <p:ext uri="{BB962C8B-B14F-4D97-AF65-F5344CB8AC3E}">
        <p14:creationId xmlns:p14="http://schemas.microsoft.com/office/powerpoint/2010/main" val="422634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In-flight technologies</a:t>
            </a:r>
            <a:endParaRPr lang="en-US" dirty="0"/>
          </a:p>
        </p:txBody>
      </p:sp>
      <p:sp>
        <p:nvSpPr>
          <p:cNvPr id="3" name="Text Placeholder 2"/>
          <p:cNvSpPr>
            <a:spLocks noGrp="1"/>
          </p:cNvSpPr>
          <p:nvPr>
            <p:ph type="body" sz="quarter" idx="11"/>
          </p:nvPr>
        </p:nvSpPr>
        <p:spPr/>
        <p:txBody>
          <a:bodyPr/>
          <a:lstStyle/>
          <a:p>
            <a:r>
              <a:rPr lang="en-US" dirty="0" smtClean="0"/>
              <a:t>Passengers</a:t>
            </a:r>
          </a:p>
          <a:p>
            <a:pPr lvl="1"/>
            <a:r>
              <a:rPr lang="en-US" sz="2400" dirty="0" smtClean="0"/>
              <a:t>In-flight entertainment (IFE) system</a:t>
            </a:r>
          </a:p>
          <a:p>
            <a:pPr lvl="1"/>
            <a:r>
              <a:rPr lang="en-US" sz="2400" dirty="0" smtClean="0"/>
              <a:t>Geographic information system (GIS)</a:t>
            </a:r>
          </a:p>
          <a:p>
            <a:pPr lvl="1"/>
            <a:r>
              <a:rPr lang="en-US" sz="2400" dirty="0" smtClean="0"/>
              <a:t>Communication systems</a:t>
            </a:r>
          </a:p>
          <a:p>
            <a:pPr marL="1587" lvl="1" indent="0">
              <a:buNone/>
            </a:pPr>
            <a:r>
              <a:rPr lang="en-US" dirty="0" smtClean="0"/>
              <a:t>Crew</a:t>
            </a:r>
            <a:endParaRPr lang="en-US" sz="2400" dirty="0" smtClean="0"/>
          </a:p>
          <a:p>
            <a:pPr marL="344487" lvl="1" indent="-342900"/>
            <a:r>
              <a:rPr lang="en-US" sz="2400" dirty="0" smtClean="0"/>
              <a:t>Tablets</a:t>
            </a:r>
          </a:p>
          <a:p>
            <a:pPr marL="344487" lvl="1" indent="-342900"/>
            <a:r>
              <a:rPr lang="en-US" sz="2400" dirty="0" smtClean="0"/>
              <a:t>Navigation, communication and flight logs</a:t>
            </a:r>
          </a:p>
          <a:p>
            <a:pPr marL="344487" lvl="1" indent="-342900"/>
            <a:r>
              <a:rPr lang="en-US" sz="2400" dirty="0" smtClean="0"/>
              <a:t>Point-of-sale devices</a:t>
            </a:r>
          </a:p>
          <a:p>
            <a:pPr marL="344487" lvl="1" indent="-342900"/>
            <a:endParaRPr lang="en-US" sz="2400" dirty="0" smtClean="0"/>
          </a:p>
        </p:txBody>
      </p:sp>
      <p:sp>
        <p:nvSpPr>
          <p:cNvPr id="4" name="Slide Number Placeholder 3"/>
          <p:cNvSpPr>
            <a:spLocks noGrp="1"/>
          </p:cNvSpPr>
          <p:nvPr>
            <p:ph type="sldNum" sz="quarter" idx="12"/>
          </p:nvPr>
        </p:nvSpPr>
        <p:spPr/>
        <p:txBody>
          <a:bodyPr/>
          <a:lstStyle/>
          <a:p>
            <a:fld id="{FA145648-7FE8-402D-88EC-E9CFE9DCEB83}" type="slidenum">
              <a:rPr lang="en-AU" smtClean="0"/>
              <a:pPr/>
              <a:t>12</a:t>
            </a:fld>
            <a:endParaRPr lang="en-AU"/>
          </a:p>
        </p:txBody>
      </p:sp>
    </p:spTree>
    <p:extLst>
      <p:ext uri="{BB962C8B-B14F-4D97-AF65-F5344CB8AC3E}">
        <p14:creationId xmlns:p14="http://schemas.microsoft.com/office/powerpoint/2010/main" val="3824624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723401349"/>
              </p:ext>
            </p:extLst>
          </p:nvPr>
        </p:nvGraphicFramePr>
        <p:xfrm>
          <a:off x="533400" y="2342045"/>
          <a:ext cx="8157430" cy="18870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ight Arrow 1"/>
          <p:cNvSpPr/>
          <p:nvPr/>
        </p:nvSpPr>
        <p:spPr>
          <a:xfrm>
            <a:off x="548011" y="2119630"/>
            <a:ext cx="5667611" cy="455256"/>
          </a:xfrm>
          <a:prstGeom prst="rightArrow">
            <a:avLst>
              <a:gd name="adj1" fmla="val 63974"/>
              <a:gd name="adj2" fmla="val 40684"/>
            </a:avLst>
          </a:prstGeom>
          <a:solidFill>
            <a:schemeClr val="accent2">
              <a:lumMod val="40000"/>
              <a:lumOff val="60000"/>
            </a:schemeClr>
          </a:solid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spcBef>
                <a:spcPts val="400"/>
              </a:spcBef>
              <a:spcAft>
                <a:spcPts val="0"/>
              </a:spcAft>
            </a:pPr>
            <a:r>
              <a:rPr lang="en-AU" sz="1400" b="1">
                <a:effectLst/>
                <a:latin typeface="Arial Narrow"/>
                <a:ea typeface="Calibri"/>
                <a:cs typeface="Times New Roman"/>
              </a:rPr>
              <a:t>ORIGIN AIRPORT</a:t>
            </a:r>
            <a:endParaRPr lang="en-AU">
              <a:effectLst/>
              <a:ea typeface="Calibri"/>
              <a:cs typeface="Times New Roman"/>
            </a:endParaRPr>
          </a:p>
        </p:txBody>
      </p:sp>
      <p:sp>
        <p:nvSpPr>
          <p:cNvPr id="3" name="Right Arrow 2"/>
          <p:cNvSpPr/>
          <p:nvPr/>
        </p:nvSpPr>
        <p:spPr>
          <a:xfrm>
            <a:off x="6192306" y="2119630"/>
            <a:ext cx="1183511" cy="455256"/>
          </a:xfrm>
          <a:prstGeom prst="rightArrow">
            <a:avLst>
              <a:gd name="adj1" fmla="val 63974"/>
              <a:gd name="adj2" fmla="val 40684"/>
            </a:avLst>
          </a:prstGeom>
          <a:solidFill>
            <a:schemeClr val="accent5">
              <a:lumMod val="40000"/>
              <a:lumOff val="60000"/>
            </a:schemeClr>
          </a:solid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spcBef>
                <a:spcPts val="400"/>
              </a:spcBef>
              <a:spcAft>
                <a:spcPts val="0"/>
              </a:spcAft>
            </a:pPr>
            <a:r>
              <a:rPr lang="en-AU" sz="1400" b="1">
                <a:effectLst/>
                <a:latin typeface="Arial Narrow"/>
                <a:ea typeface="Calibri"/>
                <a:cs typeface="Times New Roman"/>
              </a:rPr>
              <a:t>TRANSIT</a:t>
            </a:r>
            <a:endParaRPr lang="en-AU">
              <a:effectLst/>
              <a:ea typeface="Calibri"/>
              <a:cs typeface="Times New Roman"/>
            </a:endParaRPr>
          </a:p>
        </p:txBody>
      </p:sp>
      <p:sp>
        <p:nvSpPr>
          <p:cNvPr id="4" name="Right Arrow 3"/>
          <p:cNvSpPr/>
          <p:nvPr/>
        </p:nvSpPr>
        <p:spPr>
          <a:xfrm>
            <a:off x="7374885" y="2119630"/>
            <a:ext cx="1400815" cy="455256"/>
          </a:xfrm>
          <a:prstGeom prst="rightArrow">
            <a:avLst>
              <a:gd name="adj1" fmla="val 63974"/>
              <a:gd name="adj2" fmla="val 40684"/>
            </a:avLst>
          </a:prstGeom>
          <a:solidFill>
            <a:schemeClr val="accent3">
              <a:lumMod val="40000"/>
              <a:lumOff val="60000"/>
            </a:schemeClr>
          </a:solidFill>
          <a:ln>
            <a:no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spcBef>
                <a:spcPts val="400"/>
              </a:spcBef>
              <a:spcAft>
                <a:spcPts val="0"/>
              </a:spcAft>
            </a:pPr>
            <a:r>
              <a:rPr lang="en-AU" sz="1400" b="1">
                <a:effectLst/>
                <a:latin typeface="Arial Narrow"/>
                <a:ea typeface="Calibri"/>
                <a:cs typeface="Times New Roman"/>
              </a:rPr>
              <a:t>DESTINATION</a:t>
            </a:r>
            <a:endParaRPr lang="en-AU">
              <a:effectLst/>
              <a:ea typeface="Calibri"/>
              <a:cs typeface="Times New Roman"/>
            </a:endParaRPr>
          </a:p>
        </p:txBody>
      </p:sp>
      <p:sp>
        <p:nvSpPr>
          <p:cNvPr id="8" name="Title 7"/>
          <p:cNvSpPr>
            <a:spLocks noGrp="1"/>
          </p:cNvSpPr>
          <p:nvPr>
            <p:ph type="title"/>
          </p:nvPr>
        </p:nvSpPr>
        <p:spPr>
          <a:xfrm>
            <a:off x="680661" y="4636118"/>
            <a:ext cx="7830457" cy="532781"/>
          </a:xfrm>
        </p:spPr>
        <p:txBody>
          <a:bodyPr/>
          <a:lstStyle/>
          <a:p>
            <a:pPr algn="ctr"/>
            <a:r>
              <a:rPr lang="en-US" sz="2400" dirty="0" smtClean="0"/>
              <a:t>FIGURE 7.2 </a:t>
            </a:r>
            <a:r>
              <a:rPr lang="en-US" sz="2400" b="0" dirty="0" smtClean="0"/>
              <a:t>Stages </a:t>
            </a:r>
            <a:r>
              <a:rPr lang="en-US" sz="2400" b="0" dirty="0"/>
              <a:t>of the </a:t>
            </a:r>
            <a:r>
              <a:rPr lang="en-US" sz="2400" b="0" dirty="0" smtClean="0"/>
              <a:t>passenger journey.</a:t>
            </a:r>
            <a:endParaRPr lang="en-US" sz="2400" b="0" dirty="0"/>
          </a:p>
        </p:txBody>
      </p:sp>
    </p:spTree>
    <p:extLst>
      <p:ext uri="{BB962C8B-B14F-4D97-AF65-F5344CB8AC3E}">
        <p14:creationId xmlns:p14="http://schemas.microsoft.com/office/powerpoint/2010/main" val="823009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5520230" y="3840953"/>
            <a:ext cx="699165" cy="776508"/>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6185437" y="3648568"/>
            <a:ext cx="1691101" cy="799138"/>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rotWithShape="1">
          <a:blip r:embed="rId2">
            <a:extLst/>
          </a:blip>
          <a:srcRect l="6858" t="16173" r="4255" b="16050"/>
          <a:stretch/>
        </p:blipFill>
        <p:spPr>
          <a:xfrm>
            <a:off x="2877943" y="1775172"/>
            <a:ext cx="3667448" cy="2136378"/>
          </a:xfrm>
          <a:prstGeom prst="rect">
            <a:avLst/>
          </a:prstGeom>
          <a:noFill/>
          <a:ln>
            <a:noFill/>
          </a:ln>
        </p:spPr>
      </p:pic>
      <p:cxnSp>
        <p:nvCxnSpPr>
          <p:cNvPr id="11" name="Straight Connector 10"/>
          <p:cNvCxnSpPr/>
          <p:nvPr/>
        </p:nvCxnSpPr>
        <p:spPr>
          <a:xfrm>
            <a:off x="5551980" y="3823304"/>
            <a:ext cx="1363133" cy="1513924"/>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5612305" y="3817421"/>
            <a:ext cx="1363133" cy="1513924"/>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4541877" y="4611309"/>
            <a:ext cx="1717731" cy="811722"/>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832643" y="4822571"/>
            <a:ext cx="502209" cy="557764"/>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6746980" y="4183424"/>
            <a:ext cx="715272" cy="794397"/>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5268943" y="5080562"/>
            <a:ext cx="332419" cy="369192"/>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V="1">
            <a:off x="6591501" y="4120848"/>
            <a:ext cx="1691101" cy="799138"/>
          </a:xfrm>
          <a:prstGeom prst="line">
            <a:avLst/>
          </a:prstGeom>
          <a:ln w="190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9" name="Oval 8"/>
          <p:cNvSpPr/>
          <p:nvPr/>
        </p:nvSpPr>
        <p:spPr>
          <a:xfrm rot="3916510">
            <a:off x="2040273" y="256402"/>
            <a:ext cx="6052783" cy="5982014"/>
          </a:xfrm>
          <a:prstGeom prst="ellipse">
            <a:avLst/>
          </a:prstGeom>
          <a:solidFill>
            <a:schemeClr val="accent4">
              <a:lumMod val="20000"/>
              <a:lumOff val="80000"/>
              <a:alpha val="15000"/>
            </a:schemeClr>
          </a:solidFill>
          <a:ln>
            <a:solidFill>
              <a:schemeClr val="accent4">
                <a:lumMod val="75000"/>
              </a:schemeClr>
            </a:solidFill>
            <a:prstDash val="sysDash"/>
          </a:ln>
          <a:effectLst>
            <a:outerShdw blurRad="50800" dist="50800" dir="6420000" algn="tl" rotWithShape="0">
              <a:prstClr val="black">
                <a:alpha val="40000"/>
              </a:prstClr>
            </a:outerShdw>
          </a:effectLst>
          <a:scene3d>
            <a:camera prst="orthographicFront">
              <a:rot lat="1680000" lon="19200000" rev="21184044"/>
            </a:camera>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Oval 2"/>
          <p:cNvSpPr/>
          <p:nvPr/>
        </p:nvSpPr>
        <p:spPr>
          <a:xfrm rot="3916510">
            <a:off x="2837526" y="1012195"/>
            <a:ext cx="3852818" cy="3937009"/>
          </a:xfrm>
          <a:prstGeom prst="ellipse">
            <a:avLst/>
          </a:prstGeom>
          <a:solidFill>
            <a:schemeClr val="accent6">
              <a:lumMod val="20000"/>
              <a:lumOff val="80000"/>
              <a:alpha val="15000"/>
            </a:schemeClr>
          </a:solidFill>
          <a:ln>
            <a:solidFill>
              <a:schemeClr val="accent6"/>
            </a:solidFill>
            <a:prstDash val="sysDash"/>
          </a:ln>
          <a:effectLst>
            <a:outerShdw blurRad="50800" dist="50800" dir="6420000" algn="tl" rotWithShape="0">
              <a:prstClr val="black">
                <a:alpha val="40000"/>
              </a:prstClr>
            </a:outerShdw>
          </a:effectLst>
          <a:scene3d>
            <a:camera prst="orthographicFront">
              <a:rot lat="1680000" lon="19200000" rev="21184044"/>
            </a:camera>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Oval 6"/>
          <p:cNvSpPr/>
          <p:nvPr/>
        </p:nvSpPr>
        <p:spPr>
          <a:xfrm rot="2649687">
            <a:off x="4781889" y="3364769"/>
            <a:ext cx="1163610" cy="659550"/>
          </a:xfrm>
          <a:prstGeom prst="ellipse">
            <a:avLst/>
          </a:prstGeom>
          <a:solidFill>
            <a:schemeClr val="accent2">
              <a:lumMod val="20000"/>
              <a:lumOff val="80000"/>
              <a:alpha val="25000"/>
            </a:schemeClr>
          </a:solidFill>
          <a:ln>
            <a:solidFill>
              <a:schemeClr val="accent2">
                <a:lumMod val="75000"/>
              </a:schemeClr>
            </a:solidFill>
            <a:prstDash val="sysDash"/>
          </a:ln>
          <a:effectLst>
            <a:outerShdw blurRad="50800" dist="50800" dir="6420000" algn="tl" rotWithShape="0">
              <a:prstClr val="black">
                <a:alpha val="40000"/>
              </a:prstClr>
            </a:outerShdw>
          </a:effectLst>
          <a:scene3d>
            <a:camera prst="orthographicFront">
              <a:rot lat="1680000" lon="19200000" rev="20791926"/>
            </a:camera>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Oval 7"/>
          <p:cNvSpPr/>
          <p:nvPr/>
        </p:nvSpPr>
        <p:spPr>
          <a:xfrm rot="2649687">
            <a:off x="4466674" y="2231342"/>
            <a:ext cx="813542" cy="602855"/>
          </a:xfrm>
          <a:prstGeom prst="ellipse">
            <a:avLst/>
          </a:prstGeom>
          <a:solidFill>
            <a:schemeClr val="accent3">
              <a:lumMod val="20000"/>
              <a:lumOff val="80000"/>
              <a:alpha val="25000"/>
            </a:schemeClr>
          </a:solidFill>
          <a:ln>
            <a:solidFill>
              <a:schemeClr val="accent3"/>
            </a:solidFill>
            <a:prstDash val="sysDash"/>
          </a:ln>
          <a:effectLst>
            <a:outerShdw blurRad="50800" dist="50800" dir="6420000" algn="tl" rotWithShape="0">
              <a:prstClr val="black">
                <a:alpha val="40000"/>
              </a:prstClr>
            </a:outerShdw>
          </a:effectLst>
          <a:scene3d>
            <a:camera prst="orthographicFront">
              <a:rot lat="1681460" lon="19200000" rev="20287093"/>
            </a:camera>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9" name="Oval 38"/>
          <p:cNvSpPr/>
          <p:nvPr/>
        </p:nvSpPr>
        <p:spPr>
          <a:xfrm rot="2649687">
            <a:off x="5425653" y="2889293"/>
            <a:ext cx="813542" cy="602855"/>
          </a:xfrm>
          <a:prstGeom prst="ellipse">
            <a:avLst/>
          </a:prstGeom>
          <a:solidFill>
            <a:schemeClr val="accent1">
              <a:lumMod val="20000"/>
              <a:lumOff val="80000"/>
              <a:alpha val="25000"/>
            </a:schemeClr>
          </a:solidFill>
          <a:ln>
            <a:solidFill>
              <a:schemeClr val="accent1">
                <a:lumMod val="75000"/>
              </a:schemeClr>
            </a:solidFill>
            <a:prstDash val="sysDash"/>
          </a:ln>
          <a:effectLst>
            <a:outerShdw blurRad="50800" dist="50800" dir="6420000" algn="tl" rotWithShape="0">
              <a:prstClr val="black">
                <a:alpha val="40000"/>
              </a:prstClr>
            </a:outerShdw>
          </a:effectLst>
          <a:scene3d>
            <a:camera prst="orthographicFront">
              <a:rot lat="1681460" lon="19200000" rev="20287093"/>
            </a:camera>
            <a:lightRig rig="threePt" dir="t"/>
          </a:scene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4" name="Oval 33"/>
          <p:cNvSpPr/>
          <p:nvPr/>
        </p:nvSpPr>
        <p:spPr>
          <a:xfrm>
            <a:off x="6712795" y="5097976"/>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5" name="Oval 34"/>
          <p:cNvSpPr/>
          <p:nvPr/>
        </p:nvSpPr>
        <p:spPr>
          <a:xfrm>
            <a:off x="5824897" y="4125745"/>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0" name="Oval 39"/>
          <p:cNvSpPr/>
          <p:nvPr/>
        </p:nvSpPr>
        <p:spPr>
          <a:xfrm>
            <a:off x="5929645" y="3353504"/>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2" name="Freeform 41"/>
          <p:cNvSpPr/>
          <p:nvPr/>
        </p:nvSpPr>
        <p:spPr>
          <a:xfrm>
            <a:off x="6780655" y="5168989"/>
            <a:ext cx="344045" cy="315918"/>
          </a:xfrm>
          <a:custGeom>
            <a:avLst/>
            <a:gdLst>
              <a:gd name="connsiteX0" fmla="*/ 0 w 552667"/>
              <a:gd name="connsiteY0" fmla="*/ 0 h 340989"/>
              <a:gd name="connsiteX1" fmla="*/ 0 w 552667"/>
              <a:gd name="connsiteY1" fmla="*/ 340989 h 340989"/>
              <a:gd name="connsiteX2" fmla="*/ 552667 w 552667"/>
              <a:gd name="connsiteY2" fmla="*/ 340989 h 340989"/>
            </a:gdLst>
            <a:ahLst/>
            <a:cxnLst>
              <a:cxn ang="0">
                <a:pos x="connsiteX0" y="connsiteY0"/>
              </a:cxn>
              <a:cxn ang="0">
                <a:pos x="connsiteX1" y="connsiteY1"/>
              </a:cxn>
              <a:cxn ang="0">
                <a:pos x="connsiteX2" y="connsiteY2"/>
              </a:cxn>
            </a:cxnLst>
            <a:rect l="l" t="t" r="r" b="b"/>
            <a:pathLst>
              <a:path w="552667" h="340989">
                <a:moveTo>
                  <a:pt x="0" y="0"/>
                </a:moveTo>
                <a:lnTo>
                  <a:pt x="0" y="340989"/>
                </a:lnTo>
                <a:lnTo>
                  <a:pt x="552667" y="340989"/>
                </a:lnTo>
              </a:path>
            </a:pathLst>
          </a:custGeom>
          <a:ln w="12700" cmpd="sng">
            <a:solidFill>
              <a:schemeClr val="accent3"/>
            </a:solidFill>
          </a:ln>
          <a:effectLst/>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3" name="TextBox 42"/>
          <p:cNvSpPr txBox="1"/>
          <p:nvPr/>
        </p:nvSpPr>
        <p:spPr>
          <a:xfrm>
            <a:off x="7092963" y="5343288"/>
            <a:ext cx="1771637" cy="461665"/>
          </a:xfrm>
          <a:prstGeom prst="rect">
            <a:avLst/>
          </a:prstGeom>
          <a:noFill/>
        </p:spPr>
        <p:txBody>
          <a:bodyPr wrap="square" rtlCol="0">
            <a:spAutoFit/>
          </a:bodyPr>
          <a:lstStyle/>
          <a:p>
            <a:r>
              <a:rPr lang="en-US" sz="1200" dirty="0" smtClean="0">
                <a:latin typeface="Arial"/>
                <a:cs typeface="Arial"/>
              </a:rPr>
              <a:t>Notification &amp; offer to book later flight if late</a:t>
            </a:r>
            <a:endParaRPr lang="en-US" sz="1200" dirty="0">
              <a:latin typeface="Arial"/>
              <a:cs typeface="Arial"/>
            </a:endParaRPr>
          </a:p>
        </p:txBody>
      </p:sp>
      <p:sp>
        <p:nvSpPr>
          <p:cNvPr id="44" name="Freeform 43"/>
          <p:cNvSpPr/>
          <p:nvPr/>
        </p:nvSpPr>
        <p:spPr>
          <a:xfrm>
            <a:off x="2331571" y="3953809"/>
            <a:ext cx="2884218" cy="229077"/>
          </a:xfrm>
          <a:custGeom>
            <a:avLst/>
            <a:gdLst>
              <a:gd name="connsiteX0" fmla="*/ 0 w 552667"/>
              <a:gd name="connsiteY0" fmla="*/ 0 h 340989"/>
              <a:gd name="connsiteX1" fmla="*/ 0 w 552667"/>
              <a:gd name="connsiteY1" fmla="*/ 340989 h 340989"/>
              <a:gd name="connsiteX2" fmla="*/ 552667 w 552667"/>
              <a:gd name="connsiteY2" fmla="*/ 340989 h 340989"/>
              <a:gd name="connsiteX0" fmla="*/ 3080828 w 3080828"/>
              <a:gd name="connsiteY0" fmla="*/ 0 h 340989"/>
              <a:gd name="connsiteX1" fmla="*/ 3080828 w 3080828"/>
              <a:gd name="connsiteY1" fmla="*/ 340989 h 340989"/>
              <a:gd name="connsiteX2" fmla="*/ 0 w 3080828"/>
              <a:gd name="connsiteY2" fmla="*/ 329231 h 340989"/>
            </a:gdLst>
            <a:ahLst/>
            <a:cxnLst>
              <a:cxn ang="0">
                <a:pos x="connsiteX0" y="connsiteY0"/>
              </a:cxn>
              <a:cxn ang="0">
                <a:pos x="connsiteX1" y="connsiteY1"/>
              </a:cxn>
              <a:cxn ang="0">
                <a:pos x="connsiteX2" y="connsiteY2"/>
              </a:cxn>
            </a:cxnLst>
            <a:rect l="l" t="t" r="r" b="b"/>
            <a:pathLst>
              <a:path w="3080828" h="340989">
                <a:moveTo>
                  <a:pt x="3080828" y="0"/>
                </a:moveTo>
                <a:lnTo>
                  <a:pt x="3080828" y="340989"/>
                </a:lnTo>
                <a:lnTo>
                  <a:pt x="0" y="329231"/>
                </a:lnTo>
              </a:path>
            </a:pathLst>
          </a:custGeom>
          <a:ln w="12700" cmpd="sng">
            <a:solidFill>
              <a:schemeClr val="accent3"/>
            </a:solidFill>
          </a:ln>
          <a:effectLst/>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5" name="TextBox 44"/>
          <p:cNvSpPr txBox="1"/>
          <p:nvPr/>
        </p:nvSpPr>
        <p:spPr>
          <a:xfrm>
            <a:off x="1939270" y="4512170"/>
            <a:ext cx="907295" cy="427722"/>
          </a:xfrm>
          <a:prstGeom prst="rect">
            <a:avLst/>
          </a:prstGeom>
          <a:noFill/>
        </p:spPr>
        <p:txBody>
          <a:bodyPr wrap="none" rtlCol="0">
            <a:spAutoFit/>
          </a:bodyPr>
          <a:lstStyle/>
          <a:p>
            <a:pPr algn="r"/>
            <a:r>
              <a:rPr lang="en-US" sz="1200" dirty="0" smtClean="0">
                <a:latin typeface="Arial"/>
                <a:cs typeface="Arial"/>
              </a:rPr>
              <a:t>Directions</a:t>
            </a:r>
            <a:br>
              <a:rPr lang="en-US" sz="1200" dirty="0" smtClean="0">
                <a:latin typeface="Arial"/>
                <a:cs typeface="Arial"/>
              </a:rPr>
            </a:br>
            <a:r>
              <a:rPr lang="en-US" sz="1200" dirty="0" smtClean="0">
                <a:latin typeface="Arial"/>
                <a:cs typeface="Arial"/>
              </a:rPr>
              <a:t>to</a:t>
            </a:r>
            <a:r>
              <a:rPr lang="en-US" sz="1200" dirty="0">
                <a:latin typeface="Arial"/>
                <a:cs typeface="Arial"/>
              </a:rPr>
              <a:t> </a:t>
            </a:r>
            <a:r>
              <a:rPr lang="en-US" sz="1200" dirty="0" smtClean="0">
                <a:latin typeface="Arial"/>
                <a:cs typeface="Arial"/>
              </a:rPr>
              <a:t>terminal</a:t>
            </a:r>
            <a:endParaRPr lang="en-US" sz="1200" dirty="0">
              <a:latin typeface="Arial"/>
              <a:cs typeface="Arial"/>
            </a:endParaRPr>
          </a:p>
        </p:txBody>
      </p:sp>
      <p:sp>
        <p:nvSpPr>
          <p:cNvPr id="48" name="Freeform 47"/>
          <p:cNvSpPr/>
          <p:nvPr/>
        </p:nvSpPr>
        <p:spPr>
          <a:xfrm>
            <a:off x="1817481" y="3046808"/>
            <a:ext cx="3380816" cy="50093"/>
          </a:xfrm>
          <a:custGeom>
            <a:avLst/>
            <a:gdLst>
              <a:gd name="connsiteX0" fmla="*/ 0 w 552667"/>
              <a:gd name="connsiteY0" fmla="*/ 0 h 340989"/>
              <a:gd name="connsiteX1" fmla="*/ 0 w 552667"/>
              <a:gd name="connsiteY1" fmla="*/ 340989 h 340989"/>
              <a:gd name="connsiteX2" fmla="*/ 552667 w 552667"/>
              <a:gd name="connsiteY2" fmla="*/ 340989 h 340989"/>
              <a:gd name="connsiteX0" fmla="*/ 3080828 w 3080828"/>
              <a:gd name="connsiteY0" fmla="*/ 0 h 340989"/>
              <a:gd name="connsiteX1" fmla="*/ 3080828 w 3080828"/>
              <a:gd name="connsiteY1" fmla="*/ 340989 h 340989"/>
              <a:gd name="connsiteX2" fmla="*/ 0 w 3080828"/>
              <a:gd name="connsiteY2" fmla="*/ 329231 h 340989"/>
            </a:gdLst>
            <a:ahLst/>
            <a:cxnLst>
              <a:cxn ang="0">
                <a:pos x="connsiteX0" y="connsiteY0"/>
              </a:cxn>
              <a:cxn ang="0">
                <a:pos x="connsiteX1" y="connsiteY1"/>
              </a:cxn>
              <a:cxn ang="0">
                <a:pos x="connsiteX2" y="connsiteY2"/>
              </a:cxn>
            </a:cxnLst>
            <a:rect l="l" t="t" r="r" b="b"/>
            <a:pathLst>
              <a:path w="3080828" h="340989">
                <a:moveTo>
                  <a:pt x="3080828" y="0"/>
                </a:moveTo>
                <a:lnTo>
                  <a:pt x="3080828" y="340989"/>
                </a:lnTo>
                <a:lnTo>
                  <a:pt x="0" y="329231"/>
                </a:lnTo>
              </a:path>
            </a:pathLst>
          </a:custGeom>
          <a:ln w="12700" cmpd="sng">
            <a:solidFill>
              <a:schemeClr val="accent3"/>
            </a:solidFill>
          </a:ln>
          <a:effectLst/>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9" name="Freeform 48"/>
          <p:cNvSpPr/>
          <p:nvPr/>
        </p:nvSpPr>
        <p:spPr>
          <a:xfrm>
            <a:off x="2830463" y="4181154"/>
            <a:ext cx="3053869" cy="513911"/>
          </a:xfrm>
          <a:custGeom>
            <a:avLst/>
            <a:gdLst>
              <a:gd name="connsiteX0" fmla="*/ 0 w 552667"/>
              <a:gd name="connsiteY0" fmla="*/ 0 h 340989"/>
              <a:gd name="connsiteX1" fmla="*/ 0 w 552667"/>
              <a:gd name="connsiteY1" fmla="*/ 340989 h 340989"/>
              <a:gd name="connsiteX2" fmla="*/ 552667 w 552667"/>
              <a:gd name="connsiteY2" fmla="*/ 340989 h 340989"/>
              <a:gd name="connsiteX0" fmla="*/ 3080828 w 3080828"/>
              <a:gd name="connsiteY0" fmla="*/ 0 h 340989"/>
              <a:gd name="connsiteX1" fmla="*/ 3080828 w 3080828"/>
              <a:gd name="connsiteY1" fmla="*/ 340989 h 340989"/>
              <a:gd name="connsiteX2" fmla="*/ 0 w 3080828"/>
              <a:gd name="connsiteY2" fmla="*/ 329231 h 340989"/>
            </a:gdLst>
            <a:ahLst/>
            <a:cxnLst>
              <a:cxn ang="0">
                <a:pos x="connsiteX0" y="connsiteY0"/>
              </a:cxn>
              <a:cxn ang="0">
                <a:pos x="connsiteX1" y="connsiteY1"/>
              </a:cxn>
              <a:cxn ang="0">
                <a:pos x="connsiteX2" y="connsiteY2"/>
              </a:cxn>
            </a:cxnLst>
            <a:rect l="l" t="t" r="r" b="b"/>
            <a:pathLst>
              <a:path w="3080828" h="340989">
                <a:moveTo>
                  <a:pt x="3080828" y="0"/>
                </a:moveTo>
                <a:lnTo>
                  <a:pt x="3080828" y="340989"/>
                </a:lnTo>
                <a:lnTo>
                  <a:pt x="0" y="329231"/>
                </a:lnTo>
              </a:path>
            </a:pathLst>
          </a:custGeom>
          <a:ln w="12700" cmpd="sng">
            <a:solidFill>
              <a:schemeClr val="accent3"/>
            </a:solidFill>
          </a:ln>
          <a:effectLst/>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cxnSp>
        <p:nvCxnSpPr>
          <p:cNvPr id="54" name="Straight Connector 53"/>
          <p:cNvCxnSpPr/>
          <p:nvPr/>
        </p:nvCxnSpPr>
        <p:spPr>
          <a:xfrm flipV="1">
            <a:off x="6025453" y="1276011"/>
            <a:ext cx="0" cy="209168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1466656" y="4013835"/>
            <a:ext cx="898804" cy="427722"/>
          </a:xfrm>
          <a:prstGeom prst="rect">
            <a:avLst/>
          </a:prstGeom>
          <a:noFill/>
        </p:spPr>
        <p:txBody>
          <a:bodyPr wrap="none" rtlCol="0">
            <a:spAutoFit/>
          </a:bodyPr>
          <a:lstStyle/>
          <a:p>
            <a:pPr algn="r"/>
            <a:r>
              <a:rPr lang="en-US" sz="1200" dirty="0" smtClean="0">
                <a:latin typeface="Arial"/>
                <a:cs typeface="Arial"/>
              </a:rPr>
              <a:t>Parking</a:t>
            </a:r>
            <a:br>
              <a:rPr lang="en-US" sz="1200" dirty="0" smtClean="0">
                <a:latin typeface="Arial"/>
                <a:cs typeface="Arial"/>
              </a:rPr>
            </a:br>
            <a:r>
              <a:rPr lang="en-US" sz="1200" dirty="0" smtClean="0">
                <a:latin typeface="Arial"/>
                <a:cs typeface="Arial"/>
              </a:rPr>
              <a:t>availability</a:t>
            </a:r>
            <a:endParaRPr lang="en-US" sz="1200" dirty="0">
              <a:latin typeface="Arial"/>
              <a:cs typeface="Arial"/>
            </a:endParaRPr>
          </a:p>
        </p:txBody>
      </p:sp>
      <p:sp>
        <p:nvSpPr>
          <p:cNvPr id="62" name="TextBox 61"/>
          <p:cNvSpPr txBox="1"/>
          <p:nvPr/>
        </p:nvSpPr>
        <p:spPr>
          <a:xfrm>
            <a:off x="88900" y="2954873"/>
            <a:ext cx="1772024" cy="461665"/>
          </a:xfrm>
          <a:prstGeom prst="rect">
            <a:avLst/>
          </a:prstGeom>
          <a:noFill/>
        </p:spPr>
        <p:txBody>
          <a:bodyPr wrap="square" rtlCol="0">
            <a:spAutoFit/>
          </a:bodyPr>
          <a:lstStyle/>
          <a:p>
            <a:pPr algn="r"/>
            <a:r>
              <a:rPr lang="en-US" sz="1200" dirty="0" smtClean="0">
                <a:latin typeface="Arial"/>
                <a:cs typeface="Arial"/>
              </a:rPr>
              <a:t>Automatic check-in upon entry to terminal</a:t>
            </a:r>
            <a:endParaRPr lang="en-US" sz="1200" dirty="0">
              <a:latin typeface="Arial"/>
              <a:cs typeface="Arial"/>
            </a:endParaRPr>
          </a:p>
        </p:txBody>
      </p:sp>
      <p:sp>
        <p:nvSpPr>
          <p:cNvPr id="63" name="TextBox 62"/>
          <p:cNvSpPr txBox="1"/>
          <p:nvPr/>
        </p:nvSpPr>
        <p:spPr>
          <a:xfrm>
            <a:off x="6356363" y="1142738"/>
            <a:ext cx="1263637" cy="427722"/>
          </a:xfrm>
          <a:prstGeom prst="rect">
            <a:avLst/>
          </a:prstGeom>
          <a:noFill/>
        </p:spPr>
        <p:txBody>
          <a:bodyPr wrap="square" rtlCol="0">
            <a:spAutoFit/>
          </a:bodyPr>
          <a:lstStyle/>
          <a:p>
            <a:r>
              <a:rPr lang="en-US" sz="1200" dirty="0" smtClean="0">
                <a:latin typeface="Arial"/>
                <a:cs typeface="Arial"/>
              </a:rPr>
              <a:t>Automated parking entry</a:t>
            </a:r>
            <a:endParaRPr lang="en-US" sz="1200" dirty="0">
              <a:latin typeface="Arial"/>
              <a:cs typeface="Arial"/>
            </a:endParaRPr>
          </a:p>
        </p:txBody>
      </p:sp>
      <p:cxnSp>
        <p:nvCxnSpPr>
          <p:cNvPr id="64" name="Straight Connector 63"/>
          <p:cNvCxnSpPr/>
          <p:nvPr/>
        </p:nvCxnSpPr>
        <p:spPr>
          <a:xfrm flipH="1">
            <a:off x="6017187" y="1287005"/>
            <a:ext cx="370913" cy="3083"/>
          </a:xfrm>
          <a:prstGeom prst="line">
            <a:avLst/>
          </a:prstGeom>
          <a:ln w="12700" cmpd="sng">
            <a:solidFill>
              <a:srgbClr val="C32D2E"/>
            </a:solidFill>
          </a:ln>
          <a:effectLst/>
        </p:spPr>
        <p:style>
          <a:lnRef idx="2">
            <a:schemeClr val="accent1"/>
          </a:lnRef>
          <a:fillRef idx="0">
            <a:schemeClr val="accent1"/>
          </a:fillRef>
          <a:effectRef idx="1">
            <a:schemeClr val="accent1"/>
          </a:effectRef>
          <a:fontRef idx="minor">
            <a:schemeClr val="tx1"/>
          </a:fontRef>
        </p:style>
      </p:cxnSp>
      <p:sp>
        <p:nvSpPr>
          <p:cNvPr id="36" name="Oval 35"/>
          <p:cNvSpPr/>
          <p:nvPr/>
        </p:nvSpPr>
        <p:spPr>
          <a:xfrm>
            <a:off x="5142772" y="3831804"/>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7" name="Oval 36"/>
          <p:cNvSpPr/>
          <p:nvPr/>
        </p:nvSpPr>
        <p:spPr>
          <a:xfrm>
            <a:off x="5100257" y="2628320"/>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38" name="Oval 37"/>
          <p:cNvSpPr/>
          <p:nvPr/>
        </p:nvSpPr>
        <p:spPr>
          <a:xfrm>
            <a:off x="5143754" y="3011202"/>
            <a:ext cx="153524" cy="142236"/>
          </a:xfrm>
          <a:prstGeom prst="ellipse">
            <a:avLst/>
          </a:prstGeom>
          <a:solidFill>
            <a:schemeClr val="accent3"/>
          </a:solidFill>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cxnSp>
        <p:nvCxnSpPr>
          <p:cNvPr id="57" name="Straight Connector 56"/>
          <p:cNvCxnSpPr/>
          <p:nvPr/>
        </p:nvCxnSpPr>
        <p:spPr>
          <a:xfrm flipH="1">
            <a:off x="5204386" y="2690272"/>
            <a:ext cx="821067" cy="0"/>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47" name="Title 7"/>
          <p:cNvSpPr txBox="1">
            <a:spLocks/>
          </p:cNvSpPr>
          <p:nvPr/>
        </p:nvSpPr>
        <p:spPr>
          <a:xfrm>
            <a:off x="769561" y="5893418"/>
            <a:ext cx="7830457" cy="532781"/>
          </a:xfrm>
          <a:prstGeom prst="rect">
            <a:avLst/>
          </a:prstGeom>
        </p:spPr>
        <p:txBody>
          <a:bodyPr/>
          <a:lstStyle>
            <a:lvl1pPr algn="l" rtl="0" eaLnBrk="1" fontAlgn="base" hangingPunct="1">
              <a:lnSpc>
                <a:spcPts val="3200"/>
              </a:lnSpc>
              <a:spcBef>
                <a:spcPct val="0"/>
              </a:spcBef>
              <a:spcAft>
                <a:spcPct val="0"/>
              </a:spcAft>
              <a:defRPr lang="en-GB" sz="3200" b="1" baseline="0" dirty="0">
                <a:solidFill>
                  <a:schemeClr val="tx1"/>
                </a:solidFill>
                <a:latin typeface="+mj-lt"/>
                <a:ea typeface="+mj-ea"/>
                <a:cs typeface="+mj-cs"/>
              </a:defRPr>
            </a:lvl1pPr>
            <a:lvl2pPr algn="l" rtl="0" eaLnBrk="1" fontAlgn="base" hangingPunct="1">
              <a:lnSpc>
                <a:spcPts val="3200"/>
              </a:lnSpc>
              <a:spcBef>
                <a:spcPct val="0"/>
              </a:spcBef>
              <a:spcAft>
                <a:spcPct val="0"/>
              </a:spcAft>
              <a:defRPr sz="3200" b="1">
                <a:solidFill>
                  <a:schemeClr val="tx2"/>
                </a:solidFill>
                <a:latin typeface="Arial" charset="0"/>
              </a:defRPr>
            </a:lvl2pPr>
            <a:lvl3pPr algn="l" rtl="0" eaLnBrk="1" fontAlgn="base" hangingPunct="1">
              <a:lnSpc>
                <a:spcPts val="3200"/>
              </a:lnSpc>
              <a:spcBef>
                <a:spcPct val="0"/>
              </a:spcBef>
              <a:spcAft>
                <a:spcPct val="0"/>
              </a:spcAft>
              <a:defRPr sz="3200" b="1">
                <a:solidFill>
                  <a:schemeClr val="tx2"/>
                </a:solidFill>
                <a:latin typeface="Arial" charset="0"/>
              </a:defRPr>
            </a:lvl3pPr>
            <a:lvl4pPr algn="l" rtl="0" eaLnBrk="1" fontAlgn="base" hangingPunct="1">
              <a:lnSpc>
                <a:spcPts val="3200"/>
              </a:lnSpc>
              <a:spcBef>
                <a:spcPct val="0"/>
              </a:spcBef>
              <a:spcAft>
                <a:spcPct val="0"/>
              </a:spcAft>
              <a:defRPr sz="3200" b="1">
                <a:solidFill>
                  <a:schemeClr val="tx2"/>
                </a:solidFill>
                <a:latin typeface="Arial" charset="0"/>
              </a:defRPr>
            </a:lvl4pPr>
            <a:lvl5pPr algn="l" rtl="0" eaLnBrk="1" fontAlgn="base" hangingPunct="1">
              <a:lnSpc>
                <a:spcPts val="3200"/>
              </a:lnSpc>
              <a:spcBef>
                <a:spcPct val="0"/>
              </a:spcBef>
              <a:spcAft>
                <a:spcPct val="0"/>
              </a:spcAft>
              <a:defRPr sz="3200" b="1">
                <a:solidFill>
                  <a:schemeClr val="tx2"/>
                </a:solidFill>
                <a:latin typeface="Arial" charset="0"/>
              </a:defRPr>
            </a:lvl5pPr>
            <a:lvl6pPr marL="457200" algn="l" rtl="0" eaLnBrk="1" fontAlgn="base" hangingPunct="1">
              <a:lnSpc>
                <a:spcPts val="3200"/>
              </a:lnSpc>
              <a:spcBef>
                <a:spcPct val="0"/>
              </a:spcBef>
              <a:spcAft>
                <a:spcPct val="0"/>
              </a:spcAft>
              <a:defRPr sz="3200" b="1">
                <a:solidFill>
                  <a:schemeClr val="tx2"/>
                </a:solidFill>
                <a:latin typeface="Arial" charset="0"/>
              </a:defRPr>
            </a:lvl6pPr>
            <a:lvl7pPr marL="914400" algn="l" rtl="0" eaLnBrk="1" fontAlgn="base" hangingPunct="1">
              <a:lnSpc>
                <a:spcPts val="3200"/>
              </a:lnSpc>
              <a:spcBef>
                <a:spcPct val="0"/>
              </a:spcBef>
              <a:spcAft>
                <a:spcPct val="0"/>
              </a:spcAft>
              <a:defRPr sz="3200" b="1">
                <a:solidFill>
                  <a:schemeClr val="tx2"/>
                </a:solidFill>
                <a:latin typeface="Arial" charset="0"/>
              </a:defRPr>
            </a:lvl7pPr>
            <a:lvl8pPr marL="1371600" algn="l" rtl="0" eaLnBrk="1" fontAlgn="base" hangingPunct="1">
              <a:lnSpc>
                <a:spcPts val="3200"/>
              </a:lnSpc>
              <a:spcBef>
                <a:spcPct val="0"/>
              </a:spcBef>
              <a:spcAft>
                <a:spcPct val="0"/>
              </a:spcAft>
              <a:defRPr sz="3200" b="1">
                <a:solidFill>
                  <a:schemeClr val="tx2"/>
                </a:solidFill>
                <a:latin typeface="Arial" charset="0"/>
              </a:defRPr>
            </a:lvl8pPr>
            <a:lvl9pPr marL="1828800" algn="l" rtl="0" eaLnBrk="1" fontAlgn="base" hangingPunct="1">
              <a:lnSpc>
                <a:spcPts val="3200"/>
              </a:lnSpc>
              <a:spcBef>
                <a:spcPct val="0"/>
              </a:spcBef>
              <a:spcAft>
                <a:spcPct val="0"/>
              </a:spcAft>
              <a:defRPr sz="3200" b="1">
                <a:solidFill>
                  <a:schemeClr val="tx2"/>
                </a:solidFill>
                <a:latin typeface="Arial" charset="0"/>
              </a:defRPr>
            </a:lvl9pPr>
          </a:lstStyle>
          <a:p>
            <a:pPr algn="ctr"/>
            <a:r>
              <a:rPr lang="en-US" sz="2400" dirty="0" smtClean="0"/>
              <a:t>FIGURE 7.3 </a:t>
            </a:r>
            <a:r>
              <a:rPr lang="en-US" sz="2400" b="0" dirty="0" smtClean="0"/>
              <a:t>Example </a:t>
            </a:r>
            <a:r>
              <a:rPr lang="en-US" sz="2400" b="0" dirty="0"/>
              <a:t>of geofencing around an </a:t>
            </a:r>
            <a:r>
              <a:rPr lang="en-US" sz="2400" b="0" dirty="0" smtClean="0"/>
              <a:t>airport.</a:t>
            </a:r>
            <a:endParaRPr lang="en-US" sz="2400" b="0" dirty="0"/>
          </a:p>
        </p:txBody>
      </p:sp>
    </p:spTree>
    <p:extLst>
      <p:ext uri="{BB962C8B-B14F-4D97-AF65-F5344CB8AC3E}">
        <p14:creationId xmlns:p14="http://schemas.microsoft.com/office/powerpoint/2010/main" val="2633766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Check-in </a:t>
            </a:r>
            <a:r>
              <a:rPr lang="en-US" dirty="0" smtClean="0"/>
              <a:t>options</a:t>
            </a:r>
            <a:endParaRPr lang="en-US" dirty="0"/>
          </a:p>
        </p:txBody>
      </p:sp>
      <p:sp>
        <p:nvSpPr>
          <p:cNvPr id="4" name="Text Placeholder 3"/>
          <p:cNvSpPr>
            <a:spLocks noGrp="1"/>
          </p:cNvSpPr>
          <p:nvPr>
            <p:ph type="body" sz="quarter" idx="11"/>
          </p:nvPr>
        </p:nvSpPr>
        <p:spPr/>
        <p:txBody>
          <a:bodyPr/>
          <a:lstStyle/>
          <a:p>
            <a:pPr lvl="1"/>
            <a:r>
              <a:rPr lang="en-US" dirty="0" smtClean="0"/>
              <a:t>Online check-in</a:t>
            </a:r>
          </a:p>
          <a:p>
            <a:pPr lvl="1"/>
            <a:r>
              <a:rPr lang="en-US" dirty="0" smtClean="0"/>
              <a:t>Self-service kiosks</a:t>
            </a:r>
          </a:p>
          <a:p>
            <a:pPr lvl="1"/>
            <a:r>
              <a:rPr lang="en-US" dirty="0" smtClean="0"/>
              <a:t>Auto check-in using geofencing and smartphones</a:t>
            </a:r>
          </a:p>
          <a:p>
            <a:pPr lvl="1"/>
            <a:r>
              <a:rPr lang="en-US" dirty="0" smtClean="0"/>
              <a:t>Check-in counters</a:t>
            </a:r>
          </a:p>
          <a:p>
            <a:pPr lvl="1"/>
            <a:endParaRPr lang="en-US" dirty="0"/>
          </a:p>
        </p:txBody>
      </p:sp>
      <p:sp>
        <p:nvSpPr>
          <p:cNvPr id="2" name="Slide Number Placeholder 1"/>
          <p:cNvSpPr>
            <a:spLocks noGrp="1"/>
          </p:cNvSpPr>
          <p:nvPr>
            <p:ph type="sldNum" sz="quarter" idx="12"/>
          </p:nvPr>
        </p:nvSpPr>
        <p:spPr/>
        <p:txBody>
          <a:bodyPr/>
          <a:lstStyle/>
          <a:p>
            <a:fld id="{D9CD3496-1FC0-484C-8522-4A7EA21757C0}" type="slidenum">
              <a:rPr lang="en-AU" smtClean="0"/>
              <a:t>15</a:t>
            </a:fld>
            <a:endParaRPr lang="en-AU"/>
          </a:p>
        </p:txBody>
      </p:sp>
    </p:spTree>
    <p:extLst>
      <p:ext uri="{BB962C8B-B14F-4D97-AF65-F5344CB8AC3E}">
        <p14:creationId xmlns:p14="http://schemas.microsoft.com/office/powerpoint/2010/main" val="1450918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Key Steps in Security Scanning</a:t>
            </a:r>
            <a:endParaRPr lang="en-US" dirty="0"/>
          </a:p>
        </p:txBody>
      </p:sp>
      <p:graphicFrame>
        <p:nvGraphicFramePr>
          <p:cNvPr id="5" name="Diagram 4"/>
          <p:cNvGraphicFramePr/>
          <p:nvPr>
            <p:extLst>
              <p:ext uri="{D42A27DB-BD31-4B8C-83A1-F6EECF244321}">
                <p14:modId xmlns:p14="http://schemas.microsoft.com/office/powerpoint/2010/main" val="719667352"/>
              </p:ext>
            </p:extLst>
          </p:nvPr>
        </p:nvGraphicFramePr>
        <p:xfrm>
          <a:off x="680721" y="1783079"/>
          <a:ext cx="7829868" cy="432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D9CD3496-1FC0-484C-8522-4A7EA21757C0}" type="slidenum">
              <a:rPr lang="en-AU" smtClean="0"/>
              <a:t>16</a:t>
            </a:fld>
            <a:endParaRPr lang="en-AU"/>
          </a:p>
        </p:txBody>
      </p:sp>
    </p:spTree>
    <p:extLst>
      <p:ext uri="{BB962C8B-B14F-4D97-AF65-F5344CB8AC3E}">
        <p14:creationId xmlns:p14="http://schemas.microsoft.com/office/powerpoint/2010/main" val="1282579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Pre-boarding technologies</a:t>
            </a:r>
            <a:endParaRPr lang="en-US" dirty="0"/>
          </a:p>
        </p:txBody>
      </p:sp>
      <p:sp>
        <p:nvSpPr>
          <p:cNvPr id="3" name="Text Placeholder 2"/>
          <p:cNvSpPr>
            <a:spLocks noGrp="1"/>
          </p:cNvSpPr>
          <p:nvPr>
            <p:ph type="body" sz="quarter" idx="11"/>
          </p:nvPr>
        </p:nvSpPr>
        <p:spPr/>
        <p:txBody>
          <a:bodyPr>
            <a:normAutofit fontScale="92500" lnSpcReduction="10000"/>
          </a:bodyPr>
          <a:lstStyle/>
          <a:p>
            <a:pPr marL="1587" lvl="1" indent="0">
              <a:lnSpc>
                <a:spcPct val="110000"/>
              </a:lnSpc>
              <a:buNone/>
            </a:pPr>
            <a:r>
              <a:rPr lang="en-US" dirty="0" smtClean="0"/>
              <a:t>Passengers</a:t>
            </a:r>
          </a:p>
          <a:p>
            <a:pPr lvl="1">
              <a:lnSpc>
                <a:spcPct val="110000"/>
              </a:lnSpc>
            </a:pPr>
            <a:r>
              <a:rPr lang="en-US" sz="2400" dirty="0" smtClean="0"/>
              <a:t>Flight Information Display </a:t>
            </a:r>
            <a:r>
              <a:rPr lang="en-US" sz="2400" dirty="0"/>
              <a:t>S</a:t>
            </a:r>
            <a:r>
              <a:rPr lang="en-US" sz="2400" dirty="0" smtClean="0"/>
              <a:t>ystems (FIDS)</a:t>
            </a:r>
          </a:p>
          <a:p>
            <a:pPr lvl="1">
              <a:lnSpc>
                <a:spcPct val="110000"/>
              </a:lnSpc>
            </a:pPr>
            <a:r>
              <a:rPr lang="en-US" sz="2400" dirty="0" smtClean="0"/>
              <a:t>WiFi hotspots</a:t>
            </a:r>
          </a:p>
          <a:p>
            <a:pPr lvl="1">
              <a:lnSpc>
                <a:spcPct val="110000"/>
              </a:lnSpc>
            </a:pPr>
            <a:r>
              <a:rPr lang="en-US" sz="2400" dirty="0" smtClean="0"/>
              <a:t>Recharge stations</a:t>
            </a:r>
          </a:p>
          <a:p>
            <a:pPr lvl="1">
              <a:lnSpc>
                <a:spcPct val="110000"/>
              </a:lnSpc>
            </a:pPr>
            <a:r>
              <a:rPr lang="en-US" sz="2400" dirty="0" smtClean="0"/>
              <a:t>Mobile apps (e.g. airport navigation, </a:t>
            </a:r>
            <a:r>
              <a:rPr lang="en-US" sz="2400" dirty="0" err="1" smtClean="0"/>
              <a:t>GateGuru</a:t>
            </a:r>
            <a:r>
              <a:rPr lang="en-US" sz="2400" dirty="0" smtClean="0"/>
              <a:t>)</a:t>
            </a:r>
          </a:p>
          <a:p>
            <a:pPr>
              <a:lnSpc>
                <a:spcPct val="110000"/>
              </a:lnSpc>
              <a:spcBef>
                <a:spcPts val="1000"/>
              </a:spcBef>
            </a:pPr>
            <a:r>
              <a:rPr lang="en-US" dirty="0" smtClean="0"/>
              <a:t>Airports</a:t>
            </a:r>
          </a:p>
          <a:p>
            <a:pPr lvl="1">
              <a:lnSpc>
                <a:spcPct val="110000"/>
              </a:lnSpc>
            </a:pPr>
            <a:r>
              <a:rPr lang="en-US" sz="2400" dirty="0" smtClean="0"/>
              <a:t>Business intelligence tools (passenger volumes, queues, dwell times)</a:t>
            </a:r>
          </a:p>
          <a:p>
            <a:pPr lvl="1">
              <a:lnSpc>
                <a:spcPct val="110000"/>
              </a:lnSpc>
            </a:pPr>
            <a:r>
              <a:rPr lang="en-US" sz="2400" dirty="0" smtClean="0"/>
              <a:t>Point-of-sale (POS) systems</a:t>
            </a:r>
          </a:p>
          <a:p>
            <a:pPr lvl="1">
              <a:lnSpc>
                <a:spcPct val="110000"/>
              </a:lnSpc>
            </a:pPr>
            <a:r>
              <a:rPr lang="en-US" sz="2400" dirty="0" smtClean="0"/>
              <a:t>Alerts and notifications</a:t>
            </a:r>
          </a:p>
        </p:txBody>
      </p:sp>
      <p:sp>
        <p:nvSpPr>
          <p:cNvPr id="4" name="Slide Number Placeholder 3"/>
          <p:cNvSpPr>
            <a:spLocks noGrp="1"/>
          </p:cNvSpPr>
          <p:nvPr>
            <p:ph type="sldNum" sz="quarter" idx="12"/>
          </p:nvPr>
        </p:nvSpPr>
        <p:spPr/>
        <p:txBody>
          <a:bodyPr/>
          <a:lstStyle/>
          <a:p>
            <a:fld id="{FA145648-7FE8-402D-88EC-E9CFE9DCEB83}" type="slidenum">
              <a:rPr lang="en-AU" smtClean="0"/>
              <a:pPr/>
              <a:t>17</a:t>
            </a:fld>
            <a:endParaRPr lang="en-AU"/>
          </a:p>
        </p:txBody>
      </p:sp>
    </p:spTree>
    <p:extLst>
      <p:ext uri="{BB962C8B-B14F-4D97-AF65-F5344CB8AC3E}">
        <p14:creationId xmlns:p14="http://schemas.microsoft.com/office/powerpoint/2010/main" val="2456894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Arrival</a:t>
            </a:r>
            <a:endParaRPr lang="en-US" dirty="0"/>
          </a:p>
        </p:txBody>
      </p:sp>
      <p:sp>
        <p:nvSpPr>
          <p:cNvPr id="3" name="Text Placeholder 2"/>
          <p:cNvSpPr>
            <a:spLocks noGrp="1"/>
          </p:cNvSpPr>
          <p:nvPr>
            <p:ph type="body" sz="quarter" idx="11"/>
          </p:nvPr>
        </p:nvSpPr>
        <p:spPr/>
        <p:txBody>
          <a:bodyPr>
            <a:normAutofit/>
          </a:bodyPr>
          <a:lstStyle/>
          <a:p>
            <a:pPr lvl="1"/>
            <a:r>
              <a:rPr lang="en-US" sz="2400" dirty="0" smtClean="0"/>
              <a:t>Immigration databases (e.g. ‘No Fly List’)</a:t>
            </a:r>
          </a:p>
          <a:p>
            <a:pPr lvl="1"/>
            <a:r>
              <a:rPr lang="en-US" sz="2400" dirty="0"/>
              <a:t>e-passports</a:t>
            </a:r>
          </a:p>
          <a:p>
            <a:pPr lvl="1"/>
            <a:r>
              <a:rPr lang="en-US" sz="2400" dirty="0"/>
              <a:t>Scanners and cameras</a:t>
            </a:r>
          </a:p>
          <a:p>
            <a:pPr lvl="1"/>
            <a:r>
              <a:rPr lang="en-US" sz="2400" dirty="0" smtClean="0"/>
              <a:t>Passenger Identification: biometrics systems and future systems that will analyze walking </a:t>
            </a:r>
            <a:r>
              <a:rPr lang="en-US" sz="2400" dirty="0"/>
              <a:t>gait, body language, heart rhythms or DNA profiles </a:t>
            </a:r>
            <a:r>
              <a:rPr lang="en-US" sz="2400" dirty="0" smtClean="0"/>
              <a:t>to identify passengers</a:t>
            </a:r>
          </a:p>
          <a:p>
            <a:pPr lvl="1"/>
            <a:endParaRPr lang="en-US" sz="2400" dirty="0" smtClean="0"/>
          </a:p>
          <a:p>
            <a:pPr lvl="1"/>
            <a:endParaRPr lang="en-US" sz="2400"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18</a:t>
            </a:fld>
            <a:endParaRPr lang="en-AU"/>
          </a:p>
        </p:txBody>
      </p:sp>
    </p:spTree>
    <p:extLst>
      <p:ext uri="{BB962C8B-B14F-4D97-AF65-F5344CB8AC3E}">
        <p14:creationId xmlns:p14="http://schemas.microsoft.com/office/powerpoint/2010/main" val="865859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Baggage and cargo </a:t>
            </a:r>
            <a:r>
              <a:rPr lang="en-US" dirty="0"/>
              <a:t>h</a:t>
            </a:r>
            <a:r>
              <a:rPr lang="en-US" dirty="0" smtClean="0"/>
              <a:t>andling</a:t>
            </a:r>
            <a:endParaRPr lang="en-US" dirty="0"/>
          </a:p>
        </p:txBody>
      </p:sp>
      <p:sp>
        <p:nvSpPr>
          <p:cNvPr id="3" name="Text Placeholder 2"/>
          <p:cNvSpPr>
            <a:spLocks noGrp="1"/>
          </p:cNvSpPr>
          <p:nvPr>
            <p:ph type="body" sz="quarter" idx="11"/>
          </p:nvPr>
        </p:nvSpPr>
        <p:spPr>
          <a:xfrm>
            <a:off x="680720" y="1783079"/>
            <a:ext cx="8031479" cy="4328161"/>
          </a:xfrm>
        </p:spPr>
        <p:txBody>
          <a:bodyPr>
            <a:normAutofit/>
          </a:bodyPr>
          <a:lstStyle/>
          <a:p>
            <a:r>
              <a:rPr lang="en-US" dirty="0" smtClean="0"/>
              <a:t>Baggage handling systems (BHSs) </a:t>
            </a:r>
          </a:p>
          <a:p>
            <a:pPr lvl="1"/>
            <a:r>
              <a:rPr lang="en-US" dirty="0" smtClean="0"/>
              <a:t>Bag tags with optical bar codes</a:t>
            </a:r>
          </a:p>
          <a:p>
            <a:pPr lvl="1"/>
            <a:r>
              <a:rPr lang="en-US" dirty="0"/>
              <a:t>Conveyer belts and robotic systems for sorting</a:t>
            </a:r>
          </a:p>
          <a:p>
            <a:pPr lvl="1"/>
            <a:r>
              <a:rPr lang="en-US" dirty="0" smtClean="0"/>
              <a:t>Baggage tracking systems (e.g. Bagtrac)</a:t>
            </a:r>
          </a:p>
          <a:p>
            <a:pPr lvl="1"/>
            <a:r>
              <a:rPr lang="en-US" dirty="0" smtClean="0"/>
              <a:t>Lost baggage systems (e.g. World Tracer)</a:t>
            </a:r>
          </a:p>
          <a:p>
            <a:pPr lvl="1"/>
            <a:r>
              <a:rPr lang="en-US" dirty="0" smtClean="0"/>
              <a:t>Self-service bag drops</a:t>
            </a:r>
          </a:p>
          <a:p>
            <a:pPr lvl="1"/>
            <a:r>
              <a:rPr lang="en-US" dirty="0" smtClean="0"/>
              <a:t>RFID bag tags and chips in luggage</a:t>
            </a:r>
          </a:p>
          <a:p>
            <a:pPr lvl="1"/>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19</a:t>
            </a:fld>
            <a:endParaRPr lang="en-AU"/>
          </a:p>
        </p:txBody>
      </p:sp>
    </p:spTree>
    <p:extLst>
      <p:ext uri="{BB962C8B-B14F-4D97-AF65-F5344CB8AC3E}">
        <p14:creationId xmlns:p14="http://schemas.microsoft.com/office/powerpoint/2010/main" val="56506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563" y="2110852"/>
            <a:ext cx="7199855" cy="442818"/>
          </a:xfrm>
        </p:spPr>
        <p:txBody>
          <a:bodyPr/>
          <a:lstStyle/>
          <a:p>
            <a:pPr algn="ctr"/>
            <a:r>
              <a:rPr lang="en-US" sz="3600" dirty="0" smtClean="0"/>
              <a:t>Chapter 7</a:t>
            </a:r>
            <a:endParaRPr lang="en-US" sz="3600" dirty="0"/>
          </a:p>
        </p:txBody>
      </p:sp>
      <p:sp>
        <p:nvSpPr>
          <p:cNvPr id="3" name="Text Placeholder 2"/>
          <p:cNvSpPr>
            <a:spLocks noGrp="1"/>
          </p:cNvSpPr>
          <p:nvPr>
            <p:ph type="body" sz="quarter" idx="10"/>
          </p:nvPr>
        </p:nvSpPr>
        <p:spPr>
          <a:xfrm>
            <a:off x="1044575" y="2661096"/>
            <a:ext cx="7199313" cy="1199704"/>
          </a:xfrm>
        </p:spPr>
        <p:txBody>
          <a:bodyPr>
            <a:normAutofit/>
          </a:bodyPr>
          <a:lstStyle/>
          <a:p>
            <a:pPr algn="ctr"/>
            <a:r>
              <a:rPr lang="en-US" sz="3200" dirty="0" smtClean="0"/>
              <a:t>Aviation and Information Technology</a:t>
            </a:r>
            <a:endParaRPr lang="en-US" sz="3200" dirty="0"/>
          </a:p>
        </p:txBody>
      </p:sp>
    </p:spTree>
    <p:extLst>
      <p:ext uri="{BB962C8B-B14F-4D97-AF65-F5344CB8AC3E}">
        <p14:creationId xmlns:p14="http://schemas.microsoft.com/office/powerpoint/2010/main" val="2050884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and security systems</a:t>
            </a:r>
            <a:endParaRPr lang="en-US" dirty="0"/>
          </a:p>
        </p:txBody>
      </p:sp>
      <p:sp>
        <p:nvSpPr>
          <p:cNvPr id="3" name="Text Placeholder 2"/>
          <p:cNvSpPr>
            <a:spLocks noGrp="1"/>
          </p:cNvSpPr>
          <p:nvPr>
            <p:ph type="body" sz="quarter" idx="11"/>
          </p:nvPr>
        </p:nvSpPr>
        <p:spPr/>
        <p:txBody>
          <a:bodyPr/>
          <a:lstStyle/>
          <a:p>
            <a:pPr lvl="1"/>
            <a:r>
              <a:rPr lang="en-US" dirty="0"/>
              <a:t>Communications </a:t>
            </a:r>
            <a:r>
              <a:rPr lang="en-US" dirty="0" smtClean="0"/>
              <a:t>systems</a:t>
            </a:r>
            <a:endParaRPr lang="en-US" dirty="0"/>
          </a:p>
          <a:p>
            <a:pPr lvl="1"/>
            <a:r>
              <a:rPr lang="en-US" dirty="0"/>
              <a:t>Navigation </a:t>
            </a:r>
            <a:r>
              <a:rPr lang="en-US" dirty="0" smtClean="0"/>
              <a:t>systems</a:t>
            </a:r>
            <a:endParaRPr lang="en-US" dirty="0"/>
          </a:p>
          <a:p>
            <a:pPr lvl="1"/>
            <a:r>
              <a:rPr lang="en-US" dirty="0"/>
              <a:t>Surveillance </a:t>
            </a:r>
            <a:r>
              <a:rPr lang="en-US" dirty="0" smtClean="0"/>
              <a:t>systems</a:t>
            </a:r>
            <a:endParaRPr lang="en-US" dirty="0"/>
          </a:p>
          <a:p>
            <a:pPr lvl="1"/>
            <a:r>
              <a:rPr lang="en-US" dirty="0"/>
              <a:t>Flight </a:t>
            </a:r>
            <a:r>
              <a:rPr lang="en-US"/>
              <a:t>and </a:t>
            </a:r>
            <a:r>
              <a:rPr lang="en-US" smtClean="0"/>
              <a:t>weather </a:t>
            </a:r>
            <a:r>
              <a:rPr lang="en-US"/>
              <a:t>i</a:t>
            </a:r>
            <a:r>
              <a:rPr lang="en-US" smtClean="0"/>
              <a:t>nformation </a:t>
            </a:r>
            <a:r>
              <a:rPr lang="en-US" dirty="0"/>
              <a:t>s</a:t>
            </a:r>
            <a:r>
              <a:rPr lang="en-US" smtClean="0"/>
              <a:t>ystems</a:t>
            </a:r>
            <a:endParaRPr lang="en-US" dirty="0"/>
          </a:p>
          <a:p>
            <a:endParaRPr lang="en-US"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20</a:t>
            </a:fld>
            <a:endParaRPr lang="en-AU"/>
          </a:p>
        </p:txBody>
      </p:sp>
    </p:spTree>
    <p:extLst>
      <p:ext uri="{BB962C8B-B14F-4D97-AF65-F5344CB8AC3E}">
        <p14:creationId xmlns:p14="http://schemas.microsoft.com/office/powerpoint/2010/main" val="3239170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Environmental Management Systems (EMS)</a:t>
            </a:r>
            <a:endParaRPr lang="en-US" sz="2800" dirty="0"/>
          </a:p>
        </p:txBody>
      </p:sp>
      <p:graphicFrame>
        <p:nvGraphicFramePr>
          <p:cNvPr id="5" name="Diagram 4"/>
          <p:cNvGraphicFramePr/>
          <p:nvPr>
            <p:extLst>
              <p:ext uri="{D42A27DB-BD31-4B8C-83A1-F6EECF244321}">
                <p14:modId xmlns:p14="http://schemas.microsoft.com/office/powerpoint/2010/main" val="1509927962"/>
              </p:ext>
            </p:extLst>
          </p:nvPr>
        </p:nvGraphicFramePr>
        <p:xfrm>
          <a:off x="693420" y="1948179"/>
          <a:ext cx="7853679" cy="3893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FA145648-7FE8-402D-88EC-E9CFE9DCEB83}" type="slidenum">
              <a:rPr lang="en-AU" smtClean="0"/>
              <a:pPr/>
              <a:t>21</a:t>
            </a:fld>
            <a:endParaRPr lang="en-AU"/>
          </a:p>
        </p:txBody>
      </p:sp>
    </p:spTree>
    <p:extLst>
      <p:ext uri="{BB962C8B-B14F-4D97-AF65-F5344CB8AC3E}">
        <p14:creationId xmlns:p14="http://schemas.microsoft.com/office/powerpoint/2010/main" val="35811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Discussion Questions</a:t>
            </a:r>
            <a:endParaRPr lang="en-US" dirty="0"/>
          </a:p>
        </p:txBody>
      </p:sp>
      <p:sp>
        <p:nvSpPr>
          <p:cNvPr id="4" name="Text Placeholder 3"/>
          <p:cNvSpPr>
            <a:spLocks noGrp="1"/>
          </p:cNvSpPr>
          <p:nvPr>
            <p:ph type="body" sz="quarter" idx="10"/>
          </p:nvPr>
        </p:nvSpPr>
        <p:spPr>
          <a:xfrm>
            <a:off x="599440" y="1782762"/>
            <a:ext cx="8341360" cy="4910138"/>
          </a:xfrm>
        </p:spPr>
        <p:txBody>
          <a:bodyPr>
            <a:noAutofit/>
          </a:bodyPr>
          <a:lstStyle/>
          <a:p>
            <a:pPr marL="457200" lvl="0" indent="-457200">
              <a:buClr>
                <a:schemeClr val="tx1"/>
              </a:buClr>
              <a:buFont typeface="+mj-lt"/>
              <a:buAutoNum type="arabicPeriod"/>
            </a:pPr>
            <a:r>
              <a:rPr lang="en-AU" sz="2000" dirty="0"/>
              <a:t>How will advances in smartphones and apps impact the marketing, distribution and delivery of aviation products?</a:t>
            </a:r>
          </a:p>
          <a:p>
            <a:pPr marL="457200" lvl="0" indent="-457200">
              <a:buClr>
                <a:schemeClr val="tx1"/>
              </a:buClr>
              <a:buFont typeface="+mj-lt"/>
              <a:buAutoNum type="arabicPeriod"/>
            </a:pPr>
            <a:r>
              <a:rPr lang="en-AU" sz="2000" dirty="0"/>
              <a:t>Throughout this chapter we have identified a number of applications allowing airlines and airports to track passengers by using </a:t>
            </a:r>
            <a:r>
              <a:rPr lang="en-AU" sz="2000" dirty="0" err="1" smtClean="0"/>
              <a:t>signaling</a:t>
            </a:r>
            <a:r>
              <a:rPr lang="en-AU" sz="2000" dirty="0" smtClean="0"/>
              <a:t> </a:t>
            </a:r>
            <a:r>
              <a:rPr lang="en-AU" sz="2000" dirty="0"/>
              <a:t>technologies such as NFC, RFID and BLE embedded in baggage tags and smartphones. What are the pros and cons of these applications? What privacy or ethical issues might arise? How can airlines and airports overcome these issues?</a:t>
            </a:r>
          </a:p>
          <a:p>
            <a:pPr marL="457200" lvl="0" indent="-457200">
              <a:buClr>
                <a:schemeClr val="tx1"/>
              </a:buClr>
              <a:buFont typeface="+mj-lt"/>
              <a:buAutoNum type="arabicPeriod"/>
            </a:pPr>
            <a:r>
              <a:rPr lang="en-AU" sz="2000" dirty="0"/>
              <a:t>Visit the FFP website for an airline you know. Look for information about redeeming and earning FF points (miles). List all the ways in which members can earn and redeem points. How does the technology on the website support the FFP? What improvements would you like to see</a:t>
            </a:r>
            <a:r>
              <a:rPr lang="en-AU" sz="2000" dirty="0" smtClean="0"/>
              <a:t>?</a:t>
            </a:r>
            <a:endParaRPr lang="en-AU" sz="2000" dirty="0"/>
          </a:p>
        </p:txBody>
      </p:sp>
      <p:sp>
        <p:nvSpPr>
          <p:cNvPr id="2" name="Slide Number Placeholder 1"/>
          <p:cNvSpPr>
            <a:spLocks noGrp="1"/>
          </p:cNvSpPr>
          <p:nvPr>
            <p:ph type="sldNum" sz="quarter" idx="11"/>
          </p:nvPr>
        </p:nvSpPr>
        <p:spPr/>
        <p:txBody>
          <a:bodyPr/>
          <a:lstStyle/>
          <a:p>
            <a:fld id="{FA145648-7FE8-402D-88EC-E9CFE9DCEB83}" type="slidenum">
              <a:rPr lang="en-AU" smtClean="0"/>
              <a:pPr/>
              <a:t>22</a:t>
            </a:fld>
            <a:endParaRPr lang="en-AU"/>
          </a:p>
        </p:txBody>
      </p:sp>
    </p:spTree>
    <p:extLst>
      <p:ext uri="{BB962C8B-B14F-4D97-AF65-F5344CB8AC3E}">
        <p14:creationId xmlns:p14="http://schemas.microsoft.com/office/powerpoint/2010/main" val="983417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Discussion Questions</a:t>
            </a:r>
            <a:endParaRPr lang="en-US" dirty="0"/>
          </a:p>
        </p:txBody>
      </p:sp>
      <p:sp>
        <p:nvSpPr>
          <p:cNvPr id="4" name="Text Placeholder 3"/>
          <p:cNvSpPr>
            <a:spLocks noGrp="1"/>
          </p:cNvSpPr>
          <p:nvPr>
            <p:ph type="body" sz="quarter" idx="10"/>
          </p:nvPr>
        </p:nvSpPr>
        <p:spPr>
          <a:xfrm>
            <a:off x="599440" y="1782762"/>
            <a:ext cx="8341360" cy="4910138"/>
          </a:xfrm>
        </p:spPr>
        <p:txBody>
          <a:bodyPr>
            <a:noAutofit/>
          </a:bodyPr>
          <a:lstStyle/>
          <a:p>
            <a:pPr marL="457200" lvl="0" indent="-457200">
              <a:buClr>
                <a:schemeClr val="tx1"/>
              </a:buClr>
              <a:buFont typeface="+mj-lt"/>
              <a:buAutoNum type="arabicPeriod" startAt="4"/>
            </a:pPr>
            <a:r>
              <a:rPr lang="en-AU" sz="2000" dirty="0"/>
              <a:t>By 2020 the global airline fleet is expected to be twice as large as in 2012 and by 2030 passenger numbers are expected to be double. Watch the following video from SITA to learn more about this growth: </a:t>
            </a:r>
            <a:r>
              <a:rPr lang="en-US" sz="2000" dirty="0"/>
              <a:t>http://</a:t>
            </a:r>
            <a:r>
              <a:rPr lang="en-US" sz="2000" dirty="0" smtClean="0"/>
              <a:t>youtu.be/NPi7aeP-LLo/</a:t>
            </a:r>
            <a:r>
              <a:rPr lang="en-AU" sz="2000" dirty="0" smtClean="0"/>
              <a:t>. Supplement </a:t>
            </a:r>
            <a:r>
              <a:rPr lang="en-AU" sz="2000" dirty="0"/>
              <a:t>the information in this chapter and in the video with your own research and discuss how IT can help airlines and airports cope with the challenges of this expected growth.</a:t>
            </a:r>
          </a:p>
          <a:p>
            <a:pPr marL="457200" lvl="0" indent="-457200">
              <a:buClr>
                <a:schemeClr val="tx1"/>
              </a:buClr>
              <a:buFont typeface="+mj-lt"/>
              <a:buAutoNum type="arabicPeriod" startAt="4"/>
            </a:pPr>
            <a:r>
              <a:rPr lang="en-AU" sz="2000" dirty="0"/>
              <a:t>Visit the website for </a:t>
            </a:r>
            <a:r>
              <a:rPr lang="en-AU" sz="2000" dirty="0" err="1"/>
              <a:t>Changi</a:t>
            </a:r>
            <a:r>
              <a:rPr lang="en-AU" sz="2000" dirty="0"/>
              <a:t> Airport in Singapore and browse through the pages about terminal facilities and services. Note down examples requiring use of information technology. What IT inspired airport services do you expect to see in </a:t>
            </a:r>
            <a:r>
              <a:rPr lang="en-AU" sz="2000" dirty="0" smtClean="0"/>
              <a:t>10 </a:t>
            </a:r>
            <a:r>
              <a:rPr lang="en-AU" sz="2000" dirty="0"/>
              <a:t>years?</a:t>
            </a:r>
          </a:p>
          <a:p>
            <a:pPr marL="457200" indent="-457200">
              <a:buClr>
                <a:schemeClr val="tx1"/>
              </a:buClr>
              <a:buFont typeface="+mj-lt"/>
              <a:buAutoNum type="arabicPeriod" startAt="4"/>
            </a:pPr>
            <a:r>
              <a:rPr lang="en-AU" sz="2000" dirty="0"/>
              <a:t>How might airports and airlines use new technologies such as augmented reality to streamline and improve the passenger experience? </a:t>
            </a:r>
          </a:p>
        </p:txBody>
      </p:sp>
      <p:sp>
        <p:nvSpPr>
          <p:cNvPr id="2" name="Slide Number Placeholder 1"/>
          <p:cNvSpPr>
            <a:spLocks noGrp="1"/>
          </p:cNvSpPr>
          <p:nvPr>
            <p:ph type="sldNum" sz="quarter" idx="11"/>
          </p:nvPr>
        </p:nvSpPr>
        <p:spPr/>
        <p:txBody>
          <a:bodyPr/>
          <a:lstStyle/>
          <a:p>
            <a:fld id="{FA145648-7FE8-402D-88EC-E9CFE9DCEB83}" type="slidenum">
              <a:rPr lang="en-AU" smtClean="0"/>
              <a:pPr/>
              <a:t>23</a:t>
            </a:fld>
            <a:endParaRPr lang="en-AU" dirty="0"/>
          </a:p>
        </p:txBody>
      </p:sp>
    </p:spTree>
    <p:extLst>
      <p:ext uri="{BB962C8B-B14F-4D97-AF65-F5344CB8AC3E}">
        <p14:creationId xmlns:p14="http://schemas.microsoft.com/office/powerpoint/2010/main" val="220000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Websites</a:t>
            </a:r>
            <a:endParaRPr lang="en-US" dirty="0"/>
          </a:p>
        </p:txBody>
      </p:sp>
      <p:sp>
        <p:nvSpPr>
          <p:cNvPr id="4" name="Slide Number Placeholder 3"/>
          <p:cNvSpPr>
            <a:spLocks noGrp="1"/>
          </p:cNvSpPr>
          <p:nvPr>
            <p:ph type="sldNum" sz="quarter" idx="12"/>
          </p:nvPr>
        </p:nvSpPr>
        <p:spPr>
          <a:xfrm>
            <a:off x="6374423" y="6153150"/>
            <a:ext cx="2133600" cy="365125"/>
          </a:xfrm>
        </p:spPr>
        <p:txBody>
          <a:bodyPr/>
          <a:lstStyle/>
          <a:p>
            <a:fld id="{FA145648-7FE8-402D-88EC-E9CFE9DCEB83}" type="slidenum">
              <a:rPr lang="en-AU" smtClean="0"/>
              <a:pPr/>
              <a:t>24</a:t>
            </a:fld>
            <a:endParaRPr lang="en-AU"/>
          </a:p>
        </p:txBody>
      </p:sp>
      <p:graphicFrame>
        <p:nvGraphicFramePr>
          <p:cNvPr id="11" name="Table 10"/>
          <p:cNvGraphicFramePr>
            <a:graphicFrameLocks noGrp="1"/>
          </p:cNvGraphicFramePr>
          <p:nvPr>
            <p:extLst>
              <p:ext uri="{D42A27DB-BD31-4B8C-83A1-F6EECF244321}">
                <p14:modId xmlns:p14="http://schemas.microsoft.com/office/powerpoint/2010/main" val="3842287251"/>
              </p:ext>
            </p:extLst>
          </p:nvPr>
        </p:nvGraphicFramePr>
        <p:xfrm>
          <a:off x="723900" y="1828798"/>
          <a:ext cx="7952739" cy="4269974"/>
        </p:xfrm>
        <a:graphic>
          <a:graphicData uri="http://schemas.openxmlformats.org/drawingml/2006/table">
            <a:tbl>
              <a:tblPr>
                <a:tableStyleId>{912C8C85-51F0-491E-9774-3900AFEF0FD7}</a:tableStyleId>
              </a:tblPr>
              <a:tblGrid>
                <a:gridCol w="1143000"/>
                <a:gridCol w="2387600"/>
                <a:gridCol w="1181100"/>
                <a:gridCol w="3241039"/>
              </a:tblGrid>
              <a:tr h="1056871">
                <a:tc>
                  <a:txBody>
                    <a:bodyPr/>
                    <a:lstStyle/>
                    <a:p>
                      <a:pPr algn="ctr">
                        <a:spcBef>
                          <a:spcPts val="400"/>
                        </a:spcBef>
                        <a:spcAft>
                          <a:spcPts val="0"/>
                        </a:spcAft>
                      </a:pPr>
                      <a:endParaRPr lang="en-US" sz="4000" i="0" dirty="0">
                        <a:effectLst/>
                        <a:latin typeface="Arial Narrow"/>
                        <a:ea typeface="Calibri"/>
                        <a:cs typeface="Arial Narrow"/>
                      </a:endParaRPr>
                    </a:p>
                  </a:txBody>
                  <a:tcPr marL="68580" marR="68580" marT="0" marB="0">
                    <a:lnL w="9525" cap="flat" cmpd="sng" algn="ctr">
                      <a:noFill/>
                      <a:prstDash val="solid"/>
                    </a:lnL>
                    <a:lnR>
                      <a:noFill/>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a:solidFill>
                            <a:srgbClr val="000000"/>
                          </a:solidFill>
                          <a:effectLst/>
                          <a:latin typeface="Arial Narrow"/>
                          <a:ea typeface="Calibri"/>
                          <a:cs typeface="Arial Narrow"/>
                        </a:rPr>
                        <a:t>SITA</a:t>
                      </a:r>
                      <a:endParaRPr lang="en-AU" sz="2000" i="0" dirty="0">
                        <a:effectLst/>
                        <a:latin typeface="Arial Narrow"/>
                        <a:ea typeface="Calibri"/>
                        <a:cs typeface="Arial Narrow"/>
                      </a:endParaRPr>
                    </a:p>
                    <a:p>
                      <a:pPr>
                        <a:spcBef>
                          <a:spcPts val="400"/>
                        </a:spcBef>
                        <a:spcAft>
                          <a:spcPts val="0"/>
                        </a:spcAft>
                      </a:pPr>
                      <a:r>
                        <a:rPr lang="en-US" sz="2000" i="0" dirty="0" err="1" smtClean="0">
                          <a:effectLst/>
                          <a:latin typeface="Arial Narrow"/>
                          <a:ea typeface="Calibri"/>
                          <a:cs typeface="Arial Narrow"/>
                        </a:rPr>
                        <a:t>www.sita.aero</a:t>
                      </a:r>
                      <a:endParaRPr lang="en-AU" sz="2000" i="0" dirty="0">
                        <a:effectLst/>
                        <a:latin typeface="Arial Narrow"/>
                        <a:ea typeface="Calibri"/>
                        <a:cs typeface="Arial Narrow"/>
                      </a:endParaRPr>
                    </a:p>
                  </a:txBody>
                  <a:tcPr marL="68580" marR="68580" marT="0" marB="0">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4000" i="0" dirty="0">
                        <a:effectLst/>
                        <a:latin typeface="Arial Narrow"/>
                        <a:ea typeface="Calibri"/>
                        <a:cs typeface="Arial Narrow"/>
                      </a:endParaRPr>
                    </a:p>
                  </a:txBody>
                  <a:tcPr marL="68580" marR="68580" marT="0" marB="0" anchor="ctr">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smtClean="0">
                          <a:solidFill>
                            <a:srgbClr val="000000"/>
                          </a:solidFill>
                          <a:effectLst/>
                          <a:latin typeface="Arial Narrow"/>
                          <a:ea typeface="Calibri"/>
                          <a:cs typeface="Arial Narrow"/>
                        </a:rPr>
                        <a:t>Amadeus IT Solutions</a:t>
                      </a:r>
                      <a:endParaRPr lang="en-AU" sz="2000" i="0" dirty="0" smtClean="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www.amadeus.com</a:t>
                      </a:r>
                      <a:r>
                        <a:rPr lang="en-US" sz="2000" i="0" dirty="0" smtClean="0">
                          <a:solidFill>
                            <a:srgbClr val="000000"/>
                          </a:solidFill>
                          <a:effectLst/>
                          <a:latin typeface="Arial Narrow"/>
                          <a:ea typeface="Calibri"/>
                          <a:cs typeface="Arial Narrow"/>
                        </a:rPr>
                        <a:t>/</a:t>
                      </a:r>
                      <a:r>
                        <a:rPr lang="en-US" sz="2000" i="0" dirty="0" err="1" smtClean="0">
                          <a:solidFill>
                            <a:srgbClr val="000000"/>
                          </a:solidFill>
                          <a:effectLst/>
                          <a:latin typeface="Arial Narrow"/>
                          <a:ea typeface="Calibri"/>
                          <a:cs typeface="Arial Narrow"/>
                        </a:rPr>
                        <a:t>airlineit</a:t>
                      </a:r>
                      <a:endParaRPr lang="en-AU" sz="2000" i="0" dirty="0" smtClean="0">
                        <a:effectLst/>
                        <a:latin typeface="Arial Narrow"/>
                        <a:ea typeface="Calibri"/>
                        <a:cs typeface="Arial Narrow"/>
                      </a:endParaRPr>
                    </a:p>
                  </a:txBody>
                  <a:tcPr marL="68580" marR="68580" marT="0" marB="0">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r>
              <a:tr h="1099361">
                <a:tc>
                  <a:txBody>
                    <a:bodyPr/>
                    <a:lstStyle/>
                    <a:p>
                      <a:pPr algn="ctr">
                        <a:spcBef>
                          <a:spcPts val="400"/>
                        </a:spcBef>
                        <a:spcAft>
                          <a:spcPts val="0"/>
                        </a:spcAft>
                      </a:pPr>
                      <a:endParaRPr lang="en-US" sz="4000" i="0" dirty="0">
                        <a:effectLst/>
                        <a:latin typeface="Arial Narrow"/>
                        <a:ea typeface="Calibri"/>
                        <a:cs typeface="Arial Narrow"/>
                      </a:endParaRPr>
                    </a:p>
                  </a:txBody>
                  <a:tcPr marL="68580" marR="68580" marT="0" marB="0">
                    <a:lnL w="9525" cap="flat" cmpd="sng" algn="ctr">
                      <a:noFill/>
                      <a:prstDash val="solid"/>
                    </a:lnL>
                    <a:lnR>
                      <a:noFill/>
                    </a:lnR>
                    <a:lnT>
                      <a:noFill/>
                    </a:lnT>
                    <a:lnB>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400"/>
                        </a:spcBef>
                        <a:spcAft>
                          <a:spcPts val="0"/>
                        </a:spcAft>
                        <a:buClrTx/>
                        <a:buSzTx/>
                        <a:buFontTx/>
                        <a:buNone/>
                        <a:tabLst/>
                        <a:defRPr/>
                      </a:pPr>
                      <a:r>
                        <a:rPr lang="en-US" sz="2000" b="1" i="0" dirty="0" smtClean="0">
                          <a:solidFill>
                            <a:srgbClr val="000000"/>
                          </a:solidFill>
                          <a:effectLst/>
                          <a:latin typeface="Arial Narrow"/>
                          <a:ea typeface="Calibri"/>
                          <a:cs typeface="Arial Narrow"/>
                        </a:rPr>
                        <a:t>Boeing</a:t>
                      </a:r>
                      <a:r>
                        <a:rPr lang="en-US" sz="2000" i="0" dirty="0" smtClean="0">
                          <a:solidFill>
                            <a:srgbClr val="000000"/>
                          </a:solidFill>
                          <a:effectLst/>
                          <a:latin typeface="Arial Narrow"/>
                          <a:ea typeface="Calibri"/>
                          <a:cs typeface="Arial Narrow"/>
                        </a:rPr>
                        <a:t/>
                      </a:r>
                      <a:br>
                        <a:rPr lang="en-US" sz="2000" i="0" dirty="0" smtClean="0">
                          <a:solidFill>
                            <a:srgbClr val="000000"/>
                          </a:solidFill>
                          <a:effectLst/>
                          <a:latin typeface="Arial Narrow"/>
                          <a:ea typeface="Calibri"/>
                          <a:cs typeface="Arial Narrow"/>
                        </a:rPr>
                      </a:br>
                      <a:r>
                        <a:rPr lang="en-US" sz="2000" i="0" dirty="0" err="1" smtClean="0">
                          <a:solidFill>
                            <a:srgbClr val="000000"/>
                          </a:solidFill>
                          <a:effectLst/>
                          <a:latin typeface="Arial Narrow"/>
                          <a:ea typeface="Calibri"/>
                          <a:cs typeface="Arial Narrow"/>
                        </a:rPr>
                        <a:t>www.boeing.com</a:t>
                      </a:r>
                      <a:endParaRPr lang="en-AU" sz="2000" i="0" dirty="0" smtClean="0">
                        <a:effectLst/>
                        <a:latin typeface="Arial Narrow"/>
                        <a:ea typeface="Calibri"/>
                        <a:cs typeface="Arial Narrow"/>
                      </a:endParaRPr>
                    </a:p>
                    <a:p>
                      <a:pPr>
                        <a:spcBef>
                          <a:spcPts val="400"/>
                        </a:spcBef>
                        <a:spcAft>
                          <a:spcPts val="0"/>
                        </a:spcAft>
                      </a:pPr>
                      <a:endParaRPr lang="en-AU" sz="2000" i="0" dirty="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4000" i="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err="1">
                          <a:solidFill>
                            <a:srgbClr val="000000"/>
                          </a:solidFill>
                          <a:effectLst/>
                          <a:latin typeface="Arial Narrow"/>
                          <a:ea typeface="Calibri"/>
                          <a:cs typeface="Arial Narrow"/>
                        </a:rPr>
                        <a:t>Changi</a:t>
                      </a:r>
                      <a:r>
                        <a:rPr lang="en-US" sz="2000" b="1" i="0" dirty="0">
                          <a:solidFill>
                            <a:srgbClr val="000000"/>
                          </a:solidFill>
                          <a:effectLst/>
                          <a:latin typeface="Arial Narrow"/>
                          <a:ea typeface="Calibri"/>
                          <a:cs typeface="Arial Narrow"/>
                        </a:rPr>
                        <a:t> Airport</a:t>
                      </a:r>
                      <a:endParaRPr lang="en-AU" sz="2000" i="0" dirty="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www.changiairport.com</a:t>
                      </a:r>
                      <a:endParaRPr lang="en-AU" sz="2000" i="0" dirty="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r>
              <a:tr h="1056871">
                <a:tc>
                  <a:txBody>
                    <a:bodyPr/>
                    <a:lstStyle/>
                    <a:p>
                      <a:pPr algn="ctr">
                        <a:spcBef>
                          <a:spcPts val="400"/>
                        </a:spcBef>
                        <a:spcAft>
                          <a:spcPts val="0"/>
                        </a:spcAft>
                      </a:pPr>
                      <a:endParaRPr lang="en-US" sz="4000" i="0" dirty="0">
                        <a:effectLst/>
                        <a:latin typeface="Arial Narrow"/>
                        <a:ea typeface="Calibri"/>
                        <a:cs typeface="Arial Narrow"/>
                      </a:endParaRPr>
                    </a:p>
                  </a:txBody>
                  <a:tcPr marL="68580" marR="68580" marT="0" marB="0">
                    <a:lnL w="9525" cap="flat" cmpd="sng" algn="ctr">
                      <a:noFill/>
                      <a:prstDash val="solid"/>
                    </a:lnL>
                    <a:lnR>
                      <a:noFill/>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err="1" smtClean="0">
                          <a:solidFill>
                            <a:srgbClr val="000000"/>
                          </a:solidFill>
                          <a:effectLst/>
                          <a:latin typeface="Arial Narrow"/>
                          <a:ea typeface="Calibri"/>
                          <a:cs typeface="Arial Narrow"/>
                        </a:rPr>
                        <a:t>GateGuru</a:t>
                      </a:r>
                      <a:endParaRPr lang="en-AU" sz="2000" i="0" dirty="0" smtClean="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www.gateguru.com</a:t>
                      </a:r>
                      <a:endParaRPr lang="en-AU" sz="2000" i="0" dirty="0" smtClean="0">
                        <a:effectLst/>
                        <a:latin typeface="Arial Narrow"/>
                        <a:ea typeface="Calibri"/>
                        <a:cs typeface="Arial Narrow"/>
                      </a:endParaRPr>
                    </a:p>
                    <a:p>
                      <a:pPr>
                        <a:spcBef>
                          <a:spcPts val="400"/>
                        </a:spcBef>
                        <a:spcAft>
                          <a:spcPts val="0"/>
                        </a:spcAft>
                      </a:pPr>
                      <a:endParaRPr lang="en-AU" sz="2000" i="0" dirty="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4000" i="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smtClean="0">
                          <a:solidFill>
                            <a:srgbClr val="000000"/>
                          </a:solidFill>
                          <a:effectLst/>
                          <a:latin typeface="Arial Narrow"/>
                          <a:ea typeface="Calibri"/>
                          <a:cs typeface="Arial Narrow"/>
                        </a:rPr>
                        <a:t>Virgin America</a:t>
                      </a:r>
                      <a:endParaRPr lang="en-AU" sz="2000" i="0" dirty="0" smtClean="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www.virginamerica.com</a:t>
                      </a:r>
                      <a:endParaRPr lang="en-AU" sz="2000" i="0" dirty="0" smtClean="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r>
              <a:tr h="1056871">
                <a:tc>
                  <a:txBody>
                    <a:bodyPr/>
                    <a:lstStyle/>
                    <a:p>
                      <a:pPr algn="ctr">
                        <a:spcBef>
                          <a:spcPts val="400"/>
                        </a:spcBef>
                        <a:spcAft>
                          <a:spcPts val="0"/>
                        </a:spcAft>
                      </a:pPr>
                      <a:endParaRPr lang="en-US" sz="4000" i="0" dirty="0">
                        <a:effectLst/>
                        <a:latin typeface="Arial Narrow"/>
                        <a:ea typeface="Calibri"/>
                        <a:cs typeface="Arial Narrow"/>
                      </a:endParaRPr>
                    </a:p>
                  </a:txBody>
                  <a:tcPr marL="68580" marR="68580" marT="0" marB="0">
                    <a:lnL w="9525" cap="flat" cmpd="sng" algn="ctr">
                      <a:noFill/>
                      <a:prstDash val="solid"/>
                    </a:lnL>
                    <a:lnR>
                      <a:noFill/>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err="1">
                          <a:solidFill>
                            <a:srgbClr val="000000"/>
                          </a:solidFill>
                          <a:effectLst/>
                          <a:latin typeface="Arial Narrow"/>
                          <a:ea typeface="Calibri"/>
                          <a:cs typeface="Arial Narrow"/>
                        </a:rPr>
                        <a:t>SkyTrax</a:t>
                      </a:r>
                      <a:endParaRPr lang="en-AU" sz="2000" i="0" dirty="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www.airlinequality.com</a:t>
                      </a:r>
                      <a:endParaRPr lang="en-AU" sz="2000" i="0" dirty="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endParaRPr lang="en-AU" sz="4000" i="0" dirty="0">
                        <a:effectLst/>
                        <a:latin typeface="Arial Narrow"/>
                        <a:ea typeface="Calibri"/>
                        <a:cs typeface="Arial Narrow"/>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c>
                  <a:txBody>
                    <a:bodyPr/>
                    <a:lstStyle/>
                    <a:p>
                      <a:pPr>
                        <a:spcBef>
                          <a:spcPts val="400"/>
                        </a:spcBef>
                        <a:spcAft>
                          <a:spcPts val="0"/>
                        </a:spcAft>
                      </a:pPr>
                      <a:r>
                        <a:rPr lang="en-US" sz="2000" b="1" i="0" dirty="0">
                          <a:solidFill>
                            <a:srgbClr val="000000"/>
                          </a:solidFill>
                          <a:effectLst/>
                          <a:latin typeface="Arial Narrow"/>
                          <a:ea typeface="Calibri"/>
                          <a:cs typeface="Arial Narrow"/>
                        </a:rPr>
                        <a:t>Future Travel Experience</a:t>
                      </a:r>
                      <a:endParaRPr lang="en-AU" sz="2000" i="0" dirty="0">
                        <a:effectLst/>
                        <a:latin typeface="Arial Narrow"/>
                        <a:ea typeface="Calibri"/>
                        <a:cs typeface="Arial Narrow"/>
                      </a:endParaRPr>
                    </a:p>
                    <a:p>
                      <a:pPr>
                        <a:spcBef>
                          <a:spcPts val="400"/>
                        </a:spcBef>
                        <a:spcAft>
                          <a:spcPts val="0"/>
                        </a:spcAft>
                      </a:pPr>
                      <a:r>
                        <a:rPr lang="en-US" sz="2000" i="0" dirty="0" err="1" smtClean="0">
                          <a:solidFill>
                            <a:srgbClr val="000000"/>
                          </a:solidFill>
                          <a:effectLst/>
                          <a:latin typeface="Arial Narrow"/>
                          <a:ea typeface="Calibri"/>
                          <a:cs typeface="Arial Narrow"/>
                        </a:rPr>
                        <a:t>www.futuretravelexperience.com</a:t>
                      </a:r>
                      <a:endParaRPr lang="en-AU" sz="2000" i="0" dirty="0">
                        <a:effectLst/>
                        <a:latin typeface="Arial Narrow"/>
                        <a:ea typeface="Calibri"/>
                        <a:cs typeface="Arial Narrow"/>
                      </a:endParaRPr>
                    </a:p>
                  </a:txBody>
                  <a:tcPr marL="68580" marR="68580" marT="0" marB="0">
                    <a:lnL>
                      <a:noFill/>
                    </a:lnL>
                    <a:lnR w="9525" cap="flat" cmpd="sng" algn="ctr">
                      <a:noFill/>
                      <a:prstDash val="solid"/>
                    </a:lnR>
                    <a:lnT>
                      <a:noFill/>
                    </a:lnT>
                    <a:lnB>
                      <a:noFill/>
                    </a:lnB>
                    <a:lnTlToBr w="12700" cmpd="sng">
                      <a:noFill/>
                      <a:prstDash val="solid"/>
                    </a:lnTlToBr>
                    <a:lnBlToTr w="12700" cmpd="sng">
                      <a:noFill/>
                      <a:prstDash val="solid"/>
                    </a:lnBlToTr>
                  </a:tcPr>
                </a:tc>
              </a:tr>
            </a:tbl>
          </a:graphicData>
        </a:graphic>
      </p:graphicFrame>
      <p:pic>
        <p:nvPicPr>
          <p:cNvPr id="3" name="Picture 2" descr="CH7 SITA Q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676400"/>
            <a:ext cx="1008000" cy="1008000"/>
          </a:xfrm>
          <a:prstGeom prst="rect">
            <a:avLst/>
          </a:prstGeom>
        </p:spPr>
      </p:pic>
      <p:pic>
        <p:nvPicPr>
          <p:cNvPr id="5" name="Picture 4" descr="CH7 Boeing Q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747433"/>
            <a:ext cx="1008000" cy="1008000"/>
          </a:xfrm>
          <a:prstGeom prst="rect">
            <a:avLst/>
          </a:prstGeom>
        </p:spPr>
      </p:pic>
      <p:pic>
        <p:nvPicPr>
          <p:cNvPr id="6" name="Picture 5" descr="CH7 Gateguru QR.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818466"/>
            <a:ext cx="1008000" cy="1008000"/>
          </a:xfrm>
          <a:prstGeom prst="rect">
            <a:avLst/>
          </a:prstGeom>
        </p:spPr>
      </p:pic>
      <p:pic>
        <p:nvPicPr>
          <p:cNvPr id="7" name="Picture 6" descr="CH7 Skytrax QR.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0" y="4889500"/>
            <a:ext cx="1008000" cy="1008000"/>
          </a:xfrm>
          <a:prstGeom prst="rect">
            <a:avLst/>
          </a:prstGeom>
        </p:spPr>
      </p:pic>
      <p:pic>
        <p:nvPicPr>
          <p:cNvPr id="8" name="Picture 7" descr="CH7 Amadeus IT QR.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06900" y="1676400"/>
            <a:ext cx="1008000" cy="1008000"/>
          </a:xfrm>
          <a:prstGeom prst="rect">
            <a:avLst/>
          </a:prstGeom>
        </p:spPr>
      </p:pic>
      <p:pic>
        <p:nvPicPr>
          <p:cNvPr id="9" name="Picture 8" descr="CH7 Changi QR.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06900" y="2747433"/>
            <a:ext cx="1008000" cy="1008000"/>
          </a:xfrm>
          <a:prstGeom prst="rect">
            <a:avLst/>
          </a:prstGeom>
        </p:spPr>
      </p:pic>
      <p:pic>
        <p:nvPicPr>
          <p:cNvPr id="10" name="Picture 9" descr="CH7 Virgin QR.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06900" y="3818466"/>
            <a:ext cx="1008000" cy="1008000"/>
          </a:xfrm>
          <a:prstGeom prst="rect">
            <a:avLst/>
          </a:prstGeom>
        </p:spPr>
      </p:pic>
      <p:pic>
        <p:nvPicPr>
          <p:cNvPr id="12" name="Picture 11" descr="CH7 FTE QR.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06900" y="4889500"/>
            <a:ext cx="1008000" cy="1008000"/>
          </a:xfrm>
          <a:prstGeom prst="rect">
            <a:avLst/>
          </a:prstGeom>
        </p:spPr>
      </p:pic>
    </p:spTree>
    <p:extLst>
      <p:ext uri="{BB962C8B-B14F-4D97-AF65-F5344CB8AC3E}">
        <p14:creationId xmlns:p14="http://schemas.microsoft.com/office/powerpoint/2010/main" val="32884734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0475" y="1156319"/>
            <a:ext cx="7911744" cy="442818"/>
          </a:xfrm>
        </p:spPr>
        <p:txBody>
          <a:bodyPr/>
          <a:lstStyle/>
          <a:p>
            <a:r>
              <a:rPr lang="en-US" sz="2800" dirty="0" smtClean="0"/>
              <a:t>Case Study</a:t>
            </a:r>
            <a:r>
              <a:rPr lang="en-US" sz="2800" b="0" dirty="0" smtClean="0"/>
              <a:t> SITA</a:t>
            </a:r>
            <a:endParaRPr lang="en-US" sz="2800" b="0" dirty="0"/>
          </a:p>
        </p:txBody>
      </p:sp>
      <p:sp>
        <p:nvSpPr>
          <p:cNvPr id="5" name="Text Placeholder 4"/>
          <p:cNvSpPr>
            <a:spLocks noGrp="1"/>
          </p:cNvSpPr>
          <p:nvPr>
            <p:ph type="body" sz="quarter" idx="10"/>
          </p:nvPr>
        </p:nvSpPr>
        <p:spPr>
          <a:xfrm>
            <a:off x="510540" y="1706562"/>
            <a:ext cx="8341360" cy="5011738"/>
          </a:xfrm>
        </p:spPr>
        <p:txBody>
          <a:bodyPr>
            <a:noAutofit/>
          </a:bodyPr>
          <a:lstStyle/>
          <a:p>
            <a:pPr lvl="1">
              <a:spcBef>
                <a:spcPts val="200"/>
              </a:spcBef>
              <a:spcAft>
                <a:spcPts val="200"/>
              </a:spcAft>
              <a:buClr>
                <a:schemeClr val="tx1">
                  <a:lumMod val="65000"/>
                  <a:lumOff val="35000"/>
                </a:schemeClr>
              </a:buClr>
            </a:pPr>
            <a:r>
              <a:rPr lang="en-AU" sz="2200" i="1" dirty="0" err="1"/>
              <a:t>Société</a:t>
            </a:r>
            <a:r>
              <a:rPr lang="en-AU" sz="2200" i="1" dirty="0"/>
              <a:t> Internationale de </a:t>
            </a:r>
            <a:r>
              <a:rPr lang="en-AU" sz="2200" i="1" dirty="0" err="1"/>
              <a:t>Télécommunications</a:t>
            </a:r>
            <a:r>
              <a:rPr lang="en-AU" sz="2200" i="1" dirty="0"/>
              <a:t> </a:t>
            </a:r>
            <a:r>
              <a:rPr lang="en-AU" sz="2200" i="1" dirty="0" err="1" smtClean="0"/>
              <a:t>Aéronautiques</a:t>
            </a:r>
            <a:r>
              <a:rPr lang="en-AU" sz="2200" i="1" dirty="0" smtClean="0"/>
              <a:t>.</a:t>
            </a:r>
            <a:endParaRPr lang="en-AU" sz="2200" dirty="0" smtClean="0"/>
          </a:p>
          <a:p>
            <a:pPr lvl="1">
              <a:spcBef>
                <a:spcPts val="200"/>
              </a:spcBef>
              <a:spcAft>
                <a:spcPts val="200"/>
              </a:spcAft>
              <a:buClr>
                <a:schemeClr val="tx1">
                  <a:lumMod val="65000"/>
                  <a:lumOff val="35000"/>
                </a:schemeClr>
              </a:buClr>
            </a:pPr>
            <a:r>
              <a:rPr lang="en-AU" sz="2200" dirty="0" smtClean="0"/>
              <a:t>Formed </a:t>
            </a:r>
            <a:r>
              <a:rPr lang="en-AU" sz="2200" dirty="0"/>
              <a:t>in 1949 by a consortium of European </a:t>
            </a:r>
            <a:r>
              <a:rPr lang="en-AU" sz="2200" dirty="0" smtClean="0"/>
              <a:t>&amp; British </a:t>
            </a:r>
            <a:r>
              <a:rPr lang="en-AU" sz="2200" dirty="0" smtClean="0"/>
              <a:t>airlines.</a:t>
            </a:r>
            <a:endParaRPr lang="en-AU" sz="2200" dirty="0" smtClean="0"/>
          </a:p>
          <a:p>
            <a:pPr lvl="1">
              <a:spcBef>
                <a:spcPts val="200"/>
              </a:spcBef>
              <a:spcAft>
                <a:spcPts val="200"/>
              </a:spcAft>
              <a:buClr>
                <a:schemeClr val="tx1">
                  <a:lumMod val="65000"/>
                  <a:lumOff val="35000"/>
                </a:schemeClr>
              </a:buClr>
            </a:pPr>
            <a:r>
              <a:rPr lang="en-AU" sz="2200" dirty="0" smtClean="0"/>
              <a:t>Developed world’s first business packet </a:t>
            </a:r>
            <a:r>
              <a:rPr lang="en-AU" sz="2200" dirty="0"/>
              <a:t>switching network </a:t>
            </a:r>
            <a:r>
              <a:rPr lang="en-AU" sz="2200" dirty="0" smtClean="0"/>
              <a:t>.</a:t>
            </a:r>
            <a:endParaRPr lang="en-AU" sz="2200" dirty="0" smtClean="0"/>
          </a:p>
          <a:p>
            <a:pPr lvl="1">
              <a:spcBef>
                <a:spcPts val="200"/>
              </a:spcBef>
              <a:spcAft>
                <a:spcPts val="200"/>
              </a:spcAft>
              <a:buClr>
                <a:schemeClr val="tx1">
                  <a:lumMod val="65000"/>
                  <a:lumOff val="35000"/>
                </a:schemeClr>
              </a:buClr>
            </a:pPr>
            <a:r>
              <a:rPr lang="en-US" sz="2200" dirty="0" smtClean="0"/>
              <a:t>Employs 4500+ </a:t>
            </a:r>
            <a:r>
              <a:rPr lang="en-US" sz="2200" dirty="0"/>
              <a:t>staff in </a:t>
            </a:r>
            <a:r>
              <a:rPr lang="en-US" sz="2200" dirty="0" smtClean="0"/>
              <a:t>over 200 </a:t>
            </a:r>
            <a:r>
              <a:rPr lang="en-US" sz="2200" dirty="0" smtClean="0"/>
              <a:t>countries</a:t>
            </a:r>
            <a:r>
              <a:rPr lang="en-AU" sz="2200"/>
              <a:t>.</a:t>
            </a:r>
            <a:endParaRPr lang="en-AU" sz="2200" dirty="0" smtClean="0"/>
          </a:p>
          <a:p>
            <a:pPr lvl="1">
              <a:spcBef>
                <a:spcPts val="200"/>
              </a:spcBef>
              <a:spcAft>
                <a:spcPts val="200"/>
              </a:spcAft>
              <a:buClr>
                <a:schemeClr val="tx1">
                  <a:lumMod val="65000"/>
                  <a:lumOff val="35000"/>
                </a:schemeClr>
              </a:buClr>
            </a:pPr>
            <a:r>
              <a:rPr lang="en-AU" sz="2200" dirty="0" smtClean="0"/>
              <a:t>Key solutions include:</a:t>
            </a:r>
          </a:p>
        </p:txBody>
      </p:sp>
      <p:sp>
        <p:nvSpPr>
          <p:cNvPr id="2" name="Slide Number Placeholder 1"/>
          <p:cNvSpPr>
            <a:spLocks noGrp="1"/>
          </p:cNvSpPr>
          <p:nvPr>
            <p:ph type="sldNum" sz="quarter" idx="11"/>
          </p:nvPr>
        </p:nvSpPr>
        <p:spPr/>
        <p:txBody>
          <a:bodyPr/>
          <a:lstStyle/>
          <a:p>
            <a:fld id="{FA145648-7FE8-402D-88EC-E9CFE9DCEB83}" type="slidenum">
              <a:rPr lang="en-AU" smtClean="0"/>
              <a:pPr/>
              <a:t>25</a:t>
            </a:fld>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1096789976"/>
              </p:ext>
            </p:extLst>
          </p:nvPr>
        </p:nvGraphicFramePr>
        <p:xfrm>
          <a:off x="965200" y="3886200"/>
          <a:ext cx="7569200" cy="2743200"/>
        </p:xfrm>
        <a:graphic>
          <a:graphicData uri="http://schemas.openxmlformats.org/drawingml/2006/table">
            <a:tbl>
              <a:tblPr firstRow="1" bandRow="1">
                <a:tableStyleId>{073A0DAA-6AF3-43AB-8588-CEC1D06C72B9}</a:tableStyleId>
              </a:tblPr>
              <a:tblGrid>
                <a:gridCol w="1836931"/>
                <a:gridCol w="5732269"/>
              </a:tblGrid>
              <a:tr h="199172">
                <a:tc>
                  <a:txBody>
                    <a:bodyPr/>
                    <a:lstStyle/>
                    <a:p>
                      <a:pPr>
                        <a:spcBef>
                          <a:spcPts val="400"/>
                        </a:spcBef>
                        <a:spcAft>
                          <a:spcPts val="0"/>
                        </a:spcAft>
                      </a:pPr>
                      <a:r>
                        <a:rPr lang="en-AU" sz="1800" dirty="0" smtClean="0">
                          <a:effectLst/>
                          <a:latin typeface="Arial Narrow"/>
                          <a:cs typeface="Arial Narrow"/>
                        </a:rPr>
                        <a:t>Sector</a:t>
                      </a:r>
                      <a:endParaRPr lang="en-AU" sz="1800" dirty="0">
                        <a:effectLst/>
                        <a:latin typeface="Arial Narrow"/>
                        <a:ea typeface="Calibri"/>
                        <a:cs typeface="Arial Narrow"/>
                      </a:endParaRPr>
                    </a:p>
                  </a:txBody>
                  <a:tcPr marL="68580" marR="68580" marT="0" marB="0"/>
                </a:tc>
                <a:tc>
                  <a:txBody>
                    <a:bodyPr/>
                    <a:lstStyle/>
                    <a:p>
                      <a:pPr>
                        <a:spcBef>
                          <a:spcPts val="400"/>
                        </a:spcBef>
                        <a:spcAft>
                          <a:spcPts val="0"/>
                        </a:spcAft>
                      </a:pPr>
                      <a:r>
                        <a:rPr lang="en-AU" sz="1800" dirty="0" smtClean="0">
                          <a:effectLst/>
                          <a:latin typeface="Arial Narrow"/>
                          <a:cs typeface="Arial Narrow"/>
                        </a:rPr>
                        <a:t>Solutions</a:t>
                      </a:r>
                      <a:endParaRPr lang="en-AU" sz="1800" dirty="0">
                        <a:effectLst/>
                        <a:latin typeface="Arial Narrow"/>
                        <a:ea typeface="Calibri"/>
                        <a:cs typeface="Arial Narrow"/>
                      </a:endParaRPr>
                    </a:p>
                  </a:txBody>
                  <a:tcPr marL="68580" marR="68580" marT="0" marB="0"/>
                </a:tc>
              </a:tr>
              <a:tr h="270111">
                <a:tc>
                  <a:txBody>
                    <a:bodyPr/>
                    <a:lstStyle/>
                    <a:p>
                      <a:pPr>
                        <a:spcBef>
                          <a:spcPts val="400"/>
                        </a:spcBef>
                        <a:spcAft>
                          <a:spcPts val="0"/>
                        </a:spcAft>
                      </a:pPr>
                      <a:r>
                        <a:rPr lang="en-US" sz="1800" b="1" dirty="0">
                          <a:effectLst/>
                          <a:latin typeface="Arial Narrow"/>
                          <a:cs typeface="Arial Narrow"/>
                        </a:rPr>
                        <a:t>Communications &amp; Infrastructure</a:t>
                      </a:r>
                      <a:endParaRPr lang="en-AU" sz="1800" b="1" dirty="0">
                        <a:effectLst/>
                        <a:latin typeface="Arial Narrow"/>
                        <a:ea typeface="Calibri"/>
                        <a:cs typeface="Arial Narrow"/>
                      </a:endParaRPr>
                    </a:p>
                  </a:txBody>
                  <a:tcPr marL="68580" marR="68580" marT="0" marB="0"/>
                </a:tc>
                <a:tc>
                  <a:txBody>
                    <a:bodyPr/>
                    <a:lstStyle/>
                    <a:p>
                      <a:pPr>
                        <a:spcBef>
                          <a:spcPts val="400"/>
                        </a:spcBef>
                        <a:spcAft>
                          <a:spcPts val="0"/>
                        </a:spcAft>
                      </a:pPr>
                      <a:r>
                        <a:rPr lang="en-US" sz="1800" dirty="0" smtClean="0">
                          <a:effectLst/>
                          <a:latin typeface="Arial Narrow"/>
                          <a:cs typeface="Arial Narrow"/>
                        </a:rPr>
                        <a:t>voice</a:t>
                      </a:r>
                      <a:r>
                        <a:rPr lang="en-US" sz="1800" dirty="0">
                          <a:effectLst/>
                          <a:latin typeface="Arial Narrow"/>
                          <a:cs typeface="Arial Narrow"/>
                        </a:rPr>
                        <a:t>, data, messaging, mobility and desktop applications to support aircraft operations, air-ground communications, air traffic control and flight </a:t>
                      </a:r>
                      <a:r>
                        <a:rPr lang="en-US" sz="1800" dirty="0" smtClean="0">
                          <a:effectLst/>
                          <a:latin typeface="Arial Narrow"/>
                          <a:cs typeface="Arial Narrow"/>
                        </a:rPr>
                        <a:t>operations;</a:t>
                      </a:r>
                      <a:endParaRPr lang="en-AU" sz="1800" dirty="0">
                        <a:effectLst/>
                        <a:latin typeface="Arial Narrow"/>
                        <a:ea typeface="Calibri"/>
                        <a:cs typeface="Arial Narrow"/>
                      </a:endParaRPr>
                    </a:p>
                  </a:txBody>
                  <a:tcPr marL="68580" marR="68580" marT="0" marB="0"/>
                </a:tc>
              </a:tr>
              <a:tr h="199172">
                <a:tc>
                  <a:txBody>
                    <a:bodyPr/>
                    <a:lstStyle/>
                    <a:p>
                      <a:pPr>
                        <a:spcBef>
                          <a:spcPts val="400"/>
                        </a:spcBef>
                        <a:spcAft>
                          <a:spcPts val="0"/>
                        </a:spcAft>
                      </a:pPr>
                      <a:r>
                        <a:rPr lang="en-US" sz="1800" b="1" dirty="0">
                          <a:effectLst/>
                          <a:latin typeface="Arial Narrow"/>
                          <a:cs typeface="Arial Narrow"/>
                        </a:rPr>
                        <a:t>Airports</a:t>
                      </a:r>
                      <a:endParaRPr lang="en-AU" sz="1800" b="1" dirty="0">
                        <a:effectLst/>
                        <a:latin typeface="Arial Narrow"/>
                        <a:ea typeface="Calibri"/>
                        <a:cs typeface="Arial Narrow"/>
                      </a:endParaRPr>
                    </a:p>
                  </a:txBody>
                  <a:tcPr marL="68580" marR="68580" marT="0" marB="0"/>
                </a:tc>
                <a:tc>
                  <a:txBody>
                    <a:bodyPr/>
                    <a:lstStyle/>
                    <a:p>
                      <a:pPr>
                        <a:spcBef>
                          <a:spcPts val="400"/>
                        </a:spcBef>
                        <a:spcAft>
                          <a:spcPts val="0"/>
                        </a:spcAft>
                      </a:pPr>
                      <a:r>
                        <a:rPr lang="en-US" sz="1800" dirty="0" smtClean="0">
                          <a:effectLst/>
                          <a:latin typeface="Arial Narrow"/>
                          <a:cs typeface="Arial Narrow"/>
                        </a:rPr>
                        <a:t>passenger </a:t>
                      </a:r>
                      <a:r>
                        <a:rPr lang="en-US" sz="1800" dirty="0">
                          <a:effectLst/>
                          <a:latin typeface="Arial Narrow"/>
                          <a:cs typeface="Arial Narrow"/>
                        </a:rPr>
                        <a:t>processing, baggage management and operations </a:t>
                      </a:r>
                      <a:r>
                        <a:rPr lang="en-US" sz="1800" dirty="0" smtClean="0">
                          <a:effectLst/>
                          <a:latin typeface="Arial Narrow"/>
                          <a:cs typeface="Arial Narrow"/>
                        </a:rPr>
                        <a:t>management;</a:t>
                      </a:r>
                      <a:endParaRPr lang="en-AU" sz="1800" dirty="0">
                        <a:effectLst/>
                        <a:latin typeface="Arial Narrow"/>
                        <a:ea typeface="Calibri"/>
                        <a:cs typeface="Arial Narrow"/>
                      </a:endParaRPr>
                    </a:p>
                  </a:txBody>
                  <a:tcPr marL="68580" marR="68580" marT="0" marB="0"/>
                </a:tc>
              </a:tr>
              <a:tr h="199172">
                <a:tc>
                  <a:txBody>
                    <a:bodyPr/>
                    <a:lstStyle/>
                    <a:p>
                      <a:pPr>
                        <a:spcBef>
                          <a:spcPts val="400"/>
                        </a:spcBef>
                        <a:spcAft>
                          <a:spcPts val="0"/>
                        </a:spcAft>
                      </a:pPr>
                      <a:r>
                        <a:rPr lang="en-US" sz="1800" b="1" dirty="0">
                          <a:effectLst/>
                          <a:latin typeface="Arial Narrow"/>
                          <a:cs typeface="Arial Narrow"/>
                        </a:rPr>
                        <a:t>Airlines</a:t>
                      </a:r>
                      <a:endParaRPr lang="en-AU" sz="1800" b="1" dirty="0">
                        <a:effectLst/>
                        <a:latin typeface="Arial Narrow"/>
                        <a:ea typeface="Calibri"/>
                        <a:cs typeface="Arial Narrow"/>
                      </a:endParaRPr>
                    </a:p>
                  </a:txBody>
                  <a:tcPr marL="68580" marR="68580" marT="0" marB="0"/>
                </a:tc>
                <a:tc>
                  <a:txBody>
                    <a:bodyPr/>
                    <a:lstStyle/>
                    <a:p>
                      <a:pPr>
                        <a:spcBef>
                          <a:spcPts val="400"/>
                        </a:spcBef>
                        <a:spcAft>
                          <a:spcPts val="0"/>
                        </a:spcAft>
                      </a:pPr>
                      <a:r>
                        <a:rPr lang="en-US" sz="1800" dirty="0" smtClean="0">
                          <a:effectLst/>
                          <a:latin typeface="Arial Narrow"/>
                          <a:cs typeface="Arial Narrow"/>
                        </a:rPr>
                        <a:t>passenger </a:t>
                      </a:r>
                      <a:r>
                        <a:rPr lang="en-US" sz="1800" dirty="0">
                          <a:effectLst/>
                          <a:latin typeface="Arial Narrow"/>
                          <a:cs typeface="Arial Narrow"/>
                        </a:rPr>
                        <a:t>management, reservations, e-commerce solutions, fare and ancillary </a:t>
                      </a:r>
                      <a:r>
                        <a:rPr lang="en-US" sz="1800" dirty="0" smtClean="0">
                          <a:effectLst/>
                          <a:latin typeface="Arial Narrow"/>
                          <a:cs typeface="Arial Narrow"/>
                        </a:rPr>
                        <a:t>services; and</a:t>
                      </a:r>
                      <a:endParaRPr lang="en-AU" sz="1800" dirty="0">
                        <a:effectLst/>
                        <a:latin typeface="Arial Narrow"/>
                        <a:ea typeface="Calibri"/>
                        <a:cs typeface="Arial Narrow"/>
                      </a:endParaRPr>
                    </a:p>
                  </a:txBody>
                  <a:tcPr marL="68580" marR="68580" marT="0" marB="0"/>
                </a:tc>
              </a:tr>
              <a:tr h="199172">
                <a:tc>
                  <a:txBody>
                    <a:bodyPr/>
                    <a:lstStyle/>
                    <a:p>
                      <a:pPr>
                        <a:spcBef>
                          <a:spcPts val="400"/>
                        </a:spcBef>
                        <a:spcAft>
                          <a:spcPts val="0"/>
                        </a:spcAft>
                      </a:pPr>
                      <a:r>
                        <a:rPr lang="en-US" sz="1800" b="1" dirty="0">
                          <a:effectLst/>
                          <a:latin typeface="Arial Narrow"/>
                          <a:cs typeface="Arial Narrow"/>
                        </a:rPr>
                        <a:t>Government</a:t>
                      </a:r>
                      <a:endParaRPr lang="en-AU" sz="1800" b="1" dirty="0">
                        <a:effectLst/>
                        <a:latin typeface="Arial Narrow"/>
                        <a:ea typeface="Calibri"/>
                        <a:cs typeface="Arial Narrow"/>
                      </a:endParaRPr>
                    </a:p>
                  </a:txBody>
                  <a:tcPr marL="68580" marR="68580" marT="0" marB="0"/>
                </a:tc>
                <a:tc>
                  <a:txBody>
                    <a:bodyPr/>
                    <a:lstStyle/>
                    <a:p>
                      <a:pPr>
                        <a:spcBef>
                          <a:spcPts val="400"/>
                        </a:spcBef>
                        <a:spcAft>
                          <a:spcPts val="0"/>
                        </a:spcAft>
                      </a:pPr>
                      <a:r>
                        <a:rPr lang="en-US" sz="1800" dirty="0" smtClean="0">
                          <a:effectLst/>
                          <a:latin typeface="Arial Narrow"/>
                          <a:cs typeface="Arial Narrow"/>
                        </a:rPr>
                        <a:t>border </a:t>
                      </a:r>
                      <a:r>
                        <a:rPr lang="en-US" sz="1800" dirty="0">
                          <a:effectLst/>
                          <a:latin typeface="Arial Narrow"/>
                          <a:cs typeface="Arial Narrow"/>
                        </a:rPr>
                        <a:t>management, biometrics, risk assessment and </a:t>
                      </a:r>
                      <a:r>
                        <a:rPr lang="en-US" sz="1800">
                          <a:effectLst/>
                          <a:latin typeface="Arial Narrow"/>
                          <a:cs typeface="Arial Narrow"/>
                        </a:rPr>
                        <a:t>identity </a:t>
                      </a:r>
                      <a:r>
                        <a:rPr lang="en-US" sz="1800" smtClean="0">
                          <a:effectLst/>
                          <a:latin typeface="Arial Narrow"/>
                          <a:cs typeface="Arial Narrow"/>
                        </a:rPr>
                        <a:t>verification.</a:t>
                      </a:r>
                      <a:endParaRPr lang="en-AU" sz="1800" dirty="0">
                        <a:effectLst/>
                        <a:latin typeface="Arial Narrow"/>
                        <a:ea typeface="Calibri"/>
                        <a:cs typeface="Arial Narrow"/>
                      </a:endParaRPr>
                    </a:p>
                  </a:txBody>
                  <a:tcPr marL="68580" marR="68580" marT="0" marB="0"/>
                </a:tc>
              </a:tr>
            </a:tbl>
          </a:graphicData>
        </a:graphic>
      </p:graphicFrame>
    </p:spTree>
    <p:extLst>
      <p:ext uri="{BB962C8B-B14F-4D97-AF65-F5344CB8AC3E}">
        <p14:creationId xmlns:p14="http://schemas.microsoft.com/office/powerpoint/2010/main" val="1067155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7 Learning Objectives</a:t>
            </a:r>
            <a:endParaRPr lang="en-GB" dirty="0"/>
          </a:p>
        </p:txBody>
      </p:sp>
      <p:sp>
        <p:nvSpPr>
          <p:cNvPr id="3" name="Text Placeholder 2"/>
          <p:cNvSpPr>
            <a:spLocks noGrp="1"/>
          </p:cNvSpPr>
          <p:nvPr>
            <p:ph type="body" sz="quarter" idx="10"/>
          </p:nvPr>
        </p:nvSpPr>
        <p:spPr>
          <a:xfrm>
            <a:off x="599440" y="1782762"/>
            <a:ext cx="8163559" cy="4884737"/>
          </a:xfrm>
        </p:spPr>
        <p:txBody>
          <a:bodyPr>
            <a:normAutofit/>
          </a:bodyPr>
          <a:lstStyle/>
          <a:p>
            <a:pPr>
              <a:lnSpc>
                <a:spcPct val="110000"/>
              </a:lnSpc>
            </a:pPr>
            <a:r>
              <a:rPr lang="en-US" dirty="0"/>
              <a:t>After studying this chapter you should be able to:</a:t>
            </a:r>
            <a:endParaRPr lang="en-AU" dirty="0"/>
          </a:p>
          <a:p>
            <a:pPr marL="514350" lvl="0" indent="-514350">
              <a:lnSpc>
                <a:spcPct val="110000"/>
              </a:lnSpc>
              <a:buClr>
                <a:schemeClr val="tx1">
                  <a:lumMod val="75000"/>
                  <a:lumOff val="25000"/>
                </a:schemeClr>
              </a:buClr>
              <a:buFont typeface="+mj-lt"/>
              <a:buAutoNum type="arabicPeriod"/>
            </a:pPr>
            <a:r>
              <a:rPr lang="en-AU" sz="2400" dirty="0" err="1"/>
              <a:t>a</a:t>
            </a:r>
            <a:r>
              <a:rPr lang="en-AU" sz="2400" dirty="0" err="1" smtClean="0"/>
              <a:t>nalyze</a:t>
            </a:r>
            <a:r>
              <a:rPr lang="en-AU" sz="2400" dirty="0" smtClean="0"/>
              <a:t> </a:t>
            </a:r>
            <a:r>
              <a:rPr lang="en-AU" sz="2400" dirty="0"/>
              <a:t>the impact of IT on airlines and air </a:t>
            </a:r>
            <a:r>
              <a:rPr lang="en-AU" sz="2400" dirty="0" err="1"/>
              <a:t>travelers</a:t>
            </a:r>
            <a:r>
              <a:rPr lang="en-AU" sz="2400" dirty="0"/>
              <a:t>;</a:t>
            </a:r>
          </a:p>
          <a:p>
            <a:pPr marL="514350" lvl="0" indent="-514350">
              <a:lnSpc>
                <a:spcPct val="110000"/>
              </a:lnSpc>
              <a:buClr>
                <a:schemeClr val="tx1">
                  <a:lumMod val="75000"/>
                  <a:lumOff val="25000"/>
                </a:schemeClr>
              </a:buClr>
              <a:buFont typeface="+mj-lt"/>
              <a:buAutoNum type="arabicPeriod"/>
            </a:pPr>
            <a:r>
              <a:rPr lang="en-AU" sz="2400" dirty="0"/>
              <a:t>e</a:t>
            </a:r>
            <a:r>
              <a:rPr lang="en-AU" sz="2400" dirty="0" smtClean="0"/>
              <a:t>xplain </a:t>
            </a:r>
            <a:r>
              <a:rPr lang="en-AU" sz="2400" dirty="0"/>
              <a:t>how airline reservation systems work and how they connect with other information systems;</a:t>
            </a:r>
          </a:p>
          <a:p>
            <a:pPr marL="514350" lvl="0" indent="-514350">
              <a:lnSpc>
                <a:spcPct val="110000"/>
              </a:lnSpc>
              <a:buClr>
                <a:schemeClr val="tx1">
                  <a:lumMod val="75000"/>
                  <a:lumOff val="25000"/>
                </a:schemeClr>
              </a:buClr>
              <a:buFont typeface="+mj-lt"/>
              <a:buAutoNum type="arabicPeriod"/>
            </a:pPr>
            <a:r>
              <a:rPr lang="en-AU" sz="2400" dirty="0"/>
              <a:t>u</a:t>
            </a:r>
            <a:r>
              <a:rPr lang="en-AU" sz="2400" dirty="0" smtClean="0"/>
              <a:t>nderstand </a:t>
            </a:r>
            <a:r>
              <a:rPr lang="en-AU" sz="2400" dirty="0"/>
              <a:t>how information systems support management </a:t>
            </a:r>
            <a:r>
              <a:rPr lang="en-AU" sz="2400" dirty="0" smtClean="0"/>
              <a:t>decision-making </a:t>
            </a:r>
            <a:r>
              <a:rPr lang="en-AU" sz="2400" dirty="0"/>
              <a:t>in airlines;</a:t>
            </a:r>
          </a:p>
          <a:p>
            <a:pPr marL="514350" lvl="0" indent="-514350">
              <a:lnSpc>
                <a:spcPct val="110000"/>
              </a:lnSpc>
              <a:buClr>
                <a:schemeClr val="tx1">
                  <a:lumMod val="75000"/>
                  <a:lumOff val="25000"/>
                </a:schemeClr>
              </a:buClr>
              <a:buFont typeface="+mj-lt"/>
              <a:buAutoNum type="arabicPeriod"/>
            </a:pPr>
            <a:r>
              <a:rPr lang="en-AU" sz="2400" dirty="0"/>
              <a:t>e</a:t>
            </a:r>
            <a:r>
              <a:rPr lang="en-AU" sz="2400" dirty="0" smtClean="0"/>
              <a:t>xamine </a:t>
            </a:r>
            <a:r>
              <a:rPr lang="en-AU" sz="2400" dirty="0"/>
              <a:t>how information technologies are used by airports to streamline the passenger experience; and</a:t>
            </a:r>
          </a:p>
          <a:p>
            <a:pPr marL="514350" lvl="0" indent="-514350">
              <a:lnSpc>
                <a:spcPct val="110000"/>
              </a:lnSpc>
              <a:buClr>
                <a:schemeClr val="tx1">
                  <a:lumMod val="75000"/>
                  <a:lumOff val="25000"/>
                </a:schemeClr>
              </a:buClr>
              <a:buFont typeface="+mj-lt"/>
              <a:buAutoNum type="arabicPeriod"/>
            </a:pPr>
            <a:r>
              <a:rPr lang="en-AU" sz="2400" dirty="0"/>
              <a:t>e</a:t>
            </a:r>
            <a:r>
              <a:rPr lang="en-AU" sz="2400" dirty="0" smtClean="0"/>
              <a:t>valuate </a:t>
            </a:r>
            <a:r>
              <a:rPr lang="en-AU" sz="2400" dirty="0"/>
              <a:t>the present and future information technology applications in airport operations.</a:t>
            </a:r>
          </a:p>
        </p:txBody>
      </p:sp>
    </p:spTree>
    <p:extLst>
      <p:ext uri="{BB962C8B-B14F-4D97-AF65-F5344CB8AC3E}">
        <p14:creationId xmlns:p14="http://schemas.microsoft.com/office/powerpoint/2010/main" val="3498193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3" name="Text Placeholder 2"/>
          <p:cNvSpPr>
            <a:spLocks noGrp="1"/>
          </p:cNvSpPr>
          <p:nvPr>
            <p:ph type="body" sz="quarter" idx="11"/>
          </p:nvPr>
        </p:nvSpPr>
        <p:spPr/>
        <p:txBody>
          <a:bodyPr>
            <a:noAutofit/>
          </a:bodyPr>
          <a:lstStyle/>
          <a:p>
            <a:pPr lvl="1"/>
            <a:r>
              <a:rPr lang="en-US" sz="2200" dirty="0" smtClean="0"/>
              <a:t>Airline </a:t>
            </a:r>
            <a:r>
              <a:rPr lang="en-US" sz="2200" dirty="0"/>
              <a:t>reservation system (ARS</a:t>
            </a:r>
            <a:r>
              <a:rPr lang="en-US" sz="2200" dirty="0" smtClean="0"/>
              <a:t>)</a:t>
            </a:r>
          </a:p>
          <a:p>
            <a:pPr lvl="1"/>
            <a:r>
              <a:rPr lang="en-US" sz="2200" dirty="0" smtClean="0"/>
              <a:t>Baggage </a:t>
            </a:r>
            <a:r>
              <a:rPr lang="en-US" sz="2200" dirty="0"/>
              <a:t>handling system (BHS</a:t>
            </a:r>
            <a:r>
              <a:rPr lang="en-US" sz="2200" dirty="0" smtClean="0"/>
              <a:t>)</a:t>
            </a:r>
          </a:p>
          <a:p>
            <a:pPr lvl="1"/>
            <a:r>
              <a:rPr lang="en-US" sz="2200" dirty="0" smtClean="0"/>
              <a:t>Customer </a:t>
            </a:r>
            <a:r>
              <a:rPr lang="en-US" sz="2200" dirty="0"/>
              <a:t>relationship system (CRS</a:t>
            </a:r>
            <a:r>
              <a:rPr lang="en-US" sz="2200" dirty="0" smtClean="0"/>
              <a:t>)</a:t>
            </a:r>
          </a:p>
          <a:p>
            <a:pPr lvl="1"/>
            <a:r>
              <a:rPr lang="en-US" sz="2200" dirty="0" smtClean="0"/>
              <a:t>Fare </a:t>
            </a:r>
            <a:r>
              <a:rPr lang="en-US" sz="2200" dirty="0"/>
              <a:t>Quote </a:t>
            </a:r>
            <a:r>
              <a:rPr lang="en-US" sz="2200" dirty="0" smtClean="0"/>
              <a:t>System </a:t>
            </a:r>
          </a:p>
          <a:p>
            <a:pPr lvl="1"/>
            <a:r>
              <a:rPr lang="en-US" sz="2200" dirty="0" smtClean="0"/>
              <a:t>Flight </a:t>
            </a:r>
            <a:r>
              <a:rPr lang="en-US" sz="2200" dirty="0"/>
              <a:t>Information Display Systems (FIDS</a:t>
            </a:r>
            <a:r>
              <a:rPr lang="en-US" sz="2200" dirty="0" smtClean="0"/>
              <a:t>)</a:t>
            </a:r>
            <a:endParaRPr lang="en-US" sz="2200" dirty="0"/>
          </a:p>
          <a:p>
            <a:pPr lvl="1"/>
            <a:r>
              <a:rPr lang="en-US" sz="2200" dirty="0" smtClean="0"/>
              <a:t>New </a:t>
            </a:r>
            <a:r>
              <a:rPr lang="en-US" sz="2200" dirty="0"/>
              <a:t>Distribution Capability (NDC</a:t>
            </a:r>
            <a:r>
              <a:rPr lang="en-US" sz="2200" dirty="0" smtClean="0"/>
              <a:t>)</a:t>
            </a:r>
          </a:p>
          <a:p>
            <a:pPr lvl="1"/>
            <a:r>
              <a:rPr lang="en-US" sz="2200" dirty="0" smtClean="0"/>
              <a:t>Passenger </a:t>
            </a:r>
            <a:r>
              <a:rPr lang="en-US" sz="2200" dirty="0"/>
              <a:t>name record (PNR</a:t>
            </a:r>
            <a:r>
              <a:rPr lang="en-US" sz="2200" dirty="0" smtClean="0"/>
              <a:t>)</a:t>
            </a:r>
            <a:endParaRPr lang="en-US" sz="2200" dirty="0"/>
          </a:p>
          <a:p>
            <a:pPr lvl="1"/>
            <a:r>
              <a:rPr lang="en-US" sz="2200" dirty="0" smtClean="0"/>
              <a:t>Passenger </a:t>
            </a:r>
            <a:r>
              <a:rPr lang="en-US" sz="2200" dirty="0"/>
              <a:t>Service System (PSS</a:t>
            </a:r>
            <a:r>
              <a:rPr lang="en-US" sz="2200" dirty="0" smtClean="0"/>
              <a:t>)</a:t>
            </a:r>
          </a:p>
          <a:p>
            <a:pPr lvl="1"/>
            <a:r>
              <a:rPr lang="en-US" sz="2200" dirty="0" smtClean="0"/>
              <a:t>Revenue </a:t>
            </a:r>
            <a:r>
              <a:rPr lang="en-US" sz="2200" dirty="0"/>
              <a:t>management system (RMS</a:t>
            </a:r>
            <a:r>
              <a:rPr lang="en-US" sz="2200" dirty="0" smtClean="0"/>
              <a:t>)</a:t>
            </a:r>
          </a:p>
          <a:p>
            <a:pPr lvl="1"/>
            <a:r>
              <a:rPr lang="en-US" sz="2200" dirty="0" smtClean="0"/>
              <a:t>Safety </a:t>
            </a:r>
            <a:r>
              <a:rPr lang="en-US" sz="2200" dirty="0"/>
              <a:t>Management System (SMS</a:t>
            </a:r>
            <a:r>
              <a:rPr lang="en-US" sz="2200" dirty="0" smtClean="0"/>
              <a:t>)</a:t>
            </a:r>
            <a:endParaRPr lang="en-US" sz="2200" dirty="0"/>
          </a:p>
          <a:p>
            <a:pPr lvl="1"/>
            <a:endParaRPr lang="en-US" sz="2200" dirty="0" smtClean="0"/>
          </a:p>
          <a:p>
            <a:pPr lvl="1"/>
            <a:endParaRPr lang="en-US" sz="2200" dirty="0"/>
          </a:p>
        </p:txBody>
      </p:sp>
      <p:sp>
        <p:nvSpPr>
          <p:cNvPr id="4" name="Slide Number Placeholder 3"/>
          <p:cNvSpPr>
            <a:spLocks noGrp="1"/>
          </p:cNvSpPr>
          <p:nvPr>
            <p:ph type="sldNum" sz="quarter" idx="12"/>
          </p:nvPr>
        </p:nvSpPr>
        <p:spPr/>
        <p:txBody>
          <a:bodyPr/>
          <a:lstStyle/>
          <a:p>
            <a:fld id="{FA145648-7FE8-402D-88EC-E9CFE9DCEB83}" type="slidenum">
              <a:rPr lang="en-AU" smtClean="0"/>
              <a:pPr/>
              <a:t>4</a:t>
            </a:fld>
            <a:endParaRPr lang="en-AU" dirty="0"/>
          </a:p>
        </p:txBody>
      </p:sp>
    </p:spTree>
    <p:extLst>
      <p:ext uri="{BB962C8B-B14F-4D97-AF65-F5344CB8AC3E}">
        <p14:creationId xmlns:p14="http://schemas.microsoft.com/office/powerpoint/2010/main" val="2131145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Airlines</a:t>
            </a:r>
            <a:endParaRPr lang="en-US" dirty="0"/>
          </a:p>
        </p:txBody>
      </p:sp>
      <p:graphicFrame>
        <p:nvGraphicFramePr>
          <p:cNvPr id="5" name="Diagram 4"/>
          <p:cNvGraphicFramePr/>
          <p:nvPr>
            <p:extLst>
              <p:ext uri="{D42A27DB-BD31-4B8C-83A1-F6EECF244321}">
                <p14:modId xmlns:p14="http://schemas.microsoft.com/office/powerpoint/2010/main" val="549993556"/>
              </p:ext>
            </p:extLst>
          </p:nvPr>
        </p:nvGraphicFramePr>
        <p:xfrm>
          <a:off x="972821" y="1961191"/>
          <a:ext cx="7117079" cy="3934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FA145648-7FE8-402D-88EC-E9CFE9DCEB83}" type="slidenum">
              <a:rPr lang="en-AU" smtClean="0"/>
              <a:pPr/>
              <a:t>5</a:t>
            </a:fld>
            <a:endParaRPr lang="en-AU"/>
          </a:p>
        </p:txBody>
      </p:sp>
    </p:spTree>
    <p:extLst>
      <p:ext uri="{BB962C8B-B14F-4D97-AF65-F5344CB8AC3E}">
        <p14:creationId xmlns:p14="http://schemas.microsoft.com/office/powerpoint/2010/main" val="3719619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Rounded Rectangle 139"/>
          <p:cNvSpPr/>
          <p:nvPr/>
        </p:nvSpPr>
        <p:spPr>
          <a:xfrm>
            <a:off x="650289" y="3068963"/>
            <a:ext cx="2448000" cy="1296000"/>
          </a:xfrm>
          <a:prstGeom prst="roundRect">
            <a:avLst>
              <a:gd name="adj" fmla="val 5912"/>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8" name="Rounded Rectangle 137"/>
          <p:cNvSpPr/>
          <p:nvPr/>
        </p:nvSpPr>
        <p:spPr>
          <a:xfrm>
            <a:off x="3513590" y="3068963"/>
            <a:ext cx="2520000" cy="1296000"/>
          </a:xfrm>
          <a:prstGeom prst="roundRect">
            <a:avLst>
              <a:gd name="adj" fmla="val 5912"/>
            </a:avLst>
          </a:prstGeom>
          <a:solidFill>
            <a:schemeClr val="accent3">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9" name="TextBox 138"/>
          <p:cNvSpPr txBox="1"/>
          <p:nvPr/>
        </p:nvSpPr>
        <p:spPr>
          <a:xfrm>
            <a:off x="3541260" y="3088808"/>
            <a:ext cx="2464660" cy="261610"/>
          </a:xfrm>
          <a:prstGeom prst="rect">
            <a:avLst/>
          </a:prstGeom>
          <a:noFill/>
        </p:spPr>
        <p:txBody>
          <a:bodyPr wrap="square" rtlCol="0">
            <a:spAutoFit/>
          </a:bodyPr>
          <a:lstStyle/>
          <a:p>
            <a:r>
              <a:rPr lang="en-AU" sz="1100" b="1" dirty="0" smtClean="0">
                <a:latin typeface="Arial" pitchFamily="34" charset="0"/>
                <a:cs typeface="Arial" pitchFamily="34" charset="0"/>
              </a:rPr>
              <a:t>TRAVEL INTERMEDIARIES</a:t>
            </a:r>
            <a:endParaRPr lang="en-AU" sz="1100" b="1" dirty="0">
              <a:latin typeface="Arial" pitchFamily="34" charset="0"/>
              <a:cs typeface="Arial" pitchFamily="34" charset="0"/>
            </a:endParaRPr>
          </a:p>
        </p:txBody>
      </p:sp>
      <p:sp>
        <p:nvSpPr>
          <p:cNvPr id="64" name="Rounded Rectangle 63"/>
          <p:cNvSpPr/>
          <p:nvPr/>
        </p:nvSpPr>
        <p:spPr>
          <a:xfrm>
            <a:off x="6464104" y="3068963"/>
            <a:ext cx="2448000" cy="1296000"/>
          </a:xfrm>
          <a:prstGeom prst="roundRect">
            <a:avLst>
              <a:gd name="adj" fmla="val 5912"/>
            </a:avLst>
          </a:prstGeom>
          <a:solidFill>
            <a:schemeClr val="bg2">
              <a:lumMod val="9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5" name="TextBox 64"/>
          <p:cNvSpPr txBox="1"/>
          <p:nvPr/>
        </p:nvSpPr>
        <p:spPr>
          <a:xfrm>
            <a:off x="6496156" y="3088808"/>
            <a:ext cx="2430588" cy="261610"/>
          </a:xfrm>
          <a:prstGeom prst="rect">
            <a:avLst/>
          </a:prstGeom>
          <a:noFill/>
        </p:spPr>
        <p:txBody>
          <a:bodyPr wrap="square" rtlCol="0">
            <a:spAutoFit/>
          </a:bodyPr>
          <a:lstStyle/>
          <a:p>
            <a:r>
              <a:rPr lang="en-AU" sz="1100" b="1" dirty="0" smtClean="0">
                <a:latin typeface="Arial" pitchFamily="34" charset="0"/>
                <a:cs typeface="Arial" pitchFamily="34" charset="0"/>
              </a:rPr>
              <a:t>GLOBAL DISTRIBUTION SYSTEM</a:t>
            </a:r>
            <a:endParaRPr lang="en-AU" sz="1100" b="1" dirty="0">
              <a:latin typeface="Arial" pitchFamily="34" charset="0"/>
              <a:cs typeface="Arial" pitchFamily="34" charset="0"/>
            </a:endParaRPr>
          </a:p>
        </p:txBody>
      </p:sp>
      <p:sp>
        <p:nvSpPr>
          <p:cNvPr id="4" name="Rounded Rectangle 3"/>
          <p:cNvSpPr/>
          <p:nvPr/>
        </p:nvSpPr>
        <p:spPr>
          <a:xfrm>
            <a:off x="6543163" y="3365505"/>
            <a:ext cx="2304000" cy="258232"/>
          </a:xfrm>
          <a:prstGeom prst="roundRect">
            <a:avLst>
              <a:gd name="adj" fmla="val 19196"/>
            </a:avLst>
          </a:prstGeom>
          <a:solidFill>
            <a:schemeClr val="bg2">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Availability: </a:t>
            </a:r>
            <a:r>
              <a:rPr lang="en-AU" sz="1100" dirty="0" smtClean="0">
                <a:solidFill>
                  <a:srgbClr val="FFFFFF"/>
                </a:solidFill>
                <a:latin typeface="Arial"/>
                <a:cs typeface="Arial"/>
              </a:rPr>
              <a:t>schedules</a:t>
            </a:r>
            <a:endParaRPr lang="en-AU" sz="1100" dirty="0">
              <a:solidFill>
                <a:srgbClr val="FFFFFF"/>
              </a:solidFill>
              <a:latin typeface="Arial"/>
              <a:cs typeface="Arial"/>
            </a:endParaRPr>
          </a:p>
        </p:txBody>
      </p:sp>
      <p:sp>
        <p:nvSpPr>
          <p:cNvPr id="83" name="Rounded Rectangle 82"/>
          <p:cNvSpPr/>
          <p:nvPr/>
        </p:nvSpPr>
        <p:spPr>
          <a:xfrm>
            <a:off x="6543163" y="3687240"/>
            <a:ext cx="2304000" cy="258232"/>
          </a:xfrm>
          <a:prstGeom prst="roundRect">
            <a:avLst>
              <a:gd name="adj" fmla="val 19196"/>
            </a:avLst>
          </a:prstGeom>
          <a:solidFill>
            <a:schemeClr val="bg2">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Pricing: </a:t>
            </a:r>
            <a:r>
              <a:rPr lang="en-AU" sz="1100" dirty="0">
                <a:solidFill>
                  <a:srgbClr val="FFFFFF"/>
                </a:solidFill>
                <a:latin typeface="Arial"/>
                <a:cs typeface="Arial"/>
              </a:rPr>
              <a:t>f</a:t>
            </a:r>
            <a:r>
              <a:rPr lang="en-AU" sz="1100" dirty="0" smtClean="0">
                <a:solidFill>
                  <a:srgbClr val="FFFFFF"/>
                </a:solidFill>
                <a:latin typeface="Arial"/>
                <a:cs typeface="Arial"/>
              </a:rPr>
              <a:t>are </a:t>
            </a:r>
            <a:r>
              <a:rPr lang="en-AU" sz="1100" dirty="0">
                <a:solidFill>
                  <a:srgbClr val="FFFFFF"/>
                </a:solidFill>
                <a:latin typeface="Arial"/>
                <a:cs typeface="Arial"/>
              </a:rPr>
              <a:t>q</a:t>
            </a:r>
            <a:r>
              <a:rPr lang="en-AU" sz="1100" dirty="0" smtClean="0">
                <a:solidFill>
                  <a:srgbClr val="FFFFFF"/>
                </a:solidFill>
                <a:latin typeface="Arial"/>
                <a:cs typeface="Arial"/>
              </a:rPr>
              <a:t>uotes &amp; rules</a:t>
            </a:r>
            <a:endParaRPr lang="en-AU" sz="1100" dirty="0">
              <a:solidFill>
                <a:srgbClr val="FFFFFF"/>
              </a:solidFill>
              <a:latin typeface="Arial"/>
              <a:cs typeface="Arial"/>
            </a:endParaRPr>
          </a:p>
        </p:txBody>
      </p:sp>
      <p:sp>
        <p:nvSpPr>
          <p:cNvPr id="84" name="Rounded Rectangle 83"/>
          <p:cNvSpPr/>
          <p:nvPr/>
        </p:nvSpPr>
        <p:spPr>
          <a:xfrm>
            <a:off x="6543163" y="4008974"/>
            <a:ext cx="2304000" cy="258232"/>
          </a:xfrm>
          <a:prstGeom prst="roundRect">
            <a:avLst>
              <a:gd name="adj" fmla="val 19196"/>
            </a:avLst>
          </a:prstGeom>
          <a:solidFill>
            <a:schemeClr val="bg2">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Distribution: </a:t>
            </a:r>
            <a:r>
              <a:rPr lang="en-AU" sz="1100" dirty="0">
                <a:solidFill>
                  <a:srgbClr val="FFFFFF"/>
                </a:solidFill>
                <a:latin typeface="Arial"/>
                <a:cs typeface="Arial"/>
              </a:rPr>
              <a:t>b</a:t>
            </a:r>
            <a:r>
              <a:rPr lang="en-AU" sz="1100" dirty="0" smtClean="0">
                <a:solidFill>
                  <a:srgbClr val="FFFFFF"/>
                </a:solidFill>
                <a:latin typeface="Arial"/>
                <a:cs typeface="Arial"/>
              </a:rPr>
              <a:t>ooking &amp; ticketing</a:t>
            </a:r>
            <a:endParaRPr lang="en-AU" sz="1100" dirty="0">
              <a:solidFill>
                <a:srgbClr val="FFFFFF"/>
              </a:solidFill>
              <a:latin typeface="Arial"/>
              <a:cs typeface="Arial"/>
            </a:endParaRPr>
          </a:p>
        </p:txBody>
      </p:sp>
      <p:sp>
        <p:nvSpPr>
          <p:cNvPr id="90" name="Rounded Rectangle 89"/>
          <p:cNvSpPr/>
          <p:nvPr/>
        </p:nvSpPr>
        <p:spPr>
          <a:xfrm>
            <a:off x="3513590" y="1067444"/>
            <a:ext cx="2520000" cy="1556376"/>
          </a:xfrm>
          <a:prstGeom prst="roundRect">
            <a:avLst>
              <a:gd name="adj" fmla="val 4826"/>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1" name="TextBox 90"/>
          <p:cNvSpPr txBox="1"/>
          <p:nvPr/>
        </p:nvSpPr>
        <p:spPr>
          <a:xfrm>
            <a:off x="3541260" y="1087288"/>
            <a:ext cx="2464660" cy="261610"/>
          </a:xfrm>
          <a:prstGeom prst="rect">
            <a:avLst/>
          </a:prstGeom>
          <a:noFill/>
        </p:spPr>
        <p:txBody>
          <a:bodyPr wrap="square" rtlCol="0">
            <a:spAutoFit/>
          </a:bodyPr>
          <a:lstStyle/>
          <a:p>
            <a:r>
              <a:rPr lang="en-AU" sz="1100" b="1" dirty="0" smtClean="0">
                <a:latin typeface="Arial" pitchFamily="34" charset="0"/>
                <a:cs typeface="Arial" pitchFamily="34" charset="0"/>
              </a:rPr>
              <a:t>AIRLINE RESERVATION SYSTEM</a:t>
            </a:r>
            <a:endParaRPr lang="en-AU" sz="1100" b="1" dirty="0">
              <a:latin typeface="Arial" pitchFamily="34" charset="0"/>
              <a:cs typeface="Arial" pitchFamily="34" charset="0"/>
            </a:endParaRPr>
          </a:p>
        </p:txBody>
      </p:sp>
      <p:sp>
        <p:nvSpPr>
          <p:cNvPr id="92" name="Rounded Rectangle 91"/>
          <p:cNvSpPr/>
          <p:nvPr/>
        </p:nvSpPr>
        <p:spPr>
          <a:xfrm>
            <a:off x="3588903" y="1364831"/>
            <a:ext cx="2369374" cy="258232"/>
          </a:xfrm>
          <a:prstGeom prst="roundRect">
            <a:avLst>
              <a:gd name="adj" fmla="val 19196"/>
            </a:avLst>
          </a:prstGeom>
          <a:solidFill>
            <a:schemeClr val="accent5">
              <a:lumMod val="60000"/>
              <a:lumOff val="4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Schedules &amp; availability</a:t>
            </a:r>
            <a:endParaRPr lang="en-AU" sz="1100" dirty="0">
              <a:solidFill>
                <a:srgbClr val="FFFFFF"/>
              </a:solidFill>
              <a:latin typeface="Arial"/>
              <a:cs typeface="Arial"/>
            </a:endParaRPr>
          </a:p>
        </p:txBody>
      </p:sp>
      <p:sp>
        <p:nvSpPr>
          <p:cNvPr id="93" name="Rounded Rectangle 92"/>
          <p:cNvSpPr/>
          <p:nvPr/>
        </p:nvSpPr>
        <p:spPr>
          <a:xfrm>
            <a:off x="3588903" y="1679791"/>
            <a:ext cx="2369374" cy="258232"/>
          </a:xfrm>
          <a:prstGeom prst="roundRect">
            <a:avLst>
              <a:gd name="adj" fmla="val 19196"/>
            </a:avLst>
          </a:prstGeom>
          <a:solidFill>
            <a:schemeClr val="accent5">
              <a:lumMod val="60000"/>
              <a:lumOff val="4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Fare quotes &amp; rules</a:t>
            </a:r>
            <a:endParaRPr lang="en-AU" sz="1100" dirty="0">
              <a:solidFill>
                <a:srgbClr val="FFFFFF"/>
              </a:solidFill>
              <a:latin typeface="Arial"/>
              <a:cs typeface="Arial"/>
            </a:endParaRPr>
          </a:p>
        </p:txBody>
      </p:sp>
      <p:sp>
        <p:nvSpPr>
          <p:cNvPr id="94" name="Rounded Rectangle 93"/>
          <p:cNvSpPr/>
          <p:nvPr/>
        </p:nvSpPr>
        <p:spPr>
          <a:xfrm>
            <a:off x="3588903" y="1988716"/>
            <a:ext cx="2369374" cy="258232"/>
          </a:xfrm>
          <a:prstGeom prst="roundRect">
            <a:avLst>
              <a:gd name="adj" fmla="val 19196"/>
            </a:avLst>
          </a:prstGeom>
          <a:solidFill>
            <a:schemeClr val="accent5">
              <a:lumMod val="60000"/>
              <a:lumOff val="4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Passenger information</a:t>
            </a:r>
            <a:endParaRPr lang="en-AU" sz="1100" dirty="0">
              <a:solidFill>
                <a:srgbClr val="FFFFFF"/>
              </a:solidFill>
              <a:latin typeface="Arial"/>
              <a:cs typeface="Arial"/>
            </a:endParaRPr>
          </a:p>
        </p:txBody>
      </p:sp>
      <p:sp>
        <p:nvSpPr>
          <p:cNvPr id="95" name="Rounded Rectangle 94"/>
          <p:cNvSpPr/>
          <p:nvPr/>
        </p:nvSpPr>
        <p:spPr>
          <a:xfrm>
            <a:off x="3588903" y="2295318"/>
            <a:ext cx="2369374" cy="258232"/>
          </a:xfrm>
          <a:prstGeom prst="roundRect">
            <a:avLst>
              <a:gd name="adj" fmla="val 19196"/>
            </a:avLst>
          </a:prstGeom>
          <a:solidFill>
            <a:schemeClr val="accent5">
              <a:lumMod val="60000"/>
              <a:lumOff val="4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Ticketing</a:t>
            </a:r>
            <a:endParaRPr lang="en-AU" sz="1100" dirty="0">
              <a:solidFill>
                <a:srgbClr val="FFFFFF"/>
              </a:solidFill>
              <a:latin typeface="Arial"/>
              <a:cs typeface="Arial"/>
            </a:endParaRPr>
          </a:p>
        </p:txBody>
      </p:sp>
      <p:sp>
        <p:nvSpPr>
          <p:cNvPr id="96" name="Rounded Rectangle 95"/>
          <p:cNvSpPr/>
          <p:nvPr/>
        </p:nvSpPr>
        <p:spPr>
          <a:xfrm>
            <a:off x="650289" y="1227473"/>
            <a:ext cx="2448000" cy="1236318"/>
          </a:xfrm>
          <a:prstGeom prst="roundRect">
            <a:avLst>
              <a:gd name="adj" fmla="val 5150"/>
            </a:avLst>
          </a:prstGeom>
          <a:solidFill>
            <a:schemeClr val="accent6">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7" name="TextBox 96"/>
          <p:cNvSpPr txBox="1"/>
          <p:nvPr/>
        </p:nvSpPr>
        <p:spPr>
          <a:xfrm>
            <a:off x="681134" y="1232068"/>
            <a:ext cx="2386310" cy="261610"/>
          </a:xfrm>
          <a:prstGeom prst="rect">
            <a:avLst/>
          </a:prstGeom>
          <a:noFill/>
        </p:spPr>
        <p:txBody>
          <a:bodyPr wrap="square" rtlCol="0">
            <a:spAutoFit/>
          </a:bodyPr>
          <a:lstStyle/>
          <a:p>
            <a:r>
              <a:rPr lang="en-AU" sz="1100" b="1" dirty="0" smtClean="0">
                <a:latin typeface="Arial" pitchFamily="34" charset="0"/>
                <a:cs typeface="Arial" pitchFamily="34" charset="0"/>
              </a:rPr>
              <a:t>DEPARTURE SYSTEMS</a:t>
            </a:r>
            <a:endParaRPr lang="en-AU" sz="1100" b="1" dirty="0">
              <a:latin typeface="Arial" pitchFamily="34" charset="0"/>
              <a:cs typeface="Arial" pitchFamily="34" charset="0"/>
            </a:endParaRPr>
          </a:p>
        </p:txBody>
      </p:sp>
      <p:sp>
        <p:nvSpPr>
          <p:cNvPr id="99" name="Rounded Rectangle 98"/>
          <p:cNvSpPr/>
          <p:nvPr/>
        </p:nvSpPr>
        <p:spPr>
          <a:xfrm>
            <a:off x="722289" y="1517231"/>
            <a:ext cx="2304000" cy="258232"/>
          </a:xfrm>
          <a:prstGeom prst="roundRect">
            <a:avLst>
              <a:gd name="adj" fmla="val 19196"/>
            </a:avLst>
          </a:prstGeom>
          <a:solidFill>
            <a:schemeClr val="accent6"/>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Departure control </a:t>
            </a:r>
            <a:r>
              <a:rPr lang="en-AU" sz="1100" b="1" dirty="0">
                <a:solidFill>
                  <a:srgbClr val="FFFFFF"/>
                </a:solidFill>
                <a:latin typeface="Arial"/>
                <a:cs typeface="Arial"/>
              </a:rPr>
              <a:t>s</a:t>
            </a:r>
            <a:r>
              <a:rPr lang="en-AU" sz="1100" b="1" dirty="0" smtClean="0">
                <a:solidFill>
                  <a:srgbClr val="FFFFFF"/>
                </a:solidFill>
                <a:latin typeface="Arial"/>
                <a:cs typeface="Arial"/>
              </a:rPr>
              <a:t>ystem</a:t>
            </a:r>
            <a:endParaRPr lang="en-AU" sz="1100" dirty="0">
              <a:solidFill>
                <a:srgbClr val="FFFFFF"/>
              </a:solidFill>
              <a:latin typeface="Arial"/>
              <a:cs typeface="Arial"/>
            </a:endParaRPr>
          </a:p>
        </p:txBody>
      </p:sp>
      <p:sp>
        <p:nvSpPr>
          <p:cNvPr id="100" name="Rounded Rectangle 99"/>
          <p:cNvSpPr/>
          <p:nvPr/>
        </p:nvSpPr>
        <p:spPr>
          <a:xfrm>
            <a:off x="722289" y="1832191"/>
            <a:ext cx="2304000" cy="258232"/>
          </a:xfrm>
          <a:prstGeom prst="roundRect">
            <a:avLst>
              <a:gd name="adj" fmla="val 19196"/>
            </a:avLst>
          </a:prstGeom>
          <a:solidFill>
            <a:schemeClr val="accent6"/>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Gate control</a:t>
            </a:r>
            <a:endParaRPr lang="en-AU" sz="1100" dirty="0">
              <a:solidFill>
                <a:srgbClr val="FFFFFF"/>
              </a:solidFill>
              <a:latin typeface="Arial"/>
              <a:cs typeface="Arial"/>
            </a:endParaRPr>
          </a:p>
        </p:txBody>
      </p:sp>
      <p:sp>
        <p:nvSpPr>
          <p:cNvPr id="101" name="Rounded Rectangle 100"/>
          <p:cNvSpPr/>
          <p:nvPr/>
        </p:nvSpPr>
        <p:spPr>
          <a:xfrm>
            <a:off x="6438704" y="1064582"/>
            <a:ext cx="2448000" cy="1564318"/>
          </a:xfrm>
          <a:prstGeom prst="roundRect">
            <a:avLst>
              <a:gd name="adj" fmla="val 5606"/>
            </a:avLst>
          </a:prstGeom>
          <a:solidFill>
            <a:schemeClr val="accent4">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2" name="TextBox 101"/>
          <p:cNvSpPr txBox="1"/>
          <p:nvPr/>
        </p:nvSpPr>
        <p:spPr>
          <a:xfrm>
            <a:off x="6470756" y="1079668"/>
            <a:ext cx="2447566" cy="261610"/>
          </a:xfrm>
          <a:prstGeom prst="rect">
            <a:avLst/>
          </a:prstGeom>
          <a:noFill/>
        </p:spPr>
        <p:txBody>
          <a:bodyPr wrap="square" rtlCol="0">
            <a:spAutoFit/>
          </a:bodyPr>
          <a:lstStyle/>
          <a:p>
            <a:r>
              <a:rPr lang="en-AU" sz="1100" b="1" dirty="0" smtClean="0">
                <a:latin typeface="Arial" pitchFamily="34" charset="0"/>
                <a:cs typeface="Arial" pitchFamily="34" charset="0"/>
              </a:rPr>
              <a:t>DECISION SUPPORT SYSTEMS</a:t>
            </a:r>
            <a:endParaRPr lang="en-AU" sz="1100" b="1" dirty="0">
              <a:latin typeface="Arial" pitchFamily="34" charset="0"/>
              <a:cs typeface="Arial" pitchFamily="34" charset="0"/>
            </a:endParaRPr>
          </a:p>
        </p:txBody>
      </p:sp>
      <p:sp>
        <p:nvSpPr>
          <p:cNvPr id="103" name="Rounded Rectangle 102"/>
          <p:cNvSpPr/>
          <p:nvPr/>
        </p:nvSpPr>
        <p:spPr>
          <a:xfrm>
            <a:off x="6517763" y="1364831"/>
            <a:ext cx="2304000" cy="258232"/>
          </a:xfrm>
          <a:prstGeom prst="roundRect">
            <a:avLst>
              <a:gd name="adj" fmla="val 19196"/>
            </a:avLst>
          </a:prstGeom>
          <a:solidFill>
            <a:schemeClr val="accent4">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a:solidFill>
                  <a:schemeClr val="bg1"/>
                </a:solidFill>
                <a:latin typeface="Arial"/>
                <a:cs typeface="Arial"/>
              </a:rPr>
              <a:t>Fleet </a:t>
            </a:r>
            <a:r>
              <a:rPr lang="en-AU" sz="1100" b="1" dirty="0" smtClean="0">
                <a:solidFill>
                  <a:schemeClr val="bg1"/>
                </a:solidFill>
                <a:latin typeface="Arial"/>
                <a:cs typeface="Arial"/>
              </a:rPr>
              <a:t>management</a:t>
            </a:r>
            <a:endParaRPr lang="en-AU" sz="1100" dirty="0">
              <a:solidFill>
                <a:schemeClr val="bg1"/>
              </a:solidFill>
              <a:latin typeface="Arial"/>
              <a:cs typeface="Arial"/>
            </a:endParaRPr>
          </a:p>
        </p:txBody>
      </p:sp>
      <p:sp>
        <p:nvSpPr>
          <p:cNvPr id="104" name="Rounded Rectangle 103"/>
          <p:cNvSpPr/>
          <p:nvPr/>
        </p:nvSpPr>
        <p:spPr>
          <a:xfrm>
            <a:off x="6517763" y="1679791"/>
            <a:ext cx="2304000" cy="258232"/>
          </a:xfrm>
          <a:prstGeom prst="roundRect">
            <a:avLst>
              <a:gd name="adj" fmla="val 19196"/>
            </a:avLst>
          </a:prstGeom>
          <a:solidFill>
            <a:schemeClr val="accent4">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a:solidFill>
                  <a:schemeClr val="bg1"/>
                </a:solidFill>
                <a:latin typeface="Arial"/>
                <a:cs typeface="Arial"/>
              </a:rPr>
              <a:t>Schedule o</a:t>
            </a:r>
            <a:r>
              <a:rPr lang="en-AU" sz="1100" b="1" dirty="0" smtClean="0">
                <a:solidFill>
                  <a:schemeClr val="bg1"/>
                </a:solidFill>
                <a:latin typeface="Arial"/>
                <a:cs typeface="Arial"/>
              </a:rPr>
              <a:t>ptimization</a:t>
            </a:r>
            <a:endParaRPr lang="en-AU" sz="1100" dirty="0">
              <a:solidFill>
                <a:schemeClr val="bg1"/>
              </a:solidFill>
              <a:latin typeface="Arial"/>
              <a:cs typeface="Arial"/>
            </a:endParaRPr>
          </a:p>
        </p:txBody>
      </p:sp>
      <p:sp>
        <p:nvSpPr>
          <p:cNvPr id="105" name="Rounded Rectangle 104"/>
          <p:cNvSpPr/>
          <p:nvPr/>
        </p:nvSpPr>
        <p:spPr>
          <a:xfrm>
            <a:off x="6517763" y="1989617"/>
            <a:ext cx="2304000" cy="258232"/>
          </a:xfrm>
          <a:prstGeom prst="roundRect">
            <a:avLst>
              <a:gd name="adj" fmla="val 19196"/>
            </a:avLst>
          </a:prstGeom>
          <a:solidFill>
            <a:schemeClr val="accent4">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chemeClr val="bg1"/>
                </a:solidFill>
                <a:latin typeface="Arial"/>
                <a:cs typeface="Arial"/>
              </a:rPr>
              <a:t>Revenue management</a:t>
            </a:r>
            <a:endParaRPr lang="en-AU" sz="1100" dirty="0">
              <a:solidFill>
                <a:schemeClr val="bg1"/>
              </a:solidFill>
              <a:latin typeface="Arial"/>
              <a:cs typeface="Arial"/>
            </a:endParaRPr>
          </a:p>
        </p:txBody>
      </p:sp>
      <p:sp>
        <p:nvSpPr>
          <p:cNvPr id="109" name="TextBox 108"/>
          <p:cNvSpPr txBox="1"/>
          <p:nvPr/>
        </p:nvSpPr>
        <p:spPr>
          <a:xfrm>
            <a:off x="659666" y="3088808"/>
            <a:ext cx="2429246" cy="261610"/>
          </a:xfrm>
          <a:prstGeom prst="rect">
            <a:avLst/>
          </a:prstGeom>
          <a:noFill/>
        </p:spPr>
        <p:txBody>
          <a:bodyPr wrap="square" rtlCol="0">
            <a:spAutoFit/>
          </a:bodyPr>
          <a:lstStyle/>
          <a:p>
            <a:r>
              <a:rPr lang="en-AU" sz="1100" b="1" dirty="0" smtClean="0">
                <a:latin typeface="Arial" pitchFamily="34" charset="0"/>
                <a:cs typeface="Arial" pitchFamily="34" charset="0"/>
              </a:rPr>
              <a:t>MARKETING &amp; CRM SYSTEMS</a:t>
            </a:r>
            <a:endParaRPr lang="en-AU" sz="1100" b="1" dirty="0">
              <a:latin typeface="Arial" pitchFamily="34" charset="0"/>
              <a:cs typeface="Arial" pitchFamily="34" charset="0"/>
            </a:endParaRPr>
          </a:p>
        </p:txBody>
      </p:sp>
      <p:sp>
        <p:nvSpPr>
          <p:cNvPr id="110" name="Rounded Rectangle 109"/>
          <p:cNvSpPr/>
          <p:nvPr/>
        </p:nvSpPr>
        <p:spPr>
          <a:xfrm>
            <a:off x="722289" y="3365505"/>
            <a:ext cx="2304000" cy="258232"/>
          </a:xfrm>
          <a:prstGeom prst="roundRect">
            <a:avLst>
              <a:gd name="adj" fmla="val 19196"/>
            </a:avLst>
          </a:prstGeom>
          <a:solidFill>
            <a:schemeClr val="bg1">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Direct bookings</a:t>
            </a:r>
            <a:endParaRPr lang="en-AU" sz="1100" dirty="0">
              <a:solidFill>
                <a:srgbClr val="FFFFFF"/>
              </a:solidFill>
              <a:latin typeface="Arial"/>
              <a:cs typeface="Arial"/>
            </a:endParaRPr>
          </a:p>
        </p:txBody>
      </p:sp>
      <p:sp>
        <p:nvSpPr>
          <p:cNvPr id="111" name="Rounded Rectangle 110"/>
          <p:cNvSpPr/>
          <p:nvPr/>
        </p:nvSpPr>
        <p:spPr>
          <a:xfrm>
            <a:off x="722289" y="3687240"/>
            <a:ext cx="2304000" cy="258232"/>
          </a:xfrm>
          <a:prstGeom prst="roundRect">
            <a:avLst>
              <a:gd name="adj" fmla="val 19196"/>
            </a:avLst>
          </a:prstGeom>
          <a:solidFill>
            <a:schemeClr val="bg1">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Loyalty programs</a:t>
            </a:r>
            <a:endParaRPr lang="en-AU" sz="1100" dirty="0">
              <a:solidFill>
                <a:srgbClr val="FFFFFF"/>
              </a:solidFill>
              <a:latin typeface="Arial"/>
              <a:cs typeface="Arial"/>
            </a:endParaRPr>
          </a:p>
        </p:txBody>
      </p:sp>
      <p:sp>
        <p:nvSpPr>
          <p:cNvPr id="113" name="Rounded Rectangle 112"/>
          <p:cNvSpPr/>
          <p:nvPr/>
        </p:nvSpPr>
        <p:spPr>
          <a:xfrm>
            <a:off x="3513590" y="4768223"/>
            <a:ext cx="2520000" cy="1296000"/>
          </a:xfrm>
          <a:prstGeom prst="roundRect">
            <a:avLst>
              <a:gd name="adj" fmla="val 5511"/>
            </a:avLst>
          </a:prstGeom>
          <a:solidFill>
            <a:schemeClr val="accent2">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4" name="TextBox 113"/>
          <p:cNvSpPr txBox="1"/>
          <p:nvPr/>
        </p:nvSpPr>
        <p:spPr>
          <a:xfrm>
            <a:off x="3541260" y="4785528"/>
            <a:ext cx="2464660" cy="261610"/>
          </a:xfrm>
          <a:prstGeom prst="rect">
            <a:avLst/>
          </a:prstGeom>
          <a:noFill/>
        </p:spPr>
        <p:txBody>
          <a:bodyPr wrap="square" rtlCol="0">
            <a:spAutoFit/>
          </a:bodyPr>
          <a:lstStyle/>
          <a:p>
            <a:r>
              <a:rPr lang="en-AU" sz="1100" b="1" dirty="0" smtClean="0">
                <a:latin typeface="Arial" pitchFamily="34" charset="0"/>
                <a:cs typeface="Arial" pitchFamily="34" charset="0"/>
              </a:rPr>
              <a:t>TRAVELERS</a:t>
            </a:r>
            <a:endParaRPr lang="en-AU" sz="1100" b="1" dirty="0">
              <a:latin typeface="Arial" pitchFamily="34" charset="0"/>
              <a:cs typeface="Arial" pitchFamily="34" charset="0"/>
            </a:endParaRPr>
          </a:p>
        </p:txBody>
      </p:sp>
      <p:sp>
        <p:nvSpPr>
          <p:cNvPr id="115" name="Rounded Rectangle 114"/>
          <p:cNvSpPr/>
          <p:nvPr/>
        </p:nvSpPr>
        <p:spPr>
          <a:xfrm>
            <a:off x="3588903" y="5062225"/>
            <a:ext cx="2369374" cy="258232"/>
          </a:xfrm>
          <a:prstGeom prst="roundRect">
            <a:avLst>
              <a:gd name="adj" fmla="val 19196"/>
            </a:avLst>
          </a:prstGeom>
          <a:solidFill>
            <a:schemeClr val="accent2">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Business &amp; leisure</a:t>
            </a:r>
            <a:endParaRPr lang="en-AU" sz="1100" dirty="0">
              <a:solidFill>
                <a:srgbClr val="FFFFFF"/>
              </a:solidFill>
              <a:latin typeface="Arial"/>
              <a:cs typeface="Arial"/>
            </a:endParaRPr>
          </a:p>
        </p:txBody>
      </p:sp>
      <p:sp>
        <p:nvSpPr>
          <p:cNvPr id="116" name="Rounded Rectangle 115"/>
          <p:cNvSpPr/>
          <p:nvPr/>
        </p:nvSpPr>
        <p:spPr>
          <a:xfrm>
            <a:off x="3588903" y="5367026"/>
            <a:ext cx="2369374" cy="258232"/>
          </a:xfrm>
          <a:prstGeom prst="roundRect">
            <a:avLst>
              <a:gd name="adj" fmla="val 19196"/>
            </a:avLst>
          </a:prstGeom>
          <a:solidFill>
            <a:schemeClr val="accent2">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Groups</a:t>
            </a:r>
            <a:endParaRPr lang="en-AU" sz="1100" dirty="0">
              <a:solidFill>
                <a:srgbClr val="FFFFFF"/>
              </a:solidFill>
              <a:latin typeface="Arial"/>
              <a:cs typeface="Arial"/>
            </a:endParaRPr>
          </a:p>
        </p:txBody>
      </p:sp>
      <p:sp>
        <p:nvSpPr>
          <p:cNvPr id="117" name="Rounded Rectangle 116"/>
          <p:cNvSpPr/>
          <p:nvPr/>
        </p:nvSpPr>
        <p:spPr>
          <a:xfrm>
            <a:off x="3588903" y="5681986"/>
            <a:ext cx="2369374" cy="258232"/>
          </a:xfrm>
          <a:prstGeom prst="roundRect">
            <a:avLst>
              <a:gd name="adj" fmla="val 19196"/>
            </a:avLst>
          </a:prstGeom>
          <a:solidFill>
            <a:schemeClr val="accent2">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Frequent flyers</a:t>
            </a:r>
            <a:endParaRPr lang="en-AU" sz="1100" dirty="0">
              <a:solidFill>
                <a:srgbClr val="FFFFFF"/>
              </a:solidFill>
              <a:latin typeface="Arial"/>
              <a:cs typeface="Arial"/>
            </a:endParaRPr>
          </a:p>
        </p:txBody>
      </p:sp>
      <p:sp>
        <p:nvSpPr>
          <p:cNvPr id="118" name="Rounded Rectangle 117"/>
          <p:cNvSpPr/>
          <p:nvPr/>
        </p:nvSpPr>
        <p:spPr>
          <a:xfrm>
            <a:off x="722289" y="4008974"/>
            <a:ext cx="2304000" cy="258232"/>
          </a:xfrm>
          <a:prstGeom prst="roundRect">
            <a:avLst>
              <a:gd name="adj" fmla="val 19196"/>
            </a:avLst>
          </a:prstGeom>
          <a:solidFill>
            <a:schemeClr val="bg1">
              <a:lumMod val="50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Customer service</a:t>
            </a:r>
            <a:endParaRPr lang="en-AU" sz="1100" dirty="0">
              <a:solidFill>
                <a:srgbClr val="FFFFFF"/>
              </a:solidFill>
              <a:latin typeface="Arial"/>
              <a:cs typeface="Arial"/>
            </a:endParaRPr>
          </a:p>
        </p:txBody>
      </p:sp>
      <p:sp>
        <p:nvSpPr>
          <p:cNvPr id="126" name="Rounded Rectangle 125"/>
          <p:cNvSpPr/>
          <p:nvPr/>
        </p:nvSpPr>
        <p:spPr>
          <a:xfrm>
            <a:off x="3621590" y="3365505"/>
            <a:ext cx="2304000" cy="258232"/>
          </a:xfrm>
          <a:prstGeom prst="roundRect">
            <a:avLst>
              <a:gd name="adj" fmla="val 19196"/>
            </a:avLst>
          </a:prstGeom>
          <a:solidFill>
            <a:schemeClr val="accent3"/>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Traditional agents &amp; OTAs</a:t>
            </a:r>
            <a:endParaRPr lang="en-AU" sz="1100" dirty="0">
              <a:solidFill>
                <a:srgbClr val="FFFFFF"/>
              </a:solidFill>
              <a:latin typeface="Arial"/>
              <a:cs typeface="Arial"/>
            </a:endParaRPr>
          </a:p>
        </p:txBody>
      </p:sp>
      <p:sp>
        <p:nvSpPr>
          <p:cNvPr id="127" name="Rounded Rectangle 126"/>
          <p:cNvSpPr/>
          <p:nvPr/>
        </p:nvSpPr>
        <p:spPr>
          <a:xfrm>
            <a:off x="3621590" y="3687240"/>
            <a:ext cx="2304000" cy="258232"/>
          </a:xfrm>
          <a:prstGeom prst="roundRect">
            <a:avLst>
              <a:gd name="adj" fmla="val 19196"/>
            </a:avLst>
          </a:prstGeom>
          <a:solidFill>
            <a:schemeClr val="accent3"/>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Travel management companies</a:t>
            </a:r>
            <a:endParaRPr lang="en-AU" sz="1100" dirty="0">
              <a:solidFill>
                <a:srgbClr val="FFFFFF"/>
              </a:solidFill>
              <a:latin typeface="Arial"/>
              <a:cs typeface="Arial"/>
            </a:endParaRPr>
          </a:p>
        </p:txBody>
      </p:sp>
      <p:sp>
        <p:nvSpPr>
          <p:cNvPr id="128" name="Rounded Rectangle 127"/>
          <p:cNvSpPr/>
          <p:nvPr/>
        </p:nvSpPr>
        <p:spPr>
          <a:xfrm>
            <a:off x="3621590" y="4008974"/>
            <a:ext cx="2304000" cy="258232"/>
          </a:xfrm>
          <a:prstGeom prst="roundRect">
            <a:avLst>
              <a:gd name="adj" fmla="val 19196"/>
            </a:avLst>
          </a:prstGeom>
          <a:solidFill>
            <a:schemeClr val="accent3"/>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Tour operators &amp; wholesalers</a:t>
            </a:r>
            <a:endParaRPr lang="en-AU" sz="1100" dirty="0">
              <a:solidFill>
                <a:srgbClr val="FFFFFF"/>
              </a:solidFill>
              <a:latin typeface="Arial"/>
              <a:cs typeface="Arial"/>
            </a:endParaRPr>
          </a:p>
        </p:txBody>
      </p:sp>
      <p:cxnSp>
        <p:nvCxnSpPr>
          <p:cNvPr id="3" name="Straight Connector 2"/>
          <p:cNvCxnSpPr/>
          <p:nvPr/>
        </p:nvCxnSpPr>
        <p:spPr>
          <a:xfrm flipH="1">
            <a:off x="4773590" y="2623820"/>
            <a:ext cx="1" cy="464988"/>
          </a:xfrm>
          <a:prstGeom prst="line">
            <a:avLst/>
          </a:prstGeom>
          <a:ln w="38100" cmpd="sng">
            <a:solidFill>
              <a:schemeClr val="tx1">
                <a:lumMod val="50000"/>
                <a:lumOff val="50000"/>
              </a:schemeClr>
            </a:solidFill>
            <a:headEnd type="none" w="lg" len="lg"/>
            <a:tailEnd type="stealth" w="lg" len="lg"/>
          </a:ln>
          <a:effectLst/>
        </p:spPr>
        <p:style>
          <a:lnRef idx="2">
            <a:schemeClr val="dk1"/>
          </a:lnRef>
          <a:fillRef idx="0">
            <a:schemeClr val="dk1"/>
          </a:fillRef>
          <a:effectRef idx="1">
            <a:schemeClr val="dk1"/>
          </a:effectRef>
          <a:fontRef idx="minor">
            <a:schemeClr val="tx1"/>
          </a:fontRef>
        </p:style>
      </p:cxnSp>
      <p:cxnSp>
        <p:nvCxnSpPr>
          <p:cNvPr id="129" name="Straight Connector 128"/>
          <p:cNvCxnSpPr/>
          <p:nvPr/>
        </p:nvCxnSpPr>
        <p:spPr>
          <a:xfrm>
            <a:off x="4773590" y="4364963"/>
            <a:ext cx="0" cy="420565"/>
          </a:xfrm>
          <a:prstGeom prst="line">
            <a:avLst/>
          </a:prstGeom>
          <a:ln w="38100" cmpd="sng">
            <a:solidFill>
              <a:schemeClr val="tx1">
                <a:lumMod val="50000"/>
                <a:lumOff val="50000"/>
              </a:schemeClr>
            </a:solidFill>
            <a:tailEnd type="stealth" w="lg" len="lg"/>
          </a:ln>
          <a:effectLst/>
        </p:spPr>
        <p:style>
          <a:lnRef idx="2">
            <a:schemeClr val="dk1"/>
          </a:lnRef>
          <a:fillRef idx="0">
            <a:schemeClr val="dk1"/>
          </a:fillRef>
          <a:effectRef idx="1">
            <a:schemeClr val="dk1"/>
          </a:effectRef>
          <a:fontRef idx="minor">
            <a:schemeClr val="tx1"/>
          </a:fontRef>
        </p:style>
      </p:cxnSp>
      <p:cxnSp>
        <p:nvCxnSpPr>
          <p:cNvPr id="130" name="Straight Connector 129"/>
          <p:cNvCxnSpPr>
            <a:stCxn id="101" idx="1"/>
            <a:endCxn id="90" idx="3"/>
          </p:cNvCxnSpPr>
          <p:nvPr/>
        </p:nvCxnSpPr>
        <p:spPr>
          <a:xfrm flipH="1" flipV="1">
            <a:off x="6033590" y="1845632"/>
            <a:ext cx="405114" cy="1109"/>
          </a:xfrm>
          <a:prstGeom prst="line">
            <a:avLst/>
          </a:prstGeom>
          <a:ln w="38100" cmpd="sng">
            <a:solidFill>
              <a:schemeClr val="tx1">
                <a:lumMod val="50000"/>
                <a:lumOff val="50000"/>
              </a:schemeClr>
            </a:solidFill>
            <a:headEnd type="stealth" w="lg" len="lg"/>
            <a:tailEnd type="stealth" w="lg" len="lg"/>
          </a:ln>
          <a:effectLst/>
        </p:spPr>
        <p:style>
          <a:lnRef idx="2">
            <a:schemeClr val="dk1"/>
          </a:lnRef>
          <a:fillRef idx="0">
            <a:schemeClr val="dk1"/>
          </a:fillRef>
          <a:effectRef idx="1">
            <a:schemeClr val="dk1"/>
          </a:effectRef>
          <a:fontRef idx="minor">
            <a:schemeClr val="tx1"/>
          </a:fontRef>
        </p:style>
      </p:cxnSp>
      <p:cxnSp>
        <p:nvCxnSpPr>
          <p:cNvPr id="131" name="Straight Connector 130"/>
          <p:cNvCxnSpPr>
            <a:stCxn id="96" idx="3"/>
            <a:endCxn id="90" idx="1"/>
          </p:cNvCxnSpPr>
          <p:nvPr/>
        </p:nvCxnSpPr>
        <p:spPr>
          <a:xfrm>
            <a:off x="3098289" y="1845632"/>
            <a:ext cx="415301" cy="0"/>
          </a:xfrm>
          <a:prstGeom prst="line">
            <a:avLst/>
          </a:prstGeom>
          <a:ln w="38100" cmpd="sng">
            <a:solidFill>
              <a:schemeClr val="tx1">
                <a:lumMod val="50000"/>
                <a:lumOff val="50000"/>
              </a:schemeClr>
            </a:solidFill>
            <a:headEnd type="stealth" w="lg" len="lg"/>
            <a:tailEnd type="stealth" w="lg" len="lg"/>
          </a:ln>
          <a:effectLst/>
        </p:spPr>
        <p:style>
          <a:lnRef idx="2">
            <a:schemeClr val="dk1"/>
          </a:lnRef>
          <a:fillRef idx="0">
            <a:schemeClr val="dk1"/>
          </a:fillRef>
          <a:effectRef idx="1">
            <a:schemeClr val="dk1"/>
          </a:effectRef>
          <a:fontRef idx="minor">
            <a:schemeClr val="tx1"/>
          </a:fontRef>
        </p:style>
      </p:cxnSp>
      <p:cxnSp>
        <p:nvCxnSpPr>
          <p:cNvPr id="146" name="Elbow Connector 145"/>
          <p:cNvCxnSpPr>
            <a:stCxn id="113" idx="1"/>
            <a:endCxn id="96" idx="1"/>
          </p:cNvCxnSpPr>
          <p:nvPr/>
        </p:nvCxnSpPr>
        <p:spPr>
          <a:xfrm rot="10800000">
            <a:off x="650290" y="1845633"/>
            <a:ext cx="2863301" cy="3570591"/>
          </a:xfrm>
          <a:prstGeom prst="bentConnector3">
            <a:avLst>
              <a:gd name="adj1" fmla="val 107984"/>
            </a:avLst>
          </a:prstGeom>
          <a:ln w="38100" cmpd="sng">
            <a:solidFill>
              <a:schemeClr val="tx1">
                <a:lumMod val="50000"/>
                <a:lumOff val="50000"/>
              </a:schemeClr>
            </a:solidFill>
            <a:headEnd type="none" w="lg" len="lg"/>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49" name="Elbow Connector 148"/>
          <p:cNvCxnSpPr>
            <a:stCxn id="140" idx="2"/>
          </p:cNvCxnSpPr>
          <p:nvPr/>
        </p:nvCxnSpPr>
        <p:spPr>
          <a:xfrm rot="16200000" flipH="1">
            <a:off x="3235039" y="3004212"/>
            <a:ext cx="165100" cy="2886601"/>
          </a:xfrm>
          <a:prstGeom prst="bentConnector2">
            <a:avLst/>
          </a:prstGeom>
          <a:ln w="38100" cmpd="sng">
            <a:solidFill>
              <a:schemeClr val="tx1">
                <a:lumMod val="50000"/>
                <a:lumOff val="50000"/>
              </a:schemeClr>
            </a:solidFill>
            <a:headEnd type="none" w="lg" len="lg"/>
            <a:tailEnd type="none" w="lg" len="lg"/>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138" idx="3"/>
            <a:endCxn id="64" idx="1"/>
          </p:cNvCxnSpPr>
          <p:nvPr/>
        </p:nvCxnSpPr>
        <p:spPr>
          <a:xfrm>
            <a:off x="6033590" y="3716963"/>
            <a:ext cx="430514" cy="0"/>
          </a:xfrm>
          <a:prstGeom prst="line">
            <a:avLst/>
          </a:prstGeom>
          <a:ln w="38100" cmpd="sng">
            <a:solidFill>
              <a:schemeClr val="tx1">
                <a:lumMod val="50000"/>
                <a:lumOff val="50000"/>
              </a:schemeClr>
            </a:solidFill>
            <a:headEnd type="stealth" w="lg" len="lg"/>
            <a:tailEnd type="none" w="lg" len="lg"/>
          </a:ln>
          <a:effectLst/>
        </p:spPr>
        <p:style>
          <a:lnRef idx="2">
            <a:schemeClr val="dk1"/>
          </a:lnRef>
          <a:fillRef idx="0">
            <a:schemeClr val="dk1"/>
          </a:fillRef>
          <a:effectRef idx="1">
            <a:schemeClr val="dk1"/>
          </a:effectRef>
          <a:fontRef idx="minor">
            <a:schemeClr val="tx1"/>
          </a:fontRef>
        </p:style>
      </p:cxnSp>
      <p:cxnSp>
        <p:nvCxnSpPr>
          <p:cNvPr id="161" name="Elbow Connector 160"/>
          <p:cNvCxnSpPr>
            <a:stCxn id="140" idx="0"/>
            <a:endCxn id="64" idx="0"/>
          </p:cNvCxnSpPr>
          <p:nvPr/>
        </p:nvCxnSpPr>
        <p:spPr>
          <a:xfrm rot="5400000" flipH="1" flipV="1">
            <a:off x="4781196" y="162056"/>
            <a:ext cx="12700" cy="5813815"/>
          </a:xfrm>
          <a:prstGeom prst="bentConnector3">
            <a:avLst>
              <a:gd name="adj1" fmla="val 2100000"/>
            </a:avLst>
          </a:prstGeom>
          <a:ln w="38100" cmpd="sng">
            <a:solidFill>
              <a:schemeClr val="tx1">
                <a:lumMod val="50000"/>
                <a:lumOff val="50000"/>
              </a:schemeClr>
            </a:solidFill>
            <a:headEnd type="stealth" w="lg" len="lg"/>
            <a:tailEnd type="stealth" w="lg" len="lg"/>
          </a:ln>
          <a:effectLst/>
        </p:spPr>
        <p:style>
          <a:lnRef idx="2">
            <a:schemeClr val="accent1"/>
          </a:lnRef>
          <a:fillRef idx="0">
            <a:schemeClr val="accent1"/>
          </a:fillRef>
          <a:effectRef idx="1">
            <a:schemeClr val="accent1"/>
          </a:effectRef>
          <a:fontRef idx="minor">
            <a:schemeClr val="tx1"/>
          </a:fontRef>
        </p:style>
      </p:cxnSp>
      <p:sp>
        <p:nvSpPr>
          <p:cNvPr id="75" name="Rounded Rectangle 74"/>
          <p:cNvSpPr/>
          <p:nvPr/>
        </p:nvSpPr>
        <p:spPr>
          <a:xfrm>
            <a:off x="6451404" y="4768223"/>
            <a:ext cx="2448000" cy="1296000"/>
          </a:xfrm>
          <a:prstGeom prst="roundRect">
            <a:avLst>
              <a:gd name="adj" fmla="val 5912"/>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6" name="TextBox 75"/>
          <p:cNvSpPr txBox="1"/>
          <p:nvPr/>
        </p:nvSpPr>
        <p:spPr>
          <a:xfrm>
            <a:off x="6483456" y="4790608"/>
            <a:ext cx="2430588" cy="261610"/>
          </a:xfrm>
          <a:prstGeom prst="rect">
            <a:avLst/>
          </a:prstGeom>
          <a:noFill/>
        </p:spPr>
        <p:txBody>
          <a:bodyPr wrap="square" rtlCol="0">
            <a:spAutoFit/>
          </a:bodyPr>
          <a:lstStyle/>
          <a:p>
            <a:r>
              <a:rPr lang="en-AU" sz="1100" b="1" dirty="0" smtClean="0">
                <a:latin typeface="Arial" pitchFamily="34" charset="0"/>
                <a:cs typeface="Arial" pitchFamily="34" charset="0"/>
              </a:rPr>
              <a:t>IN FLIGHT TECHNOLOGIES</a:t>
            </a:r>
            <a:endParaRPr lang="en-AU" sz="1100" b="1" dirty="0">
              <a:latin typeface="Arial" pitchFamily="34" charset="0"/>
              <a:cs typeface="Arial" pitchFamily="34" charset="0"/>
            </a:endParaRPr>
          </a:p>
        </p:txBody>
      </p:sp>
      <p:sp>
        <p:nvSpPr>
          <p:cNvPr id="77" name="Rounded Rectangle 76"/>
          <p:cNvSpPr/>
          <p:nvPr/>
        </p:nvSpPr>
        <p:spPr>
          <a:xfrm>
            <a:off x="6530463" y="5067305"/>
            <a:ext cx="2304000" cy="258232"/>
          </a:xfrm>
          <a:prstGeom prst="roundRect">
            <a:avLst>
              <a:gd name="adj" fmla="val 19196"/>
            </a:avLst>
          </a:prstGeom>
          <a:solidFill>
            <a:schemeClr val="accent1"/>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Entertainment</a:t>
            </a:r>
            <a:endParaRPr lang="en-AU" sz="1100" dirty="0">
              <a:solidFill>
                <a:srgbClr val="FFFFFF"/>
              </a:solidFill>
              <a:latin typeface="Arial"/>
              <a:cs typeface="Arial"/>
            </a:endParaRPr>
          </a:p>
        </p:txBody>
      </p:sp>
      <p:sp>
        <p:nvSpPr>
          <p:cNvPr id="78" name="Rounded Rectangle 77"/>
          <p:cNvSpPr/>
          <p:nvPr/>
        </p:nvSpPr>
        <p:spPr>
          <a:xfrm>
            <a:off x="6530463" y="5389040"/>
            <a:ext cx="2304000" cy="258232"/>
          </a:xfrm>
          <a:prstGeom prst="roundRect">
            <a:avLst>
              <a:gd name="adj" fmla="val 19196"/>
            </a:avLst>
          </a:prstGeom>
          <a:solidFill>
            <a:schemeClr val="accent1"/>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Communications</a:t>
            </a:r>
            <a:endParaRPr lang="en-AU" sz="1100" dirty="0">
              <a:solidFill>
                <a:srgbClr val="FFFFFF"/>
              </a:solidFill>
              <a:latin typeface="Arial"/>
              <a:cs typeface="Arial"/>
            </a:endParaRPr>
          </a:p>
        </p:txBody>
      </p:sp>
      <p:sp>
        <p:nvSpPr>
          <p:cNvPr id="79" name="Rounded Rectangle 78"/>
          <p:cNvSpPr/>
          <p:nvPr/>
        </p:nvSpPr>
        <p:spPr>
          <a:xfrm>
            <a:off x="6530463" y="5710774"/>
            <a:ext cx="2304000" cy="258232"/>
          </a:xfrm>
          <a:prstGeom prst="roundRect">
            <a:avLst>
              <a:gd name="adj" fmla="val 19196"/>
            </a:avLst>
          </a:prstGeom>
          <a:solidFill>
            <a:schemeClr val="accent1"/>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Crew support systems </a:t>
            </a:r>
            <a:endParaRPr lang="en-AU" sz="1100" b="1" dirty="0">
              <a:solidFill>
                <a:srgbClr val="FFFFFF"/>
              </a:solidFill>
              <a:latin typeface="Arial"/>
              <a:cs typeface="Arial"/>
            </a:endParaRPr>
          </a:p>
        </p:txBody>
      </p:sp>
      <p:cxnSp>
        <p:nvCxnSpPr>
          <p:cNvPr id="80" name="Straight Connector 79"/>
          <p:cNvCxnSpPr/>
          <p:nvPr/>
        </p:nvCxnSpPr>
        <p:spPr>
          <a:xfrm>
            <a:off x="6033590" y="5416223"/>
            <a:ext cx="417814" cy="0"/>
          </a:xfrm>
          <a:prstGeom prst="line">
            <a:avLst/>
          </a:prstGeom>
          <a:ln w="38100" cmpd="sng">
            <a:solidFill>
              <a:schemeClr val="tx1">
                <a:lumMod val="50000"/>
                <a:lumOff val="50000"/>
              </a:schemeClr>
            </a:solidFill>
            <a:headEnd type="stealth" w="lg" len="lg"/>
            <a:tailEnd type="none" w="lg" len="lg"/>
          </a:ln>
          <a:effectLst/>
        </p:spPr>
        <p:style>
          <a:lnRef idx="2">
            <a:schemeClr val="dk1"/>
          </a:lnRef>
          <a:fillRef idx="0">
            <a:schemeClr val="dk1"/>
          </a:fillRef>
          <a:effectRef idx="1">
            <a:schemeClr val="dk1"/>
          </a:effectRef>
          <a:fontRef idx="minor">
            <a:schemeClr val="tx1"/>
          </a:fontRef>
        </p:style>
      </p:cxnSp>
      <p:cxnSp>
        <p:nvCxnSpPr>
          <p:cNvPr id="85" name="Straight Connector 84"/>
          <p:cNvCxnSpPr>
            <a:stCxn id="138" idx="1"/>
            <a:endCxn id="140" idx="3"/>
          </p:cNvCxnSpPr>
          <p:nvPr/>
        </p:nvCxnSpPr>
        <p:spPr>
          <a:xfrm flipH="1">
            <a:off x="3098289" y="3716963"/>
            <a:ext cx="415301" cy="0"/>
          </a:xfrm>
          <a:prstGeom prst="line">
            <a:avLst/>
          </a:prstGeom>
          <a:ln w="38100" cmpd="sng">
            <a:solidFill>
              <a:schemeClr val="tx1">
                <a:lumMod val="50000"/>
                <a:lumOff val="50000"/>
              </a:schemeClr>
            </a:solidFill>
            <a:headEnd type="stealth" w="lg" len="lg"/>
            <a:tailEnd type="none" w="lg" len="lg"/>
          </a:ln>
          <a:effectLst/>
        </p:spPr>
        <p:style>
          <a:lnRef idx="2">
            <a:schemeClr val="dk1"/>
          </a:lnRef>
          <a:fillRef idx="0">
            <a:schemeClr val="dk1"/>
          </a:fillRef>
          <a:effectRef idx="1">
            <a:schemeClr val="dk1"/>
          </a:effectRef>
          <a:fontRef idx="minor">
            <a:schemeClr val="tx1"/>
          </a:fontRef>
        </p:style>
      </p:cxnSp>
      <p:sp>
        <p:nvSpPr>
          <p:cNvPr id="107" name="Rounded Rectangle 106"/>
          <p:cNvSpPr/>
          <p:nvPr/>
        </p:nvSpPr>
        <p:spPr>
          <a:xfrm>
            <a:off x="722289" y="2142017"/>
            <a:ext cx="2304000" cy="258232"/>
          </a:xfrm>
          <a:prstGeom prst="roundRect">
            <a:avLst>
              <a:gd name="adj" fmla="val 19196"/>
            </a:avLst>
          </a:prstGeom>
          <a:solidFill>
            <a:schemeClr val="accent6"/>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rgbClr val="FFFFFF"/>
                </a:solidFill>
                <a:latin typeface="Arial"/>
                <a:cs typeface="Arial"/>
              </a:rPr>
              <a:t>Flight dispatch</a:t>
            </a:r>
            <a:endParaRPr lang="en-AU" sz="1100" dirty="0">
              <a:solidFill>
                <a:srgbClr val="FFFFFF"/>
              </a:solidFill>
              <a:latin typeface="Arial"/>
              <a:cs typeface="Arial"/>
            </a:endParaRPr>
          </a:p>
        </p:txBody>
      </p:sp>
      <p:sp>
        <p:nvSpPr>
          <p:cNvPr id="86" name="Rounded Rectangle 85"/>
          <p:cNvSpPr/>
          <p:nvPr/>
        </p:nvSpPr>
        <p:spPr>
          <a:xfrm>
            <a:off x="6517763" y="2294417"/>
            <a:ext cx="2304000" cy="258232"/>
          </a:xfrm>
          <a:prstGeom prst="roundRect">
            <a:avLst>
              <a:gd name="adj" fmla="val 19196"/>
            </a:avLst>
          </a:prstGeom>
          <a:solidFill>
            <a:schemeClr val="accent4">
              <a:lumMod val="75000"/>
            </a:schemeClr>
          </a:solidFill>
          <a:ln w="1905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100" b="1" dirty="0" smtClean="0">
                <a:solidFill>
                  <a:schemeClr val="bg1"/>
                </a:solidFill>
                <a:latin typeface="Arial"/>
                <a:cs typeface="Arial"/>
              </a:rPr>
              <a:t>Flight operations </a:t>
            </a:r>
            <a:r>
              <a:rPr lang="en-AU" sz="1100" b="1" dirty="0">
                <a:solidFill>
                  <a:schemeClr val="bg1"/>
                </a:solidFill>
                <a:latin typeface="Arial"/>
                <a:cs typeface="Arial"/>
              </a:rPr>
              <a:t>s</a:t>
            </a:r>
            <a:r>
              <a:rPr lang="en-AU" sz="1100" b="1" dirty="0" smtClean="0">
                <a:solidFill>
                  <a:schemeClr val="bg1"/>
                </a:solidFill>
                <a:latin typeface="Arial"/>
                <a:cs typeface="Arial"/>
              </a:rPr>
              <a:t>ystems</a:t>
            </a:r>
            <a:endParaRPr lang="en-AU" sz="1100" dirty="0">
              <a:solidFill>
                <a:schemeClr val="bg1"/>
              </a:solidFill>
              <a:latin typeface="Arial"/>
              <a:cs typeface="Arial"/>
            </a:endParaRPr>
          </a:p>
        </p:txBody>
      </p:sp>
      <p:sp>
        <p:nvSpPr>
          <p:cNvPr id="2" name="Title 1"/>
          <p:cNvSpPr>
            <a:spLocks noGrp="1"/>
          </p:cNvSpPr>
          <p:nvPr>
            <p:ph type="title"/>
          </p:nvPr>
        </p:nvSpPr>
        <p:spPr>
          <a:xfrm>
            <a:off x="591761" y="6172819"/>
            <a:ext cx="7830457" cy="442818"/>
          </a:xfrm>
        </p:spPr>
        <p:txBody>
          <a:bodyPr/>
          <a:lstStyle/>
          <a:p>
            <a:pPr algn="ctr"/>
            <a:r>
              <a:rPr lang="en-US" sz="2400" dirty="0" smtClean="0"/>
              <a:t>FIGURE 7.1 </a:t>
            </a:r>
            <a:r>
              <a:rPr lang="en-US" sz="2400" b="0" dirty="0" smtClean="0"/>
              <a:t>Key IT systems used </a:t>
            </a:r>
            <a:r>
              <a:rPr lang="en-US" sz="2400" b="0" dirty="0"/>
              <a:t>by </a:t>
            </a:r>
            <a:r>
              <a:rPr lang="en-US" sz="2400" b="0" dirty="0" smtClean="0"/>
              <a:t>airlines.</a:t>
            </a:r>
            <a:endParaRPr lang="en-US" sz="2400" b="0" dirty="0"/>
          </a:p>
        </p:txBody>
      </p:sp>
    </p:spTree>
    <p:extLst>
      <p:ext uri="{BB962C8B-B14F-4D97-AF65-F5344CB8AC3E}">
        <p14:creationId xmlns:p14="http://schemas.microsoft.com/office/powerpoint/2010/main" val="167888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Airline Reservation Systems</a:t>
            </a:r>
            <a:endParaRPr lang="en-US" dirty="0"/>
          </a:p>
        </p:txBody>
      </p:sp>
      <p:sp>
        <p:nvSpPr>
          <p:cNvPr id="4" name="Text Placeholder 3"/>
          <p:cNvSpPr>
            <a:spLocks noGrp="1"/>
          </p:cNvSpPr>
          <p:nvPr>
            <p:ph type="body" sz="quarter" idx="11"/>
          </p:nvPr>
        </p:nvSpPr>
        <p:spPr/>
        <p:txBody>
          <a:bodyPr>
            <a:normAutofit/>
          </a:bodyPr>
          <a:lstStyle/>
          <a:p>
            <a:r>
              <a:rPr lang="en-US" sz="2400" dirty="0" smtClean="0"/>
              <a:t>Key Components:</a:t>
            </a:r>
          </a:p>
          <a:p>
            <a:pPr marL="458787" lvl="1" indent="-457200">
              <a:buFont typeface="+mj-lt"/>
              <a:buAutoNum type="arabicPeriod"/>
            </a:pPr>
            <a:r>
              <a:rPr lang="en-US" sz="2400" dirty="0" smtClean="0"/>
              <a:t>Flight schedules and availability: availability display.</a:t>
            </a:r>
          </a:p>
          <a:p>
            <a:pPr marL="458787" lvl="1" indent="-457200">
              <a:buFont typeface="+mj-lt"/>
              <a:buAutoNum type="arabicPeriod"/>
            </a:pPr>
            <a:r>
              <a:rPr lang="en-US" sz="2400" dirty="0" smtClean="0"/>
              <a:t>Fare quotes and rules: Fare Quote System, fare rules, cabin classes, booking codes, fare basis code.</a:t>
            </a:r>
          </a:p>
          <a:p>
            <a:pPr marL="458787" lvl="1" indent="-457200">
              <a:buFont typeface="+mj-lt"/>
              <a:buAutoNum type="arabicPeriod"/>
            </a:pPr>
            <a:r>
              <a:rPr lang="en-US" sz="2400" dirty="0" smtClean="0"/>
              <a:t>Passenger information: passenger name record, record locator, special service requests.</a:t>
            </a:r>
          </a:p>
          <a:p>
            <a:pPr marL="458787" lvl="1" indent="-457200">
              <a:buFont typeface="+mj-lt"/>
              <a:buAutoNum type="arabicPeriod"/>
            </a:pPr>
            <a:r>
              <a:rPr lang="en-US" sz="2400" dirty="0" smtClean="0"/>
              <a:t>Electronic ticketing: e-ticket, boarding pass.</a:t>
            </a:r>
          </a:p>
          <a:p>
            <a:pPr lvl="1"/>
            <a:endParaRPr lang="en-US" sz="2400" dirty="0" smtClean="0"/>
          </a:p>
          <a:p>
            <a:pPr lvl="1"/>
            <a:endParaRPr lang="en-US" sz="2400" dirty="0"/>
          </a:p>
        </p:txBody>
      </p:sp>
      <p:sp>
        <p:nvSpPr>
          <p:cNvPr id="2" name="Slide Number Placeholder 1"/>
          <p:cNvSpPr>
            <a:spLocks noGrp="1"/>
          </p:cNvSpPr>
          <p:nvPr>
            <p:ph type="sldNum" sz="quarter" idx="12"/>
          </p:nvPr>
        </p:nvSpPr>
        <p:spPr/>
        <p:txBody>
          <a:bodyPr/>
          <a:lstStyle/>
          <a:p>
            <a:fld id="{D9CD3496-1FC0-484C-8522-4A7EA21757C0}" type="slidenum">
              <a:rPr lang="en-AU" smtClean="0"/>
              <a:t>7</a:t>
            </a:fld>
            <a:endParaRPr lang="en-AU"/>
          </a:p>
        </p:txBody>
      </p:sp>
    </p:spTree>
    <p:extLst>
      <p:ext uri="{BB962C8B-B14F-4D97-AF65-F5344CB8AC3E}">
        <p14:creationId xmlns:p14="http://schemas.microsoft.com/office/powerpoint/2010/main" val="3713159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Fleet Management</a:t>
            </a:r>
            <a:endParaRPr lang="en-US" dirty="0"/>
          </a:p>
        </p:txBody>
      </p:sp>
      <p:graphicFrame>
        <p:nvGraphicFramePr>
          <p:cNvPr id="5" name="Diagram 4"/>
          <p:cNvGraphicFramePr/>
          <p:nvPr>
            <p:extLst>
              <p:ext uri="{D42A27DB-BD31-4B8C-83A1-F6EECF244321}">
                <p14:modId xmlns:p14="http://schemas.microsoft.com/office/powerpoint/2010/main" val="2653281198"/>
              </p:ext>
            </p:extLst>
          </p:nvPr>
        </p:nvGraphicFramePr>
        <p:xfrm>
          <a:off x="698501" y="1961191"/>
          <a:ext cx="7924800" cy="3934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FA145648-7FE8-402D-88EC-E9CFE9DCEB83}" type="slidenum">
              <a:rPr lang="en-AU" smtClean="0"/>
              <a:pPr/>
              <a:t>8</a:t>
            </a:fld>
            <a:endParaRPr lang="en-AU"/>
          </a:p>
        </p:txBody>
      </p:sp>
    </p:spTree>
    <p:extLst>
      <p:ext uri="{BB962C8B-B14F-4D97-AF65-F5344CB8AC3E}">
        <p14:creationId xmlns:p14="http://schemas.microsoft.com/office/powerpoint/2010/main" val="2788974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Flight scheduling </a:t>
            </a:r>
            <a:r>
              <a:rPr lang="en-US" dirty="0"/>
              <a:t>s</a:t>
            </a:r>
            <a:r>
              <a:rPr lang="en-US" dirty="0" smtClean="0"/>
              <a:t>ystems</a:t>
            </a:r>
            <a:endParaRPr lang="en-US" dirty="0"/>
          </a:p>
        </p:txBody>
      </p:sp>
      <p:sp>
        <p:nvSpPr>
          <p:cNvPr id="3" name="Text Placeholder 2"/>
          <p:cNvSpPr>
            <a:spLocks noGrp="1"/>
          </p:cNvSpPr>
          <p:nvPr>
            <p:ph type="body" sz="quarter" idx="11"/>
          </p:nvPr>
        </p:nvSpPr>
        <p:spPr>
          <a:xfrm>
            <a:off x="680721" y="1783079"/>
            <a:ext cx="7829868" cy="4643121"/>
          </a:xfrm>
        </p:spPr>
        <p:txBody>
          <a:bodyPr>
            <a:normAutofit/>
          </a:bodyPr>
          <a:lstStyle/>
          <a:p>
            <a:r>
              <a:rPr lang="en-US" dirty="0" smtClean="0"/>
              <a:t>Scheduling systems must be able to handle:</a:t>
            </a:r>
          </a:p>
          <a:p>
            <a:pPr lvl="1"/>
            <a:r>
              <a:rPr lang="en-US" dirty="0"/>
              <a:t>Strategic g</a:t>
            </a:r>
            <a:r>
              <a:rPr lang="en-US" dirty="0" smtClean="0"/>
              <a:t>oals</a:t>
            </a:r>
          </a:p>
          <a:p>
            <a:pPr lvl="1"/>
            <a:r>
              <a:rPr lang="en-US" dirty="0" smtClean="0"/>
              <a:t>Route network</a:t>
            </a:r>
            <a:endParaRPr lang="en-AU" dirty="0" smtClean="0"/>
          </a:p>
          <a:p>
            <a:pPr lvl="1"/>
            <a:r>
              <a:rPr lang="en-US" dirty="0" smtClean="0"/>
              <a:t>Passenger demand</a:t>
            </a:r>
            <a:endParaRPr lang="en-AU" dirty="0" smtClean="0"/>
          </a:p>
          <a:p>
            <a:pPr lvl="1"/>
            <a:r>
              <a:rPr lang="en-US" dirty="0" smtClean="0"/>
              <a:t>Aircraft type</a:t>
            </a:r>
            <a:endParaRPr lang="en-AU" dirty="0" smtClean="0"/>
          </a:p>
          <a:p>
            <a:pPr lvl="1"/>
            <a:r>
              <a:rPr lang="en-US" dirty="0" smtClean="0"/>
              <a:t>Human resources</a:t>
            </a:r>
          </a:p>
          <a:p>
            <a:pPr lvl="1"/>
            <a:r>
              <a:rPr lang="en-US" dirty="0" smtClean="0"/>
              <a:t>Environmental </a:t>
            </a:r>
            <a:r>
              <a:rPr lang="en-US" dirty="0"/>
              <a:t>&amp; </a:t>
            </a:r>
            <a:r>
              <a:rPr lang="en-US" dirty="0" smtClean="0"/>
              <a:t>safety </a:t>
            </a:r>
            <a:r>
              <a:rPr lang="en-US" dirty="0"/>
              <a:t>r</a:t>
            </a:r>
            <a:r>
              <a:rPr lang="en-US" dirty="0" smtClean="0"/>
              <a:t>egulations</a:t>
            </a:r>
            <a:endParaRPr lang="en-AU" dirty="0" smtClean="0"/>
          </a:p>
          <a:p>
            <a:pPr lvl="1"/>
            <a:r>
              <a:rPr lang="en-US" dirty="0" smtClean="0"/>
              <a:t>Airport restrictions</a:t>
            </a:r>
          </a:p>
          <a:p>
            <a:pPr lvl="1"/>
            <a:r>
              <a:rPr lang="en-US" dirty="0" smtClean="0"/>
              <a:t>Contingency planning</a:t>
            </a:r>
            <a:endParaRPr lang="en-AU" dirty="0" smtClean="0"/>
          </a:p>
        </p:txBody>
      </p:sp>
      <p:sp>
        <p:nvSpPr>
          <p:cNvPr id="4" name="Slide Number Placeholder 3"/>
          <p:cNvSpPr>
            <a:spLocks noGrp="1"/>
          </p:cNvSpPr>
          <p:nvPr>
            <p:ph type="sldNum" sz="quarter" idx="12"/>
          </p:nvPr>
        </p:nvSpPr>
        <p:spPr/>
        <p:txBody>
          <a:bodyPr/>
          <a:lstStyle/>
          <a:p>
            <a:fld id="{FA145648-7FE8-402D-88EC-E9CFE9DCEB83}" type="slidenum">
              <a:rPr lang="en-AU" smtClean="0"/>
              <a:pPr/>
              <a:t>9</a:t>
            </a:fld>
            <a:endParaRPr lang="en-AU"/>
          </a:p>
        </p:txBody>
      </p:sp>
    </p:spTree>
    <p:extLst>
      <p:ext uri="{BB962C8B-B14F-4D97-AF65-F5344CB8AC3E}">
        <p14:creationId xmlns:p14="http://schemas.microsoft.com/office/powerpoint/2010/main" val="1685870020"/>
      </p:ext>
    </p:extLst>
  </p:cSld>
  <p:clrMapOvr>
    <a:masterClrMapping/>
  </p:clrMapOvr>
</p:sld>
</file>

<file path=ppt/theme/theme1.xml><?xml version="1.0" encoding="utf-8"?>
<a:theme xmlns:a="http://schemas.openxmlformats.org/drawingml/2006/main" name="Templat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60000"/>
            <a:lumOff val="40000"/>
          </a:schemeClr>
        </a:solidFill>
        <a:ln>
          <a:solidFill>
            <a:schemeClr val="bg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Default Design 1">
        <a:dk1>
          <a:srgbClr val="797774"/>
        </a:dk1>
        <a:lt1>
          <a:srgbClr val="FFFFFF"/>
        </a:lt1>
        <a:dk2>
          <a:srgbClr val="5BBF21"/>
        </a:dk2>
        <a:lt2>
          <a:srgbClr val="000000"/>
        </a:lt2>
        <a:accent1>
          <a:srgbClr val="5BBF21"/>
        </a:accent1>
        <a:accent2>
          <a:srgbClr val="00FFFF"/>
        </a:accent2>
        <a:accent3>
          <a:srgbClr val="FFFFFF"/>
        </a:accent3>
        <a:accent4>
          <a:srgbClr val="666562"/>
        </a:accent4>
        <a:accent5>
          <a:srgbClr val="B5DCAB"/>
        </a:accent5>
        <a:accent6>
          <a:srgbClr val="00E7E7"/>
        </a:accent6>
        <a:hlink>
          <a:srgbClr val="FF00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Template.potx</Template>
  <TotalTime>8751</TotalTime>
  <Words>1097</Words>
  <Application>Microsoft Office PowerPoint</Application>
  <PresentationFormat>On-screen Show (4:3)</PresentationFormat>
  <Paragraphs>228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Template</vt:lpstr>
      <vt:lpstr>PowerPoint Presentation</vt:lpstr>
      <vt:lpstr>Chapter 7</vt:lpstr>
      <vt:lpstr>Chapter 7 Learning Objectives</vt:lpstr>
      <vt:lpstr>Key Concepts</vt:lpstr>
      <vt:lpstr>Types of Airlines</vt:lpstr>
      <vt:lpstr>FIGURE 7.1 Key IT systems used by airlines.</vt:lpstr>
      <vt:lpstr>Airline Reservation Systems</vt:lpstr>
      <vt:lpstr>Fleet Management</vt:lpstr>
      <vt:lpstr>Flight scheduling systems</vt:lpstr>
      <vt:lpstr>Revenue Management Systems (RMS)</vt:lpstr>
      <vt:lpstr>Departure Control Systems (DCS)  Capabilities:</vt:lpstr>
      <vt:lpstr>In-flight technologies</vt:lpstr>
      <vt:lpstr>FIGURE 7.2 Stages of the passenger journey.</vt:lpstr>
      <vt:lpstr>PowerPoint Presentation</vt:lpstr>
      <vt:lpstr>Check-in options</vt:lpstr>
      <vt:lpstr>Key Steps in Security Scanning</vt:lpstr>
      <vt:lpstr>Pre-boarding technologies</vt:lpstr>
      <vt:lpstr>Arrival</vt:lpstr>
      <vt:lpstr>Baggage and cargo handling</vt:lpstr>
      <vt:lpstr>Safety and security systems</vt:lpstr>
      <vt:lpstr>Environmental Management Systems (EMS)</vt:lpstr>
      <vt:lpstr>Discussion Questions</vt:lpstr>
      <vt:lpstr>Discussion Questions</vt:lpstr>
      <vt:lpstr>Useful Websites</vt:lpstr>
      <vt:lpstr>Case Study SITA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uqpbenck</dc:creator>
  <cp:lastModifiedBy>Claire Sissen</cp:lastModifiedBy>
  <cp:revision>117</cp:revision>
  <dcterms:created xsi:type="dcterms:W3CDTF">2014-03-11T00:39:50Z</dcterms:created>
  <dcterms:modified xsi:type="dcterms:W3CDTF">2014-08-29T16:48:57Z</dcterms:modified>
</cp:coreProperties>
</file>