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diagrams/data1.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13.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handoutMasters/handoutMaster1.xml" ContentType="application/vnd.openxmlformats-officedocument.presentationml.handoutMaster+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Masters/notesMaster1.xml" ContentType="application/vnd.openxmlformats-officedocument.presentationml.notesMaster+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4"/>
  </p:notesMasterIdLst>
  <p:handoutMasterIdLst>
    <p:handoutMasterId r:id="rId5"/>
  </p:handoutMasterIdLst>
  <p:sldIdLst>
    <p:sldId id="257" r:id="rId2"/>
    <p:sldId id="258" r:id="rId3"/>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4C4C"/>
    <a:srgbClr val="000000"/>
    <a:srgbClr val="6FB72B"/>
    <a:srgbClr val="78BE20"/>
    <a:srgbClr val="7BC143"/>
    <a:srgbClr val="77933C"/>
    <a:srgbClr val="93B64E"/>
    <a:srgbClr val="FFFFFF"/>
    <a:srgbClr val="41963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830" autoAdjust="0"/>
    <p:restoredTop sz="99710" autoAdjust="0"/>
  </p:normalViewPr>
  <p:slideViewPr>
    <p:cSldViewPr snapToObjects="1">
      <p:cViewPr>
        <p:scale>
          <a:sx n="100" d="100"/>
          <a:sy n="100" d="100"/>
        </p:scale>
        <p:origin x="-1374"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Objects="1">
      <p:cViewPr varScale="1">
        <p:scale>
          <a:sx n="46" d="100"/>
          <a:sy n="46" d="100"/>
        </p:scale>
        <p:origin x="-2352" y="-101"/>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8F8E38-2386-4264-8648-A8920D616C97}"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GB"/>
        </a:p>
      </dgm:t>
    </dgm:pt>
    <dgm:pt modelId="{D954DDF7-8137-4732-B26C-7E937FC54995}">
      <dgm:prSet custT="1"/>
      <dgm:spPr>
        <a:ln w="28575">
          <a:solidFill>
            <a:schemeClr val="bg2">
              <a:lumMod val="75000"/>
            </a:schemeClr>
          </a:solidFill>
        </a:ln>
      </dgm:spPr>
      <dgm:t>
        <a:bodyPr/>
        <a:lstStyle/>
        <a:p>
          <a:r>
            <a:rPr lang="en-GB" sz="1050" b="1" dirty="0" smtClean="0"/>
            <a:t>START</a:t>
          </a:r>
        </a:p>
        <a:p>
          <a:r>
            <a:rPr lang="en-GB" sz="1050" dirty="0" smtClean="0"/>
            <a:t>Your Commissioning Editor (CE) helps you put together your book proposal.</a:t>
          </a:r>
        </a:p>
      </dgm:t>
    </dgm:pt>
    <dgm:pt modelId="{A44C277A-CC38-4B4F-A598-E7079A25FD37}" type="parTrans" cxnId="{BFB51675-80BA-469D-9C08-2301949A27E4}">
      <dgm:prSet/>
      <dgm:spPr/>
      <dgm:t>
        <a:bodyPr/>
        <a:lstStyle/>
        <a:p>
          <a:endParaRPr lang="en-GB"/>
        </a:p>
      </dgm:t>
    </dgm:pt>
    <dgm:pt modelId="{39439A59-E7AE-4E5F-B35F-F4E9E55102F8}" type="sibTrans" cxnId="{BFB51675-80BA-469D-9C08-2301949A27E4}">
      <dgm:prSet custT="1"/>
      <dgm:spPr/>
      <dgm:t>
        <a:bodyPr/>
        <a:lstStyle/>
        <a:p>
          <a:endParaRPr lang="en-GB" sz="1050"/>
        </a:p>
      </dgm:t>
    </dgm:pt>
    <dgm:pt modelId="{1E8BF018-9E16-4098-B903-8D83D834D4E0}">
      <dgm:prSet phldrT="[Text]" custT="1"/>
      <dgm:spPr/>
      <dgm:t>
        <a:bodyPr/>
        <a:lstStyle/>
        <a:p>
          <a:r>
            <a:rPr lang="en-GB" sz="1050" dirty="0" smtClean="0"/>
            <a:t>Your proposal is externally reviewed… (1)</a:t>
          </a:r>
        </a:p>
      </dgm:t>
    </dgm:pt>
    <dgm:pt modelId="{49E9B661-2924-42E5-ABF8-A656B4088F2C}" type="parTrans" cxnId="{00A6E224-CA4B-46EB-80F8-D944D3F01026}">
      <dgm:prSet/>
      <dgm:spPr/>
      <dgm:t>
        <a:bodyPr/>
        <a:lstStyle/>
        <a:p>
          <a:endParaRPr lang="en-GB"/>
        </a:p>
      </dgm:t>
    </dgm:pt>
    <dgm:pt modelId="{9C51088C-32F9-4E0A-BE83-8F4FFD05511B}" type="sibTrans" cxnId="{00A6E224-CA4B-46EB-80F8-D944D3F01026}">
      <dgm:prSet custT="1"/>
      <dgm:spPr/>
      <dgm:t>
        <a:bodyPr/>
        <a:lstStyle/>
        <a:p>
          <a:endParaRPr lang="en-GB" sz="1050"/>
        </a:p>
      </dgm:t>
    </dgm:pt>
    <dgm:pt modelId="{6B084EF6-84DF-4AC3-8011-46347FAD2A1C}">
      <dgm:prSet phldrT="[Text]" custT="1"/>
      <dgm:spPr/>
      <dgm:t>
        <a:bodyPr/>
        <a:lstStyle/>
        <a:p>
          <a:r>
            <a:rPr lang="en-GB" sz="1050" dirty="0" smtClean="0"/>
            <a:t>… and you will be sent a contract to prepare the project. (2)</a:t>
          </a:r>
        </a:p>
      </dgm:t>
    </dgm:pt>
    <dgm:pt modelId="{405143F1-AC1E-43DB-90D5-5CC1BD462E3A}" type="parTrans" cxnId="{096BB9FD-33E0-49E4-BFFD-68F32AFD39A9}">
      <dgm:prSet/>
      <dgm:spPr/>
      <dgm:t>
        <a:bodyPr/>
        <a:lstStyle/>
        <a:p>
          <a:endParaRPr lang="en-GB"/>
        </a:p>
      </dgm:t>
    </dgm:pt>
    <dgm:pt modelId="{D6938A87-07B6-404C-AE68-177E22B81913}" type="sibTrans" cxnId="{096BB9FD-33E0-49E4-BFFD-68F32AFD39A9}">
      <dgm:prSet custT="1"/>
      <dgm:spPr/>
      <dgm:t>
        <a:bodyPr/>
        <a:lstStyle/>
        <a:p>
          <a:endParaRPr lang="en-GB" sz="1050"/>
        </a:p>
      </dgm:t>
    </dgm:pt>
    <dgm:pt modelId="{131EC17C-268F-4CFF-B49D-3485B270E27F}">
      <dgm:prSet phldrT="[Text]" custT="1"/>
      <dgm:spPr/>
      <dgm:t>
        <a:bodyPr/>
        <a:lstStyle/>
        <a:p>
          <a:r>
            <a:rPr lang="en-GB" sz="1050" dirty="0" smtClean="0"/>
            <a:t>You are assigned an Editorial Assistant (EA) (3).</a:t>
          </a:r>
        </a:p>
      </dgm:t>
    </dgm:pt>
    <dgm:pt modelId="{196A6141-FC1D-4CCD-8F2B-EDDE74912522}" type="parTrans" cxnId="{094D3E0E-5C37-4DB7-BD55-B76F218EDE11}">
      <dgm:prSet/>
      <dgm:spPr/>
      <dgm:t>
        <a:bodyPr/>
        <a:lstStyle/>
        <a:p>
          <a:endParaRPr lang="en-GB"/>
        </a:p>
      </dgm:t>
    </dgm:pt>
    <dgm:pt modelId="{EA11FA9B-9A08-4D15-AB5F-F01F87DADB56}" type="sibTrans" cxnId="{094D3E0E-5C37-4DB7-BD55-B76F218EDE11}">
      <dgm:prSet custT="1"/>
      <dgm:spPr/>
      <dgm:t>
        <a:bodyPr/>
        <a:lstStyle/>
        <a:p>
          <a:endParaRPr lang="en-GB" sz="1050"/>
        </a:p>
      </dgm:t>
    </dgm:pt>
    <dgm:pt modelId="{33FC21A0-7E1A-4565-8CE9-3B1076ABCB78}">
      <dgm:prSet phldrT="[Text]" custT="1"/>
      <dgm:spPr/>
      <dgm:t>
        <a:bodyPr/>
        <a:lstStyle/>
        <a:p>
          <a:r>
            <a:rPr lang="en-GB" sz="1050" dirty="0" smtClean="0"/>
            <a:t>Now it’s time to write the book! (4)</a:t>
          </a:r>
        </a:p>
      </dgm:t>
    </dgm:pt>
    <dgm:pt modelId="{B7506E67-7EE6-409D-8D7C-51E65949E63E}" type="parTrans" cxnId="{46B6EB79-6AD9-4167-BC39-E44E99F1E1B7}">
      <dgm:prSet/>
      <dgm:spPr/>
      <dgm:t>
        <a:bodyPr/>
        <a:lstStyle/>
        <a:p>
          <a:endParaRPr lang="en-GB"/>
        </a:p>
      </dgm:t>
    </dgm:pt>
    <dgm:pt modelId="{3AEDEBCB-89E2-43FF-9B0F-5B785B4EF606}" type="sibTrans" cxnId="{46B6EB79-6AD9-4167-BC39-E44E99F1E1B7}">
      <dgm:prSet custT="1"/>
      <dgm:spPr/>
      <dgm:t>
        <a:bodyPr/>
        <a:lstStyle/>
        <a:p>
          <a:endParaRPr lang="en-GB" sz="1050"/>
        </a:p>
      </dgm:t>
    </dgm:pt>
    <dgm:pt modelId="{04A4D3A1-9ABC-41EE-B914-31DE691365C0}">
      <dgm:prSet phldrT="[Text]" custT="1"/>
      <dgm:spPr/>
      <dgm:t>
        <a:bodyPr/>
        <a:lstStyle/>
        <a:p>
          <a:r>
            <a:rPr lang="en-GB" sz="1050" dirty="0" smtClean="0"/>
            <a:t>All done? Submit your manuscript (5). From here we estimate 8–9 months to publication.</a:t>
          </a:r>
        </a:p>
      </dgm:t>
    </dgm:pt>
    <dgm:pt modelId="{479FB65D-3866-4537-BC7D-C14D1BDEB876}" type="parTrans" cxnId="{3937DAFE-F06C-4119-BBF7-22B34FE6AAAE}">
      <dgm:prSet/>
      <dgm:spPr/>
      <dgm:t>
        <a:bodyPr/>
        <a:lstStyle/>
        <a:p>
          <a:endParaRPr lang="en-GB"/>
        </a:p>
      </dgm:t>
    </dgm:pt>
    <dgm:pt modelId="{E643B7DA-F934-4A32-A75F-BC76703E4FCF}" type="sibTrans" cxnId="{3937DAFE-F06C-4119-BBF7-22B34FE6AAAE}">
      <dgm:prSet custT="1"/>
      <dgm:spPr/>
      <dgm:t>
        <a:bodyPr/>
        <a:lstStyle/>
        <a:p>
          <a:endParaRPr lang="en-GB" sz="1050"/>
        </a:p>
      </dgm:t>
    </dgm:pt>
    <dgm:pt modelId="{42626B01-B121-4420-A199-5C138EE6ABE4}">
      <dgm:prSet phldrT="[Text]" custT="1"/>
      <dgm:spPr>
        <a:solidFill>
          <a:srgbClr val="7030A0"/>
        </a:solidFill>
      </dgm:spPr>
      <dgm:t>
        <a:bodyPr/>
        <a:lstStyle/>
        <a:p>
          <a:r>
            <a:rPr lang="en-GB" sz="1050" dirty="0" smtClean="0"/>
            <a:t>Your manuscript is passed to Production and assigned a Production Editor (PE) (6).</a:t>
          </a:r>
        </a:p>
      </dgm:t>
    </dgm:pt>
    <dgm:pt modelId="{4323F242-32A1-4B1F-BBCE-415975087A97}" type="parTrans" cxnId="{665B4614-C190-4FA0-99F7-1BAF324BAE04}">
      <dgm:prSet/>
      <dgm:spPr/>
      <dgm:t>
        <a:bodyPr/>
        <a:lstStyle/>
        <a:p>
          <a:endParaRPr lang="en-GB"/>
        </a:p>
      </dgm:t>
    </dgm:pt>
    <dgm:pt modelId="{A32372D5-2EC7-4EF4-8675-842A3CF2A9F3}" type="sibTrans" cxnId="{665B4614-C190-4FA0-99F7-1BAF324BAE04}">
      <dgm:prSet custT="1"/>
      <dgm:spPr/>
      <dgm:t>
        <a:bodyPr/>
        <a:lstStyle/>
        <a:p>
          <a:endParaRPr lang="en-GB" sz="1050"/>
        </a:p>
      </dgm:t>
    </dgm:pt>
    <dgm:pt modelId="{842DF4CD-A903-4459-8158-150013A1F988}">
      <dgm:prSet phldrT="[Text]" custT="1"/>
      <dgm:spPr>
        <a:solidFill>
          <a:srgbClr val="7030A0"/>
        </a:solidFill>
      </dgm:spPr>
      <dgm:t>
        <a:bodyPr/>
        <a:lstStyle/>
        <a:p>
          <a:r>
            <a:rPr lang="en-GB" sz="1050" dirty="0" smtClean="0"/>
            <a:t>The next step is copy-editing (7).</a:t>
          </a:r>
        </a:p>
      </dgm:t>
    </dgm:pt>
    <dgm:pt modelId="{2A50CA99-B2F4-4A9B-A97E-8ACE208999BA}" type="parTrans" cxnId="{7253F68B-193F-45FF-9FC1-23D2BE547230}">
      <dgm:prSet/>
      <dgm:spPr/>
      <dgm:t>
        <a:bodyPr/>
        <a:lstStyle/>
        <a:p>
          <a:endParaRPr lang="en-GB"/>
        </a:p>
      </dgm:t>
    </dgm:pt>
    <dgm:pt modelId="{CC1FE3AF-2BFC-4B78-8618-E5EDC028AE62}" type="sibTrans" cxnId="{7253F68B-193F-45FF-9FC1-23D2BE547230}">
      <dgm:prSet custT="1"/>
      <dgm:spPr/>
      <dgm:t>
        <a:bodyPr/>
        <a:lstStyle/>
        <a:p>
          <a:endParaRPr lang="en-GB" sz="1050"/>
        </a:p>
      </dgm:t>
    </dgm:pt>
    <dgm:pt modelId="{41CACEC5-A149-4BD0-A8EF-7511BECC795E}">
      <dgm:prSet phldrT="[Text]" custT="1"/>
      <dgm:spPr/>
      <dgm:t>
        <a:bodyPr/>
        <a:lstStyle/>
        <a:p>
          <a:r>
            <a:rPr lang="en-GB" sz="1050" dirty="0" smtClean="0"/>
            <a:t>Cover artwork is prepared (8).</a:t>
          </a:r>
        </a:p>
      </dgm:t>
    </dgm:pt>
    <dgm:pt modelId="{5A54DE62-7E31-4120-955D-70F3BE486D95}" type="parTrans" cxnId="{3DB4C3C4-F5ED-427B-A87F-A2B149D535CA}">
      <dgm:prSet/>
      <dgm:spPr/>
      <dgm:t>
        <a:bodyPr/>
        <a:lstStyle/>
        <a:p>
          <a:endParaRPr lang="en-GB"/>
        </a:p>
      </dgm:t>
    </dgm:pt>
    <dgm:pt modelId="{A7B8C6C2-488F-4277-AC81-F8FCDA7F905C}" type="sibTrans" cxnId="{3DB4C3C4-F5ED-427B-A87F-A2B149D535CA}">
      <dgm:prSet custT="1"/>
      <dgm:spPr/>
      <dgm:t>
        <a:bodyPr/>
        <a:lstStyle/>
        <a:p>
          <a:endParaRPr lang="en-GB" sz="1050"/>
        </a:p>
      </dgm:t>
    </dgm:pt>
    <dgm:pt modelId="{3E3D95B3-49E1-438A-BD85-AFA0D4A66756}">
      <dgm:prSet phldrT="[Text]" custT="1"/>
      <dgm:spPr>
        <a:solidFill>
          <a:srgbClr val="7030A0"/>
        </a:solidFill>
      </dgm:spPr>
      <dgm:t>
        <a:bodyPr/>
        <a:lstStyle/>
        <a:p>
          <a:r>
            <a:rPr lang="en-GB" sz="1050" dirty="0" smtClean="0"/>
            <a:t>Time for typesetting and proof-reading (9). </a:t>
          </a:r>
        </a:p>
      </dgm:t>
    </dgm:pt>
    <dgm:pt modelId="{9F6D284F-F83A-4565-B18B-5A4A916E70BB}" type="parTrans" cxnId="{EF785C79-2B44-4D55-9166-CCE1CD9EC49A}">
      <dgm:prSet/>
      <dgm:spPr/>
      <dgm:t>
        <a:bodyPr/>
        <a:lstStyle/>
        <a:p>
          <a:endParaRPr lang="en-GB"/>
        </a:p>
      </dgm:t>
    </dgm:pt>
    <dgm:pt modelId="{223C8809-A928-4DE6-BE1D-6784C349E32A}" type="sibTrans" cxnId="{EF785C79-2B44-4D55-9166-CCE1CD9EC49A}">
      <dgm:prSet custT="1"/>
      <dgm:spPr/>
      <dgm:t>
        <a:bodyPr/>
        <a:lstStyle/>
        <a:p>
          <a:endParaRPr lang="en-GB" sz="1050"/>
        </a:p>
      </dgm:t>
    </dgm:pt>
    <dgm:pt modelId="{DB20391C-A4BD-4B2F-8F56-C9671DEE10DA}">
      <dgm:prSet phldrT="[Text]" custT="1"/>
      <dgm:spPr>
        <a:solidFill>
          <a:schemeClr val="accent5">
            <a:lumMod val="75000"/>
          </a:schemeClr>
        </a:solidFill>
      </dgm:spPr>
      <dgm:t>
        <a:bodyPr/>
        <a:lstStyle/>
        <a:p>
          <a:r>
            <a:rPr lang="en-GB" sz="1050" dirty="0" smtClean="0"/>
            <a:t>Your book is assigned a Marketing Manager (MM) (10).</a:t>
          </a:r>
        </a:p>
      </dgm:t>
    </dgm:pt>
    <dgm:pt modelId="{173848E5-D870-4406-A8FD-C77019F055B5}" type="parTrans" cxnId="{2F503B29-29F9-490D-8BE3-39CA082EB72D}">
      <dgm:prSet/>
      <dgm:spPr/>
      <dgm:t>
        <a:bodyPr/>
        <a:lstStyle/>
        <a:p>
          <a:endParaRPr lang="en-GB"/>
        </a:p>
      </dgm:t>
    </dgm:pt>
    <dgm:pt modelId="{D5B135F2-9970-4178-95D9-BE77F63C5BBC}" type="sibTrans" cxnId="{2F503B29-29F9-490D-8BE3-39CA082EB72D}">
      <dgm:prSet custT="1"/>
      <dgm:spPr/>
      <dgm:t>
        <a:bodyPr/>
        <a:lstStyle/>
        <a:p>
          <a:endParaRPr lang="en-GB" sz="1050"/>
        </a:p>
      </dgm:t>
    </dgm:pt>
    <dgm:pt modelId="{BA94D691-950E-4751-8140-B0F87569E449}">
      <dgm:prSet phldrT="[Text]" custT="1"/>
      <dgm:spPr>
        <a:solidFill>
          <a:schemeClr val="accent5">
            <a:lumMod val="75000"/>
          </a:schemeClr>
        </a:solidFill>
      </dgm:spPr>
      <dgm:t>
        <a:bodyPr/>
        <a:lstStyle/>
        <a:p>
          <a:r>
            <a:rPr lang="en-GB" sz="1050" dirty="0" smtClean="0"/>
            <a:t>Would you like to buy multiple copies of your book? (11)</a:t>
          </a:r>
          <a:endParaRPr lang="en-GB" sz="1050" dirty="0"/>
        </a:p>
      </dgm:t>
    </dgm:pt>
    <dgm:pt modelId="{DA0AC7F6-F40D-400B-8C9D-FB640A07CC54}" type="parTrans" cxnId="{35736DB7-3FAC-4CC1-B813-C1FE075B05F7}">
      <dgm:prSet/>
      <dgm:spPr/>
      <dgm:t>
        <a:bodyPr/>
        <a:lstStyle/>
        <a:p>
          <a:endParaRPr lang="en-GB"/>
        </a:p>
      </dgm:t>
    </dgm:pt>
    <dgm:pt modelId="{F1325970-50CE-4A11-A8E1-B27AABF9620E}" type="sibTrans" cxnId="{35736DB7-3FAC-4CC1-B813-C1FE075B05F7}">
      <dgm:prSet custT="1"/>
      <dgm:spPr/>
      <dgm:t>
        <a:bodyPr/>
        <a:lstStyle/>
        <a:p>
          <a:endParaRPr lang="en-GB" sz="1050"/>
        </a:p>
      </dgm:t>
    </dgm:pt>
    <dgm:pt modelId="{2AAE222A-1E35-476C-B2CF-195585D785D1}">
      <dgm:prSet phldrT="[Text]" custT="1"/>
      <dgm:spPr>
        <a:solidFill>
          <a:srgbClr val="7030A0"/>
        </a:solidFill>
      </dgm:spPr>
      <dgm:t>
        <a:bodyPr/>
        <a:lstStyle/>
        <a:p>
          <a:r>
            <a:rPr lang="en-GB" sz="1050" dirty="0" smtClean="0"/>
            <a:t>Your PE sends you the book’s index for approval.</a:t>
          </a:r>
          <a:endParaRPr lang="en-GB" sz="1050" dirty="0"/>
        </a:p>
      </dgm:t>
    </dgm:pt>
    <dgm:pt modelId="{D7B65E45-B846-41F3-90AC-96C71D40B9E6}" type="parTrans" cxnId="{760F132F-5BBA-46AC-B544-CC217297934F}">
      <dgm:prSet/>
      <dgm:spPr/>
      <dgm:t>
        <a:bodyPr/>
        <a:lstStyle/>
        <a:p>
          <a:endParaRPr lang="en-GB"/>
        </a:p>
      </dgm:t>
    </dgm:pt>
    <dgm:pt modelId="{AC2F15DD-CBB9-45B6-ADA7-DCEEA7A548DB}" type="sibTrans" cxnId="{760F132F-5BBA-46AC-B544-CC217297934F}">
      <dgm:prSet custT="1"/>
      <dgm:spPr/>
      <dgm:t>
        <a:bodyPr/>
        <a:lstStyle/>
        <a:p>
          <a:endParaRPr lang="en-GB" sz="1050"/>
        </a:p>
      </dgm:t>
    </dgm:pt>
    <dgm:pt modelId="{E49546F0-7918-403C-B3EC-77B8D300CF6A}">
      <dgm:prSet phldrT="[Text]" custT="1"/>
      <dgm:spPr>
        <a:solidFill>
          <a:srgbClr val="7030A0"/>
        </a:solidFill>
      </dgm:spPr>
      <dgm:t>
        <a:bodyPr/>
        <a:lstStyle/>
        <a:p>
          <a:r>
            <a:rPr lang="en-GB" sz="1050" dirty="0" smtClean="0"/>
            <a:t>Off to the presses… (12)</a:t>
          </a:r>
        </a:p>
      </dgm:t>
    </dgm:pt>
    <dgm:pt modelId="{B789873A-9D6C-4E42-BE15-D5EEC37F5298}" type="parTrans" cxnId="{501186A4-C273-4358-A9A9-D65BAB4870D3}">
      <dgm:prSet/>
      <dgm:spPr/>
      <dgm:t>
        <a:bodyPr/>
        <a:lstStyle/>
        <a:p>
          <a:endParaRPr lang="en-GB"/>
        </a:p>
      </dgm:t>
    </dgm:pt>
    <dgm:pt modelId="{F4239E07-FECC-44F7-B43B-F722797FCD30}" type="sibTrans" cxnId="{501186A4-C273-4358-A9A9-D65BAB4870D3}">
      <dgm:prSet custT="1"/>
      <dgm:spPr/>
      <dgm:t>
        <a:bodyPr/>
        <a:lstStyle/>
        <a:p>
          <a:endParaRPr lang="en-GB" sz="1050"/>
        </a:p>
      </dgm:t>
    </dgm:pt>
    <dgm:pt modelId="{135C39F6-E25D-497B-A635-664F41B751D6}">
      <dgm:prSet phldrT="[Text]" custT="1"/>
      <dgm:spPr/>
      <dgm:t>
        <a:bodyPr/>
        <a:lstStyle/>
        <a:p>
          <a:r>
            <a:rPr lang="en-GB" sz="1050" dirty="0" smtClean="0"/>
            <a:t>Congratulations! Your book is published! (13)</a:t>
          </a:r>
          <a:endParaRPr lang="en-GB" sz="1050" dirty="0"/>
        </a:p>
      </dgm:t>
    </dgm:pt>
    <dgm:pt modelId="{DD06A8E0-B5CD-46B5-A52F-2E094E46AB82}" type="parTrans" cxnId="{1CF5B239-C7E6-45AC-A5BF-5E3B6E8B2810}">
      <dgm:prSet/>
      <dgm:spPr/>
      <dgm:t>
        <a:bodyPr/>
        <a:lstStyle/>
        <a:p>
          <a:endParaRPr lang="en-GB"/>
        </a:p>
      </dgm:t>
    </dgm:pt>
    <dgm:pt modelId="{601DA3BE-31FE-42E9-B2D3-5273FC5F834F}" type="sibTrans" cxnId="{1CF5B239-C7E6-45AC-A5BF-5E3B6E8B2810}">
      <dgm:prSet custT="1"/>
      <dgm:spPr/>
      <dgm:t>
        <a:bodyPr/>
        <a:lstStyle/>
        <a:p>
          <a:endParaRPr lang="en-GB" sz="1050"/>
        </a:p>
      </dgm:t>
    </dgm:pt>
    <dgm:pt modelId="{D69DDA29-D7FD-4079-9357-041B410D50D3}">
      <dgm:prSet custT="1"/>
      <dgm:spPr>
        <a:solidFill>
          <a:schemeClr val="accent5">
            <a:lumMod val="75000"/>
          </a:schemeClr>
        </a:solidFill>
        <a:ln w="28575">
          <a:solidFill>
            <a:schemeClr val="accent5">
              <a:lumMod val="50000"/>
            </a:schemeClr>
          </a:solidFill>
        </a:ln>
      </dgm:spPr>
      <dgm:t>
        <a:bodyPr/>
        <a:lstStyle/>
        <a:p>
          <a:r>
            <a:rPr lang="en-GB" sz="1050" b="1" dirty="0" smtClean="0"/>
            <a:t>END</a:t>
          </a:r>
          <a:endParaRPr lang="en-GB" sz="1050" dirty="0" smtClean="0"/>
        </a:p>
        <a:p>
          <a:r>
            <a:rPr lang="en-GB" sz="1050" dirty="0" smtClean="0"/>
            <a:t>Your MM continues the marketing campaign, while you start writing the next book! (14)</a:t>
          </a:r>
          <a:endParaRPr lang="en-GB" sz="1050" dirty="0"/>
        </a:p>
      </dgm:t>
    </dgm:pt>
    <dgm:pt modelId="{60C9025F-CD35-4661-8643-52B01B30BD09}" type="parTrans" cxnId="{8AAE32AD-29F0-4AD3-9CCD-99CCE8179F0D}">
      <dgm:prSet/>
      <dgm:spPr/>
      <dgm:t>
        <a:bodyPr/>
        <a:lstStyle/>
        <a:p>
          <a:endParaRPr lang="en-GB"/>
        </a:p>
      </dgm:t>
    </dgm:pt>
    <dgm:pt modelId="{F887F023-B959-46D3-960A-E11BFBBEFC4C}" type="sibTrans" cxnId="{8AAE32AD-29F0-4AD3-9CCD-99CCE8179F0D}">
      <dgm:prSet/>
      <dgm:spPr/>
      <dgm:t>
        <a:bodyPr/>
        <a:lstStyle/>
        <a:p>
          <a:endParaRPr lang="en-GB"/>
        </a:p>
      </dgm:t>
    </dgm:pt>
    <dgm:pt modelId="{8F1CC474-C643-4D65-A49F-9BC7200C504F}" type="pres">
      <dgm:prSet presAssocID="{C48F8E38-2386-4264-8648-A8920D616C97}" presName="diagram" presStyleCnt="0">
        <dgm:presLayoutVars>
          <dgm:dir/>
          <dgm:resizeHandles val="exact"/>
        </dgm:presLayoutVars>
      </dgm:prSet>
      <dgm:spPr/>
      <dgm:t>
        <a:bodyPr/>
        <a:lstStyle/>
        <a:p>
          <a:endParaRPr lang="en-GB"/>
        </a:p>
      </dgm:t>
    </dgm:pt>
    <dgm:pt modelId="{9A75E5F2-B6FF-4C07-9FB2-B0D0B65E1DCC}" type="pres">
      <dgm:prSet presAssocID="{D954DDF7-8137-4732-B26C-7E937FC54995}" presName="node" presStyleLbl="node1" presStyleIdx="0" presStyleCnt="16" custLinFactNeighborX="5493" custLinFactNeighborY="-155">
        <dgm:presLayoutVars>
          <dgm:bulletEnabled val="1"/>
        </dgm:presLayoutVars>
      </dgm:prSet>
      <dgm:spPr/>
      <dgm:t>
        <a:bodyPr/>
        <a:lstStyle/>
        <a:p>
          <a:endParaRPr lang="en-GB"/>
        </a:p>
      </dgm:t>
    </dgm:pt>
    <dgm:pt modelId="{4DD8C77E-0FFA-4C33-A270-8A09C7A5F9D1}" type="pres">
      <dgm:prSet presAssocID="{39439A59-E7AE-4E5F-B35F-F4E9E55102F8}" presName="sibTrans" presStyleLbl="sibTrans2D1" presStyleIdx="0" presStyleCnt="15"/>
      <dgm:spPr/>
      <dgm:t>
        <a:bodyPr/>
        <a:lstStyle/>
        <a:p>
          <a:endParaRPr lang="en-GB"/>
        </a:p>
      </dgm:t>
    </dgm:pt>
    <dgm:pt modelId="{2F4C0DA9-1591-4139-B3EE-973C5CC5C674}" type="pres">
      <dgm:prSet presAssocID="{39439A59-E7AE-4E5F-B35F-F4E9E55102F8}" presName="connectorText" presStyleLbl="sibTrans2D1" presStyleIdx="0" presStyleCnt="15"/>
      <dgm:spPr/>
      <dgm:t>
        <a:bodyPr/>
        <a:lstStyle/>
        <a:p>
          <a:endParaRPr lang="en-GB"/>
        </a:p>
      </dgm:t>
    </dgm:pt>
    <dgm:pt modelId="{00713268-C260-49ED-9564-7643BBC1F942}" type="pres">
      <dgm:prSet presAssocID="{1E8BF018-9E16-4098-B903-8D83D834D4E0}" presName="node" presStyleLbl="node1" presStyleIdx="1" presStyleCnt="16" custLinFactNeighborX="5493" custLinFactNeighborY="-155">
        <dgm:presLayoutVars>
          <dgm:bulletEnabled val="1"/>
        </dgm:presLayoutVars>
      </dgm:prSet>
      <dgm:spPr/>
      <dgm:t>
        <a:bodyPr/>
        <a:lstStyle/>
        <a:p>
          <a:endParaRPr lang="en-GB"/>
        </a:p>
      </dgm:t>
    </dgm:pt>
    <dgm:pt modelId="{44B35B2E-5975-4E80-BEB2-0E1E2A5DB017}" type="pres">
      <dgm:prSet presAssocID="{9C51088C-32F9-4E0A-BE83-8F4FFD05511B}" presName="sibTrans" presStyleLbl="sibTrans2D1" presStyleIdx="1" presStyleCnt="15"/>
      <dgm:spPr/>
      <dgm:t>
        <a:bodyPr/>
        <a:lstStyle/>
        <a:p>
          <a:endParaRPr lang="en-GB"/>
        </a:p>
      </dgm:t>
    </dgm:pt>
    <dgm:pt modelId="{9BFB7055-CD16-49C5-ADBE-9BBE9CDB2BE6}" type="pres">
      <dgm:prSet presAssocID="{9C51088C-32F9-4E0A-BE83-8F4FFD05511B}" presName="connectorText" presStyleLbl="sibTrans2D1" presStyleIdx="1" presStyleCnt="15"/>
      <dgm:spPr/>
      <dgm:t>
        <a:bodyPr/>
        <a:lstStyle/>
        <a:p>
          <a:endParaRPr lang="en-GB"/>
        </a:p>
      </dgm:t>
    </dgm:pt>
    <dgm:pt modelId="{9B41261E-2659-44E5-8C40-7510951A48C2}" type="pres">
      <dgm:prSet presAssocID="{6B084EF6-84DF-4AC3-8011-46347FAD2A1C}" presName="node" presStyleLbl="node1" presStyleIdx="2" presStyleCnt="16" custLinFactNeighborX="5493" custLinFactNeighborY="-155">
        <dgm:presLayoutVars>
          <dgm:bulletEnabled val="1"/>
        </dgm:presLayoutVars>
      </dgm:prSet>
      <dgm:spPr/>
      <dgm:t>
        <a:bodyPr/>
        <a:lstStyle/>
        <a:p>
          <a:endParaRPr lang="en-GB"/>
        </a:p>
      </dgm:t>
    </dgm:pt>
    <dgm:pt modelId="{0E90787B-05F7-49AE-B572-733C9D1DAB79}" type="pres">
      <dgm:prSet presAssocID="{D6938A87-07B6-404C-AE68-177E22B81913}" presName="sibTrans" presStyleLbl="sibTrans2D1" presStyleIdx="2" presStyleCnt="15"/>
      <dgm:spPr/>
      <dgm:t>
        <a:bodyPr/>
        <a:lstStyle/>
        <a:p>
          <a:endParaRPr lang="en-GB"/>
        </a:p>
      </dgm:t>
    </dgm:pt>
    <dgm:pt modelId="{8762867C-2988-4C15-B90E-6B7017377283}" type="pres">
      <dgm:prSet presAssocID="{D6938A87-07B6-404C-AE68-177E22B81913}" presName="connectorText" presStyleLbl="sibTrans2D1" presStyleIdx="2" presStyleCnt="15"/>
      <dgm:spPr/>
      <dgm:t>
        <a:bodyPr/>
        <a:lstStyle/>
        <a:p>
          <a:endParaRPr lang="en-GB"/>
        </a:p>
      </dgm:t>
    </dgm:pt>
    <dgm:pt modelId="{CD4B17BB-08CD-40D3-B064-773A7B59F0A9}" type="pres">
      <dgm:prSet presAssocID="{131EC17C-268F-4CFF-B49D-3485B270E27F}" presName="node" presStyleLbl="node1" presStyleIdx="3" presStyleCnt="16">
        <dgm:presLayoutVars>
          <dgm:bulletEnabled val="1"/>
        </dgm:presLayoutVars>
      </dgm:prSet>
      <dgm:spPr/>
      <dgm:t>
        <a:bodyPr/>
        <a:lstStyle/>
        <a:p>
          <a:endParaRPr lang="en-GB"/>
        </a:p>
      </dgm:t>
    </dgm:pt>
    <dgm:pt modelId="{E7D78303-6FB4-4093-A928-DE0D558262F4}" type="pres">
      <dgm:prSet presAssocID="{EA11FA9B-9A08-4D15-AB5F-F01F87DADB56}" presName="sibTrans" presStyleLbl="sibTrans2D1" presStyleIdx="3" presStyleCnt="15" custScaleX="144552" custScaleY="81685"/>
      <dgm:spPr/>
      <dgm:t>
        <a:bodyPr/>
        <a:lstStyle/>
        <a:p>
          <a:endParaRPr lang="en-GB"/>
        </a:p>
      </dgm:t>
    </dgm:pt>
    <dgm:pt modelId="{721D3826-D0B5-47E3-8703-E1A806734DAB}" type="pres">
      <dgm:prSet presAssocID="{EA11FA9B-9A08-4D15-AB5F-F01F87DADB56}" presName="connectorText" presStyleLbl="sibTrans2D1" presStyleIdx="3" presStyleCnt="15"/>
      <dgm:spPr/>
      <dgm:t>
        <a:bodyPr/>
        <a:lstStyle/>
        <a:p>
          <a:endParaRPr lang="en-GB"/>
        </a:p>
      </dgm:t>
    </dgm:pt>
    <dgm:pt modelId="{554BC171-B330-4C54-B84F-6419003DD7C8}" type="pres">
      <dgm:prSet presAssocID="{33FC21A0-7E1A-4565-8CE9-3B1076ABCB78}" presName="node" presStyleLbl="node1" presStyleIdx="4" presStyleCnt="16" custLinFactNeighborY="-30752">
        <dgm:presLayoutVars>
          <dgm:bulletEnabled val="1"/>
        </dgm:presLayoutVars>
      </dgm:prSet>
      <dgm:spPr/>
      <dgm:t>
        <a:bodyPr/>
        <a:lstStyle/>
        <a:p>
          <a:endParaRPr lang="en-GB"/>
        </a:p>
      </dgm:t>
    </dgm:pt>
    <dgm:pt modelId="{9CAEC5C7-864F-4401-850D-CD125ABD6193}" type="pres">
      <dgm:prSet presAssocID="{3AEDEBCB-89E2-43FF-9B0F-5B785B4EF606}" presName="sibTrans" presStyleLbl="sibTrans2D1" presStyleIdx="4" presStyleCnt="15"/>
      <dgm:spPr/>
      <dgm:t>
        <a:bodyPr/>
        <a:lstStyle/>
        <a:p>
          <a:endParaRPr lang="en-GB"/>
        </a:p>
      </dgm:t>
    </dgm:pt>
    <dgm:pt modelId="{1102A228-2C1F-4624-AC4B-9452F5CD345E}" type="pres">
      <dgm:prSet presAssocID="{3AEDEBCB-89E2-43FF-9B0F-5B785B4EF606}" presName="connectorText" presStyleLbl="sibTrans2D1" presStyleIdx="4" presStyleCnt="15"/>
      <dgm:spPr/>
      <dgm:t>
        <a:bodyPr/>
        <a:lstStyle/>
        <a:p>
          <a:endParaRPr lang="en-GB"/>
        </a:p>
      </dgm:t>
    </dgm:pt>
    <dgm:pt modelId="{13F15A12-7F5B-4554-B3A2-D0F605828674}" type="pres">
      <dgm:prSet presAssocID="{04A4D3A1-9ABC-41EE-B914-31DE691365C0}" presName="node" presStyleLbl="node1" presStyleIdx="5" presStyleCnt="16" custLinFactNeighborX="5493" custLinFactNeighborY="-30752">
        <dgm:presLayoutVars>
          <dgm:bulletEnabled val="1"/>
        </dgm:presLayoutVars>
      </dgm:prSet>
      <dgm:spPr/>
      <dgm:t>
        <a:bodyPr/>
        <a:lstStyle/>
        <a:p>
          <a:endParaRPr lang="en-GB"/>
        </a:p>
      </dgm:t>
    </dgm:pt>
    <dgm:pt modelId="{E88C39B2-0A51-4AB0-BB0C-005F205D41AD}" type="pres">
      <dgm:prSet presAssocID="{E643B7DA-F934-4A32-A75F-BC76703E4FCF}" presName="sibTrans" presStyleLbl="sibTrans2D1" presStyleIdx="5" presStyleCnt="15"/>
      <dgm:spPr/>
      <dgm:t>
        <a:bodyPr/>
        <a:lstStyle/>
        <a:p>
          <a:endParaRPr lang="en-GB"/>
        </a:p>
      </dgm:t>
    </dgm:pt>
    <dgm:pt modelId="{27C807B9-4AFA-49E2-84DD-0F0A77729C69}" type="pres">
      <dgm:prSet presAssocID="{E643B7DA-F934-4A32-A75F-BC76703E4FCF}" presName="connectorText" presStyleLbl="sibTrans2D1" presStyleIdx="5" presStyleCnt="15"/>
      <dgm:spPr/>
      <dgm:t>
        <a:bodyPr/>
        <a:lstStyle/>
        <a:p>
          <a:endParaRPr lang="en-GB"/>
        </a:p>
      </dgm:t>
    </dgm:pt>
    <dgm:pt modelId="{E614C93D-1B75-474E-A345-F220F05A2F07}" type="pres">
      <dgm:prSet presAssocID="{42626B01-B121-4420-A199-5C138EE6ABE4}" presName="node" presStyleLbl="node1" presStyleIdx="6" presStyleCnt="16" custLinFactNeighborX="5493" custLinFactNeighborY="-30752">
        <dgm:presLayoutVars>
          <dgm:bulletEnabled val="1"/>
        </dgm:presLayoutVars>
      </dgm:prSet>
      <dgm:spPr/>
      <dgm:t>
        <a:bodyPr/>
        <a:lstStyle/>
        <a:p>
          <a:endParaRPr lang="en-GB"/>
        </a:p>
      </dgm:t>
    </dgm:pt>
    <dgm:pt modelId="{5B1248CD-D040-4A51-AEF7-4CF1776FDB2C}" type="pres">
      <dgm:prSet presAssocID="{A32372D5-2EC7-4EF4-8675-842A3CF2A9F3}" presName="sibTrans" presStyleLbl="sibTrans2D1" presStyleIdx="6" presStyleCnt="15"/>
      <dgm:spPr/>
      <dgm:t>
        <a:bodyPr/>
        <a:lstStyle/>
        <a:p>
          <a:endParaRPr lang="en-GB"/>
        </a:p>
      </dgm:t>
    </dgm:pt>
    <dgm:pt modelId="{D171FFE4-4410-4527-A268-D09E6672FF31}" type="pres">
      <dgm:prSet presAssocID="{A32372D5-2EC7-4EF4-8675-842A3CF2A9F3}" presName="connectorText" presStyleLbl="sibTrans2D1" presStyleIdx="6" presStyleCnt="15"/>
      <dgm:spPr/>
      <dgm:t>
        <a:bodyPr/>
        <a:lstStyle/>
        <a:p>
          <a:endParaRPr lang="en-GB"/>
        </a:p>
      </dgm:t>
    </dgm:pt>
    <dgm:pt modelId="{CC223FFB-1F7D-48BF-9E4C-ABB422D7EE75}" type="pres">
      <dgm:prSet presAssocID="{842DF4CD-A903-4459-8158-150013A1F988}" presName="node" presStyleLbl="node1" presStyleIdx="7" presStyleCnt="16" custLinFactNeighborX="5493" custLinFactNeighborY="-30752">
        <dgm:presLayoutVars>
          <dgm:bulletEnabled val="1"/>
        </dgm:presLayoutVars>
      </dgm:prSet>
      <dgm:spPr/>
      <dgm:t>
        <a:bodyPr/>
        <a:lstStyle/>
        <a:p>
          <a:endParaRPr lang="en-GB"/>
        </a:p>
      </dgm:t>
    </dgm:pt>
    <dgm:pt modelId="{A58C6F76-587F-45EC-AF59-7449A5AE89A9}" type="pres">
      <dgm:prSet presAssocID="{CC1FE3AF-2BFC-4B78-8618-E5EDC028AE62}" presName="sibTrans" presStyleLbl="sibTrans2D1" presStyleIdx="7" presStyleCnt="15" custAng="1432" custScaleX="120925" custScaleY="66290"/>
      <dgm:spPr/>
      <dgm:t>
        <a:bodyPr/>
        <a:lstStyle/>
        <a:p>
          <a:endParaRPr lang="en-GB"/>
        </a:p>
      </dgm:t>
    </dgm:pt>
    <dgm:pt modelId="{19657948-984F-423F-B28D-59EE2CAD038D}" type="pres">
      <dgm:prSet presAssocID="{CC1FE3AF-2BFC-4B78-8618-E5EDC028AE62}" presName="connectorText" presStyleLbl="sibTrans2D1" presStyleIdx="7" presStyleCnt="15"/>
      <dgm:spPr/>
      <dgm:t>
        <a:bodyPr/>
        <a:lstStyle/>
        <a:p>
          <a:endParaRPr lang="en-GB"/>
        </a:p>
      </dgm:t>
    </dgm:pt>
    <dgm:pt modelId="{1EFA0067-CD0A-497D-8BEA-DA19CF381D6A}" type="pres">
      <dgm:prSet presAssocID="{41CACEC5-A149-4BD0-A8EF-7511BECC795E}" presName="node" presStyleLbl="node1" presStyleIdx="8" presStyleCnt="16" custLinFactNeighborX="5531" custLinFactNeighborY="-45339">
        <dgm:presLayoutVars>
          <dgm:bulletEnabled val="1"/>
        </dgm:presLayoutVars>
      </dgm:prSet>
      <dgm:spPr/>
      <dgm:t>
        <a:bodyPr/>
        <a:lstStyle/>
        <a:p>
          <a:endParaRPr lang="en-GB"/>
        </a:p>
      </dgm:t>
    </dgm:pt>
    <dgm:pt modelId="{EEFB4283-BB80-4182-AFE0-EDFE48EFB333}" type="pres">
      <dgm:prSet presAssocID="{A7B8C6C2-488F-4277-AC81-F8FCDA7F905C}" presName="sibTrans" presStyleLbl="sibTrans2D1" presStyleIdx="8" presStyleCnt="15"/>
      <dgm:spPr/>
      <dgm:t>
        <a:bodyPr/>
        <a:lstStyle/>
        <a:p>
          <a:endParaRPr lang="en-GB"/>
        </a:p>
      </dgm:t>
    </dgm:pt>
    <dgm:pt modelId="{4141A10A-936F-4446-AF66-DED86F59A75A}" type="pres">
      <dgm:prSet presAssocID="{A7B8C6C2-488F-4277-AC81-F8FCDA7F905C}" presName="connectorText" presStyleLbl="sibTrans2D1" presStyleIdx="8" presStyleCnt="15"/>
      <dgm:spPr/>
      <dgm:t>
        <a:bodyPr/>
        <a:lstStyle/>
        <a:p>
          <a:endParaRPr lang="en-GB"/>
        </a:p>
      </dgm:t>
    </dgm:pt>
    <dgm:pt modelId="{BBCCE133-7FA3-4F9A-90B9-B472CB73FBE4}" type="pres">
      <dgm:prSet presAssocID="{3E3D95B3-49E1-438A-BD85-AFA0D4A66756}" presName="node" presStyleLbl="node1" presStyleIdx="9" presStyleCnt="16" custLinFactNeighborX="5493" custLinFactNeighborY="-49290">
        <dgm:presLayoutVars>
          <dgm:bulletEnabled val="1"/>
        </dgm:presLayoutVars>
      </dgm:prSet>
      <dgm:spPr/>
      <dgm:t>
        <a:bodyPr/>
        <a:lstStyle/>
        <a:p>
          <a:endParaRPr lang="en-GB"/>
        </a:p>
      </dgm:t>
    </dgm:pt>
    <dgm:pt modelId="{3DF3E20B-E9AF-44F6-8C90-D4D0CE24DB0E}" type="pres">
      <dgm:prSet presAssocID="{223C8809-A928-4DE6-BE1D-6784C349E32A}" presName="sibTrans" presStyleLbl="sibTrans2D1" presStyleIdx="9" presStyleCnt="15"/>
      <dgm:spPr/>
      <dgm:t>
        <a:bodyPr/>
        <a:lstStyle/>
        <a:p>
          <a:endParaRPr lang="en-GB"/>
        </a:p>
      </dgm:t>
    </dgm:pt>
    <dgm:pt modelId="{38FE8180-6449-4E2D-86D4-006D493FE744}" type="pres">
      <dgm:prSet presAssocID="{223C8809-A928-4DE6-BE1D-6784C349E32A}" presName="connectorText" presStyleLbl="sibTrans2D1" presStyleIdx="9" presStyleCnt="15"/>
      <dgm:spPr/>
      <dgm:t>
        <a:bodyPr/>
        <a:lstStyle/>
        <a:p>
          <a:endParaRPr lang="en-GB"/>
        </a:p>
      </dgm:t>
    </dgm:pt>
    <dgm:pt modelId="{BD3DE5DA-4919-4FDA-A26D-898F584FB855}" type="pres">
      <dgm:prSet presAssocID="{DB20391C-A4BD-4B2F-8F56-C9671DEE10DA}" presName="node" presStyleLbl="node1" presStyleIdx="10" presStyleCnt="16" custLinFactNeighborX="5493" custLinFactNeighborY="-53344">
        <dgm:presLayoutVars>
          <dgm:bulletEnabled val="1"/>
        </dgm:presLayoutVars>
      </dgm:prSet>
      <dgm:spPr/>
      <dgm:t>
        <a:bodyPr/>
        <a:lstStyle/>
        <a:p>
          <a:endParaRPr lang="en-GB"/>
        </a:p>
      </dgm:t>
    </dgm:pt>
    <dgm:pt modelId="{E662D6F3-9062-4055-8F0C-6C6B10B598C7}" type="pres">
      <dgm:prSet presAssocID="{D5B135F2-9970-4178-95D9-BE77F63C5BBC}" presName="sibTrans" presStyleLbl="sibTrans2D1" presStyleIdx="10" presStyleCnt="15"/>
      <dgm:spPr/>
      <dgm:t>
        <a:bodyPr/>
        <a:lstStyle/>
        <a:p>
          <a:endParaRPr lang="en-GB"/>
        </a:p>
      </dgm:t>
    </dgm:pt>
    <dgm:pt modelId="{8233C3FE-CAC8-486A-9CBB-7487BE538423}" type="pres">
      <dgm:prSet presAssocID="{D5B135F2-9970-4178-95D9-BE77F63C5BBC}" presName="connectorText" presStyleLbl="sibTrans2D1" presStyleIdx="10" presStyleCnt="15"/>
      <dgm:spPr/>
      <dgm:t>
        <a:bodyPr/>
        <a:lstStyle/>
        <a:p>
          <a:endParaRPr lang="en-GB"/>
        </a:p>
      </dgm:t>
    </dgm:pt>
    <dgm:pt modelId="{52CE320A-EE3D-42D3-A319-81A521479F02}" type="pres">
      <dgm:prSet presAssocID="{BA94D691-950E-4751-8140-B0F87569E449}" presName="node" presStyleLbl="node1" presStyleIdx="11" presStyleCnt="16" custLinFactNeighborY="-53344">
        <dgm:presLayoutVars>
          <dgm:bulletEnabled val="1"/>
        </dgm:presLayoutVars>
      </dgm:prSet>
      <dgm:spPr/>
      <dgm:t>
        <a:bodyPr/>
        <a:lstStyle/>
        <a:p>
          <a:endParaRPr lang="en-GB"/>
        </a:p>
      </dgm:t>
    </dgm:pt>
    <dgm:pt modelId="{BB65E033-3BE1-4029-8BDF-C29FB7BD3B9C}" type="pres">
      <dgm:prSet presAssocID="{F1325970-50CE-4A11-A8E1-B27AABF9620E}" presName="sibTrans" presStyleLbl="sibTrans2D1" presStyleIdx="11" presStyleCnt="15" custScaleX="99566" custScaleY="81656" custLinFactNeighborX="17595" custLinFactNeighborY="7216"/>
      <dgm:spPr/>
      <dgm:t>
        <a:bodyPr/>
        <a:lstStyle/>
        <a:p>
          <a:endParaRPr lang="en-GB"/>
        </a:p>
      </dgm:t>
    </dgm:pt>
    <dgm:pt modelId="{EE31164B-7FA3-441B-8716-0515B33981CA}" type="pres">
      <dgm:prSet presAssocID="{F1325970-50CE-4A11-A8E1-B27AABF9620E}" presName="connectorText" presStyleLbl="sibTrans2D1" presStyleIdx="11" presStyleCnt="15"/>
      <dgm:spPr/>
      <dgm:t>
        <a:bodyPr/>
        <a:lstStyle/>
        <a:p>
          <a:endParaRPr lang="en-GB"/>
        </a:p>
      </dgm:t>
    </dgm:pt>
    <dgm:pt modelId="{FD97B656-FC29-4E58-AAE4-BE4CADCFEC35}" type="pres">
      <dgm:prSet presAssocID="{2AAE222A-1E35-476C-B2CF-195585D785D1}" presName="node" presStyleLbl="node1" presStyleIdx="12" presStyleCnt="16" custLinFactNeighborY="-75936">
        <dgm:presLayoutVars>
          <dgm:bulletEnabled val="1"/>
        </dgm:presLayoutVars>
      </dgm:prSet>
      <dgm:spPr/>
      <dgm:t>
        <a:bodyPr/>
        <a:lstStyle/>
        <a:p>
          <a:endParaRPr lang="en-GB"/>
        </a:p>
      </dgm:t>
    </dgm:pt>
    <dgm:pt modelId="{EC8049A6-8F8D-4156-99BA-E7593025F910}" type="pres">
      <dgm:prSet presAssocID="{AC2F15DD-CBB9-45B6-ADA7-DCEEA7A548DB}" presName="sibTrans" presStyleLbl="sibTrans2D1" presStyleIdx="12" presStyleCnt="15"/>
      <dgm:spPr/>
      <dgm:t>
        <a:bodyPr/>
        <a:lstStyle/>
        <a:p>
          <a:endParaRPr lang="en-GB"/>
        </a:p>
      </dgm:t>
    </dgm:pt>
    <dgm:pt modelId="{18FF0117-A598-4B23-97CA-C584BB88F9A9}" type="pres">
      <dgm:prSet presAssocID="{AC2F15DD-CBB9-45B6-ADA7-DCEEA7A548DB}" presName="connectorText" presStyleLbl="sibTrans2D1" presStyleIdx="12" presStyleCnt="15"/>
      <dgm:spPr/>
      <dgm:t>
        <a:bodyPr/>
        <a:lstStyle/>
        <a:p>
          <a:endParaRPr lang="en-GB"/>
        </a:p>
      </dgm:t>
    </dgm:pt>
    <dgm:pt modelId="{6106D466-C8AB-4479-91F4-68A99104E16A}" type="pres">
      <dgm:prSet presAssocID="{E49546F0-7918-403C-B3EC-77B8D300CF6A}" presName="node" presStyleLbl="node1" presStyleIdx="13" presStyleCnt="16" custLinFactNeighborX="5493" custLinFactNeighborY="-75937">
        <dgm:presLayoutVars>
          <dgm:bulletEnabled val="1"/>
        </dgm:presLayoutVars>
      </dgm:prSet>
      <dgm:spPr/>
      <dgm:t>
        <a:bodyPr/>
        <a:lstStyle/>
        <a:p>
          <a:endParaRPr lang="en-GB"/>
        </a:p>
      </dgm:t>
    </dgm:pt>
    <dgm:pt modelId="{2AF81895-1A06-4932-893D-692DEF0C8851}" type="pres">
      <dgm:prSet presAssocID="{F4239E07-FECC-44F7-B43B-F722797FCD30}" presName="sibTrans" presStyleLbl="sibTrans2D1" presStyleIdx="13" presStyleCnt="15"/>
      <dgm:spPr/>
      <dgm:t>
        <a:bodyPr/>
        <a:lstStyle/>
        <a:p>
          <a:endParaRPr lang="en-GB"/>
        </a:p>
      </dgm:t>
    </dgm:pt>
    <dgm:pt modelId="{DD511D4F-8AD3-41A2-8CD2-9EF4188726FF}" type="pres">
      <dgm:prSet presAssocID="{F4239E07-FECC-44F7-B43B-F722797FCD30}" presName="connectorText" presStyleLbl="sibTrans2D1" presStyleIdx="13" presStyleCnt="15"/>
      <dgm:spPr/>
      <dgm:t>
        <a:bodyPr/>
        <a:lstStyle/>
        <a:p>
          <a:endParaRPr lang="en-GB"/>
        </a:p>
      </dgm:t>
    </dgm:pt>
    <dgm:pt modelId="{B1628252-E75A-4BA8-AB57-64A3BF631E0A}" type="pres">
      <dgm:prSet presAssocID="{135C39F6-E25D-497B-A635-664F41B751D6}" presName="node" presStyleLbl="node1" presStyleIdx="14" presStyleCnt="16" custLinFactNeighborX="6600" custLinFactNeighborY="-75936">
        <dgm:presLayoutVars>
          <dgm:bulletEnabled val="1"/>
        </dgm:presLayoutVars>
      </dgm:prSet>
      <dgm:spPr/>
      <dgm:t>
        <a:bodyPr/>
        <a:lstStyle/>
        <a:p>
          <a:endParaRPr lang="en-GB"/>
        </a:p>
      </dgm:t>
    </dgm:pt>
    <dgm:pt modelId="{C37E7DFD-6D06-4A95-A695-B854EE0CB833}" type="pres">
      <dgm:prSet presAssocID="{601DA3BE-31FE-42E9-B2D3-5273FC5F834F}" presName="sibTrans" presStyleLbl="sibTrans2D1" presStyleIdx="14" presStyleCnt="15"/>
      <dgm:spPr/>
      <dgm:t>
        <a:bodyPr/>
        <a:lstStyle/>
        <a:p>
          <a:endParaRPr lang="en-GB"/>
        </a:p>
      </dgm:t>
    </dgm:pt>
    <dgm:pt modelId="{C7E8EF06-4E7B-46C2-8A4D-D096EB61CE61}" type="pres">
      <dgm:prSet presAssocID="{601DA3BE-31FE-42E9-B2D3-5273FC5F834F}" presName="connectorText" presStyleLbl="sibTrans2D1" presStyleIdx="14" presStyleCnt="15"/>
      <dgm:spPr/>
      <dgm:t>
        <a:bodyPr/>
        <a:lstStyle/>
        <a:p>
          <a:endParaRPr lang="en-GB"/>
        </a:p>
      </dgm:t>
    </dgm:pt>
    <dgm:pt modelId="{A6D24AEF-F861-4AE2-848C-0514C0C26F08}" type="pres">
      <dgm:prSet presAssocID="{D69DDA29-D7FD-4079-9357-041B410D50D3}" presName="node" presStyleLbl="node1" presStyleIdx="15" presStyleCnt="16" custLinFactNeighborX="6577" custLinFactNeighborY="-75936">
        <dgm:presLayoutVars>
          <dgm:bulletEnabled val="1"/>
        </dgm:presLayoutVars>
      </dgm:prSet>
      <dgm:spPr/>
      <dgm:t>
        <a:bodyPr/>
        <a:lstStyle/>
        <a:p>
          <a:endParaRPr lang="en-GB"/>
        </a:p>
      </dgm:t>
    </dgm:pt>
  </dgm:ptLst>
  <dgm:cxnLst>
    <dgm:cxn modelId="{9F32D804-A075-4022-8441-C6306C4C405D}" type="presOf" srcId="{EA11FA9B-9A08-4D15-AB5F-F01F87DADB56}" destId="{E7D78303-6FB4-4093-A928-DE0D558262F4}" srcOrd="0" destOrd="0" presId="urn:microsoft.com/office/officeart/2005/8/layout/process5"/>
    <dgm:cxn modelId="{5D5EB558-906F-4A67-AFF8-DABC7D25FC41}" type="presOf" srcId="{D6938A87-07B6-404C-AE68-177E22B81913}" destId="{0E90787B-05F7-49AE-B572-733C9D1DAB79}" srcOrd="0" destOrd="0" presId="urn:microsoft.com/office/officeart/2005/8/layout/process5"/>
    <dgm:cxn modelId="{00BD4F5A-FD46-4884-B422-86C28647172C}" type="presOf" srcId="{E643B7DA-F934-4A32-A75F-BC76703E4FCF}" destId="{27C807B9-4AFA-49E2-84DD-0F0A77729C69}" srcOrd="1" destOrd="0" presId="urn:microsoft.com/office/officeart/2005/8/layout/process5"/>
    <dgm:cxn modelId="{DEEBAA96-D82C-48C5-8A27-B9AEADF646F0}" type="presOf" srcId="{D5B135F2-9970-4178-95D9-BE77F63C5BBC}" destId="{E662D6F3-9062-4055-8F0C-6C6B10B598C7}" srcOrd="0" destOrd="0" presId="urn:microsoft.com/office/officeart/2005/8/layout/process5"/>
    <dgm:cxn modelId="{0C5A2D8B-0A1F-44ED-872B-9CB93CF883B2}" type="presOf" srcId="{223C8809-A928-4DE6-BE1D-6784C349E32A}" destId="{38FE8180-6449-4E2D-86D4-006D493FE744}" srcOrd="1" destOrd="0" presId="urn:microsoft.com/office/officeart/2005/8/layout/process5"/>
    <dgm:cxn modelId="{BFB51675-80BA-469D-9C08-2301949A27E4}" srcId="{C48F8E38-2386-4264-8648-A8920D616C97}" destId="{D954DDF7-8137-4732-B26C-7E937FC54995}" srcOrd="0" destOrd="0" parTransId="{A44C277A-CC38-4B4F-A598-E7079A25FD37}" sibTransId="{39439A59-E7AE-4E5F-B35F-F4E9E55102F8}"/>
    <dgm:cxn modelId="{3DB4C3C4-F5ED-427B-A87F-A2B149D535CA}" srcId="{C48F8E38-2386-4264-8648-A8920D616C97}" destId="{41CACEC5-A149-4BD0-A8EF-7511BECC795E}" srcOrd="8" destOrd="0" parTransId="{5A54DE62-7E31-4120-955D-70F3BE486D95}" sibTransId="{A7B8C6C2-488F-4277-AC81-F8FCDA7F905C}"/>
    <dgm:cxn modelId="{468B0123-3CD5-4D20-99F9-1BBAA6A8E1C1}" type="presOf" srcId="{AC2F15DD-CBB9-45B6-ADA7-DCEEA7A548DB}" destId="{18FF0117-A598-4B23-97CA-C584BB88F9A9}" srcOrd="1" destOrd="0" presId="urn:microsoft.com/office/officeart/2005/8/layout/process5"/>
    <dgm:cxn modelId="{799C6717-5303-4FE7-B467-55D3A56429EE}" type="presOf" srcId="{6B084EF6-84DF-4AC3-8011-46347FAD2A1C}" destId="{9B41261E-2659-44E5-8C40-7510951A48C2}" srcOrd="0" destOrd="0" presId="urn:microsoft.com/office/officeart/2005/8/layout/process5"/>
    <dgm:cxn modelId="{8AAE32AD-29F0-4AD3-9CCD-99CCE8179F0D}" srcId="{C48F8E38-2386-4264-8648-A8920D616C97}" destId="{D69DDA29-D7FD-4079-9357-041B410D50D3}" srcOrd="15" destOrd="0" parTransId="{60C9025F-CD35-4661-8643-52B01B30BD09}" sibTransId="{F887F023-B959-46D3-960A-E11BFBBEFC4C}"/>
    <dgm:cxn modelId="{6746CF9D-DEEB-446A-A954-45BBEFE67CC0}" type="presOf" srcId="{04A4D3A1-9ABC-41EE-B914-31DE691365C0}" destId="{13F15A12-7F5B-4554-B3A2-D0F605828674}" srcOrd="0" destOrd="0" presId="urn:microsoft.com/office/officeart/2005/8/layout/process5"/>
    <dgm:cxn modelId="{581983CD-E482-4BEE-AC19-212FC0413A42}" type="presOf" srcId="{3E3D95B3-49E1-438A-BD85-AFA0D4A66756}" destId="{BBCCE133-7FA3-4F9A-90B9-B472CB73FBE4}" srcOrd="0" destOrd="0" presId="urn:microsoft.com/office/officeart/2005/8/layout/process5"/>
    <dgm:cxn modelId="{EB18BFBA-88B7-4045-B40E-AEE6BCBB7797}" type="presOf" srcId="{D954DDF7-8137-4732-B26C-7E937FC54995}" destId="{9A75E5F2-B6FF-4C07-9FB2-B0D0B65E1DCC}" srcOrd="0" destOrd="0" presId="urn:microsoft.com/office/officeart/2005/8/layout/process5"/>
    <dgm:cxn modelId="{982F9687-CD1B-4679-ABD2-E924F7FB0369}" type="presOf" srcId="{F4239E07-FECC-44F7-B43B-F722797FCD30}" destId="{DD511D4F-8AD3-41A2-8CD2-9EF4188726FF}" srcOrd="1" destOrd="0" presId="urn:microsoft.com/office/officeart/2005/8/layout/process5"/>
    <dgm:cxn modelId="{6CE99B18-CA91-45B6-9EAE-8B3157D5F0D1}" type="presOf" srcId="{601DA3BE-31FE-42E9-B2D3-5273FC5F834F}" destId="{C37E7DFD-6D06-4A95-A695-B854EE0CB833}" srcOrd="0" destOrd="0" presId="urn:microsoft.com/office/officeart/2005/8/layout/process5"/>
    <dgm:cxn modelId="{4CEC0623-C187-4717-A703-E9F8F2B8C3CF}" type="presOf" srcId="{BA94D691-950E-4751-8140-B0F87569E449}" destId="{52CE320A-EE3D-42D3-A319-81A521479F02}" srcOrd="0" destOrd="0" presId="urn:microsoft.com/office/officeart/2005/8/layout/process5"/>
    <dgm:cxn modelId="{35736DB7-3FAC-4CC1-B813-C1FE075B05F7}" srcId="{C48F8E38-2386-4264-8648-A8920D616C97}" destId="{BA94D691-950E-4751-8140-B0F87569E449}" srcOrd="11" destOrd="0" parTransId="{DA0AC7F6-F40D-400B-8C9D-FB640A07CC54}" sibTransId="{F1325970-50CE-4A11-A8E1-B27AABF9620E}"/>
    <dgm:cxn modelId="{F107982B-CD82-4E6E-96BC-25011B5CCD08}" type="presOf" srcId="{E49546F0-7918-403C-B3EC-77B8D300CF6A}" destId="{6106D466-C8AB-4479-91F4-68A99104E16A}" srcOrd="0" destOrd="0" presId="urn:microsoft.com/office/officeart/2005/8/layout/process5"/>
    <dgm:cxn modelId="{F821AF21-C3FA-4D80-8803-9C2956B72442}" type="presOf" srcId="{223C8809-A928-4DE6-BE1D-6784C349E32A}" destId="{3DF3E20B-E9AF-44F6-8C90-D4D0CE24DB0E}" srcOrd="0" destOrd="0" presId="urn:microsoft.com/office/officeart/2005/8/layout/process5"/>
    <dgm:cxn modelId="{FDCA7A85-A0E0-40E9-9C72-7E1B2E8397C3}" type="presOf" srcId="{131EC17C-268F-4CFF-B49D-3485B270E27F}" destId="{CD4B17BB-08CD-40D3-B064-773A7B59F0A9}" srcOrd="0" destOrd="0" presId="urn:microsoft.com/office/officeart/2005/8/layout/process5"/>
    <dgm:cxn modelId="{096BB9FD-33E0-49E4-BFFD-68F32AFD39A9}" srcId="{C48F8E38-2386-4264-8648-A8920D616C97}" destId="{6B084EF6-84DF-4AC3-8011-46347FAD2A1C}" srcOrd="2" destOrd="0" parTransId="{405143F1-AC1E-43DB-90D5-5CC1BD462E3A}" sibTransId="{D6938A87-07B6-404C-AE68-177E22B81913}"/>
    <dgm:cxn modelId="{99DC14FA-0F48-4A56-9C23-6F3967F24717}" type="presOf" srcId="{135C39F6-E25D-497B-A635-664F41B751D6}" destId="{B1628252-E75A-4BA8-AB57-64A3BF631E0A}" srcOrd="0" destOrd="0" presId="urn:microsoft.com/office/officeart/2005/8/layout/process5"/>
    <dgm:cxn modelId="{3937DAFE-F06C-4119-BBF7-22B34FE6AAAE}" srcId="{C48F8E38-2386-4264-8648-A8920D616C97}" destId="{04A4D3A1-9ABC-41EE-B914-31DE691365C0}" srcOrd="5" destOrd="0" parTransId="{479FB65D-3866-4537-BC7D-C14D1BDEB876}" sibTransId="{E643B7DA-F934-4A32-A75F-BC76703E4FCF}"/>
    <dgm:cxn modelId="{B256EFD2-8632-48E6-AA7D-BA883459C9DB}" type="presOf" srcId="{CC1FE3AF-2BFC-4B78-8618-E5EDC028AE62}" destId="{A58C6F76-587F-45EC-AF59-7449A5AE89A9}" srcOrd="0" destOrd="0" presId="urn:microsoft.com/office/officeart/2005/8/layout/process5"/>
    <dgm:cxn modelId="{EA2579B7-9F36-4CE2-BBB4-FDE8C0BC8045}" type="presOf" srcId="{A7B8C6C2-488F-4277-AC81-F8FCDA7F905C}" destId="{4141A10A-936F-4446-AF66-DED86F59A75A}" srcOrd="1" destOrd="0" presId="urn:microsoft.com/office/officeart/2005/8/layout/process5"/>
    <dgm:cxn modelId="{D74C6471-06CE-4CB7-A8E8-0F8D9049C680}" type="presOf" srcId="{842DF4CD-A903-4459-8158-150013A1F988}" destId="{CC223FFB-1F7D-48BF-9E4C-ABB422D7EE75}" srcOrd="0" destOrd="0" presId="urn:microsoft.com/office/officeart/2005/8/layout/process5"/>
    <dgm:cxn modelId="{3095497F-5E0A-4B9B-9E7C-57D57AEDC8D0}" type="presOf" srcId="{E643B7DA-F934-4A32-A75F-BC76703E4FCF}" destId="{E88C39B2-0A51-4AB0-BB0C-005F205D41AD}" srcOrd="0" destOrd="0" presId="urn:microsoft.com/office/officeart/2005/8/layout/process5"/>
    <dgm:cxn modelId="{1CF5B239-C7E6-45AC-A5BF-5E3B6E8B2810}" srcId="{C48F8E38-2386-4264-8648-A8920D616C97}" destId="{135C39F6-E25D-497B-A635-664F41B751D6}" srcOrd="14" destOrd="0" parTransId="{DD06A8E0-B5CD-46B5-A52F-2E094E46AB82}" sibTransId="{601DA3BE-31FE-42E9-B2D3-5273FC5F834F}"/>
    <dgm:cxn modelId="{3E7A438B-9502-49B2-8D39-25231794E0E5}" type="presOf" srcId="{42626B01-B121-4420-A199-5C138EE6ABE4}" destId="{E614C93D-1B75-474E-A345-F220F05A2F07}" srcOrd="0" destOrd="0" presId="urn:microsoft.com/office/officeart/2005/8/layout/process5"/>
    <dgm:cxn modelId="{2AC6BCF6-1271-4E77-9050-F1694AA42129}" type="presOf" srcId="{601DA3BE-31FE-42E9-B2D3-5273FC5F834F}" destId="{C7E8EF06-4E7B-46C2-8A4D-D096EB61CE61}" srcOrd="1" destOrd="0" presId="urn:microsoft.com/office/officeart/2005/8/layout/process5"/>
    <dgm:cxn modelId="{9F4F6761-F332-492F-BD1F-B0CF924820AC}" type="presOf" srcId="{1E8BF018-9E16-4098-B903-8D83D834D4E0}" destId="{00713268-C260-49ED-9564-7643BBC1F942}" srcOrd="0" destOrd="0" presId="urn:microsoft.com/office/officeart/2005/8/layout/process5"/>
    <dgm:cxn modelId="{4C0CC7B6-3BF4-46D9-AC56-CEE37657C5E4}" type="presOf" srcId="{33FC21A0-7E1A-4565-8CE9-3B1076ABCB78}" destId="{554BC171-B330-4C54-B84F-6419003DD7C8}" srcOrd="0" destOrd="0" presId="urn:microsoft.com/office/officeart/2005/8/layout/process5"/>
    <dgm:cxn modelId="{7BFF38A1-F1FB-4A8A-A74D-8AC4B6155D8C}" type="presOf" srcId="{39439A59-E7AE-4E5F-B35F-F4E9E55102F8}" destId="{2F4C0DA9-1591-4139-B3EE-973C5CC5C674}" srcOrd="1" destOrd="0" presId="urn:microsoft.com/office/officeart/2005/8/layout/process5"/>
    <dgm:cxn modelId="{3610B109-E7C4-4DB6-8B8F-B82B36DA9307}" type="presOf" srcId="{9C51088C-32F9-4E0A-BE83-8F4FFD05511B}" destId="{9BFB7055-CD16-49C5-ADBE-9BBE9CDB2BE6}" srcOrd="1" destOrd="0" presId="urn:microsoft.com/office/officeart/2005/8/layout/process5"/>
    <dgm:cxn modelId="{5173EA55-4A8F-42F7-A581-EC4AAE039368}" type="presOf" srcId="{A32372D5-2EC7-4EF4-8675-842A3CF2A9F3}" destId="{5B1248CD-D040-4A51-AEF7-4CF1776FDB2C}" srcOrd="0" destOrd="0" presId="urn:microsoft.com/office/officeart/2005/8/layout/process5"/>
    <dgm:cxn modelId="{63D72F2A-9FB7-4C74-BFA0-88159203667F}" type="presOf" srcId="{A7B8C6C2-488F-4277-AC81-F8FCDA7F905C}" destId="{EEFB4283-BB80-4182-AFE0-EDFE48EFB333}" srcOrd="0" destOrd="0" presId="urn:microsoft.com/office/officeart/2005/8/layout/process5"/>
    <dgm:cxn modelId="{D3263311-BC64-42E0-9F91-0305AE67F6ED}" type="presOf" srcId="{CC1FE3AF-2BFC-4B78-8618-E5EDC028AE62}" destId="{19657948-984F-423F-B28D-59EE2CAD038D}" srcOrd="1" destOrd="0" presId="urn:microsoft.com/office/officeart/2005/8/layout/process5"/>
    <dgm:cxn modelId="{4311B366-D4ED-4C79-A3D0-96022895CC78}" type="presOf" srcId="{9C51088C-32F9-4E0A-BE83-8F4FFD05511B}" destId="{44B35B2E-5975-4E80-BEB2-0E1E2A5DB017}" srcOrd="0" destOrd="0" presId="urn:microsoft.com/office/officeart/2005/8/layout/process5"/>
    <dgm:cxn modelId="{C64B0A26-EB48-453C-ADD1-E2D490E49E96}" type="presOf" srcId="{2AAE222A-1E35-476C-B2CF-195585D785D1}" destId="{FD97B656-FC29-4E58-AAE4-BE4CADCFEC35}" srcOrd="0" destOrd="0" presId="urn:microsoft.com/office/officeart/2005/8/layout/process5"/>
    <dgm:cxn modelId="{00A6E224-CA4B-46EB-80F8-D944D3F01026}" srcId="{C48F8E38-2386-4264-8648-A8920D616C97}" destId="{1E8BF018-9E16-4098-B903-8D83D834D4E0}" srcOrd="1" destOrd="0" parTransId="{49E9B661-2924-42E5-ABF8-A656B4088F2C}" sibTransId="{9C51088C-32F9-4E0A-BE83-8F4FFD05511B}"/>
    <dgm:cxn modelId="{0516D8AF-4B39-41EE-AD0D-88C755515B8F}" type="presOf" srcId="{F1325970-50CE-4A11-A8E1-B27AABF9620E}" destId="{BB65E033-3BE1-4029-8BDF-C29FB7BD3B9C}" srcOrd="0" destOrd="0" presId="urn:microsoft.com/office/officeart/2005/8/layout/process5"/>
    <dgm:cxn modelId="{96BACEC4-F400-4B74-A77E-825A38EAFB20}" type="presOf" srcId="{D69DDA29-D7FD-4079-9357-041B410D50D3}" destId="{A6D24AEF-F861-4AE2-848C-0514C0C26F08}" srcOrd="0" destOrd="0" presId="urn:microsoft.com/office/officeart/2005/8/layout/process5"/>
    <dgm:cxn modelId="{7253F68B-193F-45FF-9FC1-23D2BE547230}" srcId="{C48F8E38-2386-4264-8648-A8920D616C97}" destId="{842DF4CD-A903-4459-8158-150013A1F988}" srcOrd="7" destOrd="0" parTransId="{2A50CA99-B2F4-4A9B-A97E-8ACE208999BA}" sibTransId="{CC1FE3AF-2BFC-4B78-8618-E5EDC028AE62}"/>
    <dgm:cxn modelId="{1C789A07-3C02-48F6-B460-F8B9AB093A13}" type="presOf" srcId="{DB20391C-A4BD-4B2F-8F56-C9671DEE10DA}" destId="{BD3DE5DA-4919-4FDA-A26D-898F584FB855}" srcOrd="0" destOrd="0" presId="urn:microsoft.com/office/officeart/2005/8/layout/process5"/>
    <dgm:cxn modelId="{0277F7EA-7EC3-4436-9F80-FA4768CAEB42}" type="presOf" srcId="{D6938A87-07B6-404C-AE68-177E22B81913}" destId="{8762867C-2988-4C15-B90E-6B7017377283}" srcOrd="1" destOrd="0" presId="urn:microsoft.com/office/officeart/2005/8/layout/process5"/>
    <dgm:cxn modelId="{65CF3727-9BE6-4ED7-9385-4F61EB809EEA}" type="presOf" srcId="{39439A59-E7AE-4E5F-B35F-F4E9E55102F8}" destId="{4DD8C77E-0FFA-4C33-A270-8A09C7A5F9D1}" srcOrd="0" destOrd="0" presId="urn:microsoft.com/office/officeart/2005/8/layout/process5"/>
    <dgm:cxn modelId="{548DF1DB-1AEB-46D8-A0BA-7A4B12E288CB}" type="presOf" srcId="{AC2F15DD-CBB9-45B6-ADA7-DCEEA7A548DB}" destId="{EC8049A6-8F8D-4156-99BA-E7593025F910}" srcOrd="0" destOrd="0" presId="urn:microsoft.com/office/officeart/2005/8/layout/process5"/>
    <dgm:cxn modelId="{2F503B29-29F9-490D-8BE3-39CA082EB72D}" srcId="{C48F8E38-2386-4264-8648-A8920D616C97}" destId="{DB20391C-A4BD-4B2F-8F56-C9671DEE10DA}" srcOrd="10" destOrd="0" parTransId="{173848E5-D870-4406-A8FD-C77019F055B5}" sibTransId="{D5B135F2-9970-4178-95D9-BE77F63C5BBC}"/>
    <dgm:cxn modelId="{094D3E0E-5C37-4DB7-BD55-B76F218EDE11}" srcId="{C48F8E38-2386-4264-8648-A8920D616C97}" destId="{131EC17C-268F-4CFF-B49D-3485B270E27F}" srcOrd="3" destOrd="0" parTransId="{196A6141-FC1D-4CCD-8F2B-EDDE74912522}" sibTransId="{EA11FA9B-9A08-4D15-AB5F-F01F87DADB56}"/>
    <dgm:cxn modelId="{501186A4-C273-4358-A9A9-D65BAB4870D3}" srcId="{C48F8E38-2386-4264-8648-A8920D616C97}" destId="{E49546F0-7918-403C-B3EC-77B8D300CF6A}" srcOrd="13" destOrd="0" parTransId="{B789873A-9D6C-4E42-BE15-D5EEC37F5298}" sibTransId="{F4239E07-FECC-44F7-B43B-F722797FCD30}"/>
    <dgm:cxn modelId="{EF785C79-2B44-4D55-9166-CCE1CD9EC49A}" srcId="{C48F8E38-2386-4264-8648-A8920D616C97}" destId="{3E3D95B3-49E1-438A-BD85-AFA0D4A66756}" srcOrd="9" destOrd="0" parTransId="{9F6D284F-F83A-4565-B18B-5A4A916E70BB}" sibTransId="{223C8809-A928-4DE6-BE1D-6784C349E32A}"/>
    <dgm:cxn modelId="{39ECB422-03CD-4C9E-859C-BFE4EE060F35}" type="presOf" srcId="{A32372D5-2EC7-4EF4-8675-842A3CF2A9F3}" destId="{D171FFE4-4410-4527-A268-D09E6672FF31}" srcOrd="1" destOrd="0" presId="urn:microsoft.com/office/officeart/2005/8/layout/process5"/>
    <dgm:cxn modelId="{4918E7CD-53F1-4C54-A7D0-3747FAAA15DC}" type="presOf" srcId="{F4239E07-FECC-44F7-B43B-F722797FCD30}" destId="{2AF81895-1A06-4932-893D-692DEF0C8851}" srcOrd="0" destOrd="0" presId="urn:microsoft.com/office/officeart/2005/8/layout/process5"/>
    <dgm:cxn modelId="{760F132F-5BBA-46AC-B544-CC217297934F}" srcId="{C48F8E38-2386-4264-8648-A8920D616C97}" destId="{2AAE222A-1E35-476C-B2CF-195585D785D1}" srcOrd="12" destOrd="0" parTransId="{D7B65E45-B846-41F3-90AC-96C71D40B9E6}" sibTransId="{AC2F15DD-CBB9-45B6-ADA7-DCEEA7A548DB}"/>
    <dgm:cxn modelId="{D10977C5-C284-4900-A19C-D82D025BBA5B}" type="presOf" srcId="{F1325970-50CE-4A11-A8E1-B27AABF9620E}" destId="{EE31164B-7FA3-441B-8716-0515B33981CA}" srcOrd="1" destOrd="0" presId="urn:microsoft.com/office/officeart/2005/8/layout/process5"/>
    <dgm:cxn modelId="{26E8FC68-963B-4E1C-99C8-B9A7B63AF9EB}" type="presOf" srcId="{41CACEC5-A149-4BD0-A8EF-7511BECC795E}" destId="{1EFA0067-CD0A-497D-8BEA-DA19CF381D6A}" srcOrd="0" destOrd="0" presId="urn:microsoft.com/office/officeart/2005/8/layout/process5"/>
    <dgm:cxn modelId="{0701A409-78DF-4681-AF60-88F602EB44E3}" type="presOf" srcId="{D5B135F2-9970-4178-95D9-BE77F63C5BBC}" destId="{8233C3FE-CAC8-486A-9CBB-7487BE538423}" srcOrd="1" destOrd="0" presId="urn:microsoft.com/office/officeart/2005/8/layout/process5"/>
    <dgm:cxn modelId="{EF6D3E89-FDDA-474A-BC34-F0C46099BC33}" type="presOf" srcId="{3AEDEBCB-89E2-43FF-9B0F-5B785B4EF606}" destId="{9CAEC5C7-864F-4401-850D-CD125ABD6193}" srcOrd="0" destOrd="0" presId="urn:microsoft.com/office/officeart/2005/8/layout/process5"/>
    <dgm:cxn modelId="{665B4614-C190-4FA0-99F7-1BAF324BAE04}" srcId="{C48F8E38-2386-4264-8648-A8920D616C97}" destId="{42626B01-B121-4420-A199-5C138EE6ABE4}" srcOrd="6" destOrd="0" parTransId="{4323F242-32A1-4B1F-BBCE-415975087A97}" sibTransId="{A32372D5-2EC7-4EF4-8675-842A3CF2A9F3}"/>
    <dgm:cxn modelId="{BC5C9AB2-DED2-4653-8C6A-2F551DBBB771}" type="presOf" srcId="{C48F8E38-2386-4264-8648-A8920D616C97}" destId="{8F1CC474-C643-4D65-A49F-9BC7200C504F}" srcOrd="0" destOrd="0" presId="urn:microsoft.com/office/officeart/2005/8/layout/process5"/>
    <dgm:cxn modelId="{46B6EB79-6AD9-4167-BC39-E44E99F1E1B7}" srcId="{C48F8E38-2386-4264-8648-A8920D616C97}" destId="{33FC21A0-7E1A-4565-8CE9-3B1076ABCB78}" srcOrd="4" destOrd="0" parTransId="{B7506E67-7EE6-409D-8D7C-51E65949E63E}" sibTransId="{3AEDEBCB-89E2-43FF-9B0F-5B785B4EF606}"/>
    <dgm:cxn modelId="{1C7FA431-A559-47D1-B242-779729155256}" type="presOf" srcId="{3AEDEBCB-89E2-43FF-9B0F-5B785B4EF606}" destId="{1102A228-2C1F-4624-AC4B-9452F5CD345E}" srcOrd="1" destOrd="0" presId="urn:microsoft.com/office/officeart/2005/8/layout/process5"/>
    <dgm:cxn modelId="{5BEAB675-88A7-4804-A146-972D90867297}" type="presOf" srcId="{EA11FA9B-9A08-4D15-AB5F-F01F87DADB56}" destId="{721D3826-D0B5-47E3-8703-E1A806734DAB}" srcOrd="1" destOrd="0" presId="urn:microsoft.com/office/officeart/2005/8/layout/process5"/>
    <dgm:cxn modelId="{DF7BBBA6-8B27-4CD1-9090-D6E27F2D38AA}" type="presParOf" srcId="{8F1CC474-C643-4D65-A49F-9BC7200C504F}" destId="{9A75E5F2-B6FF-4C07-9FB2-B0D0B65E1DCC}" srcOrd="0" destOrd="0" presId="urn:microsoft.com/office/officeart/2005/8/layout/process5"/>
    <dgm:cxn modelId="{0D5B638E-5F33-4DCC-9504-8277EC8B73C7}" type="presParOf" srcId="{8F1CC474-C643-4D65-A49F-9BC7200C504F}" destId="{4DD8C77E-0FFA-4C33-A270-8A09C7A5F9D1}" srcOrd="1" destOrd="0" presId="urn:microsoft.com/office/officeart/2005/8/layout/process5"/>
    <dgm:cxn modelId="{12521986-899C-469A-BB3F-6C23AD29B542}" type="presParOf" srcId="{4DD8C77E-0FFA-4C33-A270-8A09C7A5F9D1}" destId="{2F4C0DA9-1591-4139-B3EE-973C5CC5C674}" srcOrd="0" destOrd="0" presId="urn:microsoft.com/office/officeart/2005/8/layout/process5"/>
    <dgm:cxn modelId="{E9BD5F83-600F-4813-9B5F-8A3FD8C563E2}" type="presParOf" srcId="{8F1CC474-C643-4D65-A49F-9BC7200C504F}" destId="{00713268-C260-49ED-9564-7643BBC1F942}" srcOrd="2" destOrd="0" presId="urn:microsoft.com/office/officeart/2005/8/layout/process5"/>
    <dgm:cxn modelId="{8F99201C-8925-44C7-8975-E58ED227061F}" type="presParOf" srcId="{8F1CC474-C643-4D65-A49F-9BC7200C504F}" destId="{44B35B2E-5975-4E80-BEB2-0E1E2A5DB017}" srcOrd="3" destOrd="0" presId="urn:microsoft.com/office/officeart/2005/8/layout/process5"/>
    <dgm:cxn modelId="{B1DB3AAA-EA62-4124-921D-CDCD3A6FB09E}" type="presParOf" srcId="{44B35B2E-5975-4E80-BEB2-0E1E2A5DB017}" destId="{9BFB7055-CD16-49C5-ADBE-9BBE9CDB2BE6}" srcOrd="0" destOrd="0" presId="urn:microsoft.com/office/officeart/2005/8/layout/process5"/>
    <dgm:cxn modelId="{A3E02EDD-DE25-406D-A68A-2C195B846A33}" type="presParOf" srcId="{8F1CC474-C643-4D65-A49F-9BC7200C504F}" destId="{9B41261E-2659-44E5-8C40-7510951A48C2}" srcOrd="4" destOrd="0" presId="urn:microsoft.com/office/officeart/2005/8/layout/process5"/>
    <dgm:cxn modelId="{726632DB-94A3-4C43-B5E4-62B256C155E7}" type="presParOf" srcId="{8F1CC474-C643-4D65-A49F-9BC7200C504F}" destId="{0E90787B-05F7-49AE-B572-733C9D1DAB79}" srcOrd="5" destOrd="0" presId="urn:microsoft.com/office/officeart/2005/8/layout/process5"/>
    <dgm:cxn modelId="{3CECCC71-E100-451F-8E29-703AB8D671AA}" type="presParOf" srcId="{0E90787B-05F7-49AE-B572-733C9D1DAB79}" destId="{8762867C-2988-4C15-B90E-6B7017377283}" srcOrd="0" destOrd="0" presId="urn:microsoft.com/office/officeart/2005/8/layout/process5"/>
    <dgm:cxn modelId="{ACCDAA5F-B0B9-49FA-AA07-0150B7B15AB6}" type="presParOf" srcId="{8F1CC474-C643-4D65-A49F-9BC7200C504F}" destId="{CD4B17BB-08CD-40D3-B064-773A7B59F0A9}" srcOrd="6" destOrd="0" presId="urn:microsoft.com/office/officeart/2005/8/layout/process5"/>
    <dgm:cxn modelId="{CB23E53F-EF6D-443E-9D95-BFFE2A4A071C}" type="presParOf" srcId="{8F1CC474-C643-4D65-A49F-9BC7200C504F}" destId="{E7D78303-6FB4-4093-A928-DE0D558262F4}" srcOrd="7" destOrd="0" presId="urn:microsoft.com/office/officeart/2005/8/layout/process5"/>
    <dgm:cxn modelId="{6D5282A3-9530-433E-921E-F3C75A9733C6}" type="presParOf" srcId="{E7D78303-6FB4-4093-A928-DE0D558262F4}" destId="{721D3826-D0B5-47E3-8703-E1A806734DAB}" srcOrd="0" destOrd="0" presId="urn:microsoft.com/office/officeart/2005/8/layout/process5"/>
    <dgm:cxn modelId="{7AE5A318-3A2F-4465-A791-18A18B1EE7DE}" type="presParOf" srcId="{8F1CC474-C643-4D65-A49F-9BC7200C504F}" destId="{554BC171-B330-4C54-B84F-6419003DD7C8}" srcOrd="8" destOrd="0" presId="urn:microsoft.com/office/officeart/2005/8/layout/process5"/>
    <dgm:cxn modelId="{ACB6D386-29F2-4A6C-84CD-CB6BAC3663ED}" type="presParOf" srcId="{8F1CC474-C643-4D65-A49F-9BC7200C504F}" destId="{9CAEC5C7-864F-4401-850D-CD125ABD6193}" srcOrd="9" destOrd="0" presId="urn:microsoft.com/office/officeart/2005/8/layout/process5"/>
    <dgm:cxn modelId="{111326C4-2A1E-44D7-934A-954AB184AEF9}" type="presParOf" srcId="{9CAEC5C7-864F-4401-850D-CD125ABD6193}" destId="{1102A228-2C1F-4624-AC4B-9452F5CD345E}" srcOrd="0" destOrd="0" presId="urn:microsoft.com/office/officeart/2005/8/layout/process5"/>
    <dgm:cxn modelId="{682C1259-F68D-4E0C-9A22-506DB7157889}" type="presParOf" srcId="{8F1CC474-C643-4D65-A49F-9BC7200C504F}" destId="{13F15A12-7F5B-4554-B3A2-D0F605828674}" srcOrd="10" destOrd="0" presId="urn:microsoft.com/office/officeart/2005/8/layout/process5"/>
    <dgm:cxn modelId="{20D3201E-7BA0-49DC-9E87-19A109A4E655}" type="presParOf" srcId="{8F1CC474-C643-4D65-A49F-9BC7200C504F}" destId="{E88C39B2-0A51-4AB0-BB0C-005F205D41AD}" srcOrd="11" destOrd="0" presId="urn:microsoft.com/office/officeart/2005/8/layout/process5"/>
    <dgm:cxn modelId="{E99AE29E-F69D-4929-A425-73FCF78FEE58}" type="presParOf" srcId="{E88C39B2-0A51-4AB0-BB0C-005F205D41AD}" destId="{27C807B9-4AFA-49E2-84DD-0F0A77729C69}" srcOrd="0" destOrd="0" presId="urn:microsoft.com/office/officeart/2005/8/layout/process5"/>
    <dgm:cxn modelId="{4F7800C5-7155-4DAB-9DCD-6B500F8D6F67}" type="presParOf" srcId="{8F1CC474-C643-4D65-A49F-9BC7200C504F}" destId="{E614C93D-1B75-474E-A345-F220F05A2F07}" srcOrd="12" destOrd="0" presId="urn:microsoft.com/office/officeart/2005/8/layout/process5"/>
    <dgm:cxn modelId="{2B979816-B531-4D98-BF9D-7072C64C3B61}" type="presParOf" srcId="{8F1CC474-C643-4D65-A49F-9BC7200C504F}" destId="{5B1248CD-D040-4A51-AEF7-4CF1776FDB2C}" srcOrd="13" destOrd="0" presId="urn:microsoft.com/office/officeart/2005/8/layout/process5"/>
    <dgm:cxn modelId="{001CF2B3-C240-446C-8210-82B946A3ADCB}" type="presParOf" srcId="{5B1248CD-D040-4A51-AEF7-4CF1776FDB2C}" destId="{D171FFE4-4410-4527-A268-D09E6672FF31}" srcOrd="0" destOrd="0" presId="urn:microsoft.com/office/officeart/2005/8/layout/process5"/>
    <dgm:cxn modelId="{03C90D47-9EE4-4A61-9AA3-A5F5469E4756}" type="presParOf" srcId="{8F1CC474-C643-4D65-A49F-9BC7200C504F}" destId="{CC223FFB-1F7D-48BF-9E4C-ABB422D7EE75}" srcOrd="14" destOrd="0" presId="urn:microsoft.com/office/officeart/2005/8/layout/process5"/>
    <dgm:cxn modelId="{D4E382C0-DBD2-4369-8BC0-0CCC3331DCC4}" type="presParOf" srcId="{8F1CC474-C643-4D65-A49F-9BC7200C504F}" destId="{A58C6F76-587F-45EC-AF59-7449A5AE89A9}" srcOrd="15" destOrd="0" presId="urn:microsoft.com/office/officeart/2005/8/layout/process5"/>
    <dgm:cxn modelId="{58C2FE15-E66E-4897-B518-C25AEBFEE0A6}" type="presParOf" srcId="{A58C6F76-587F-45EC-AF59-7449A5AE89A9}" destId="{19657948-984F-423F-B28D-59EE2CAD038D}" srcOrd="0" destOrd="0" presId="urn:microsoft.com/office/officeart/2005/8/layout/process5"/>
    <dgm:cxn modelId="{7875FDC5-64EF-4DA4-87D9-B8ADC37AB202}" type="presParOf" srcId="{8F1CC474-C643-4D65-A49F-9BC7200C504F}" destId="{1EFA0067-CD0A-497D-8BEA-DA19CF381D6A}" srcOrd="16" destOrd="0" presId="urn:microsoft.com/office/officeart/2005/8/layout/process5"/>
    <dgm:cxn modelId="{42812176-CD4E-461A-86F1-6D451307716A}" type="presParOf" srcId="{8F1CC474-C643-4D65-A49F-9BC7200C504F}" destId="{EEFB4283-BB80-4182-AFE0-EDFE48EFB333}" srcOrd="17" destOrd="0" presId="urn:microsoft.com/office/officeart/2005/8/layout/process5"/>
    <dgm:cxn modelId="{2BF2AA3D-B09F-44C2-8537-940D6904D05E}" type="presParOf" srcId="{EEFB4283-BB80-4182-AFE0-EDFE48EFB333}" destId="{4141A10A-936F-4446-AF66-DED86F59A75A}" srcOrd="0" destOrd="0" presId="urn:microsoft.com/office/officeart/2005/8/layout/process5"/>
    <dgm:cxn modelId="{1DEA8828-5B2D-4C78-AA10-003451B34644}" type="presParOf" srcId="{8F1CC474-C643-4D65-A49F-9BC7200C504F}" destId="{BBCCE133-7FA3-4F9A-90B9-B472CB73FBE4}" srcOrd="18" destOrd="0" presId="urn:microsoft.com/office/officeart/2005/8/layout/process5"/>
    <dgm:cxn modelId="{4B22ACC2-C388-4B24-A9AE-2100DFE2FCC5}" type="presParOf" srcId="{8F1CC474-C643-4D65-A49F-9BC7200C504F}" destId="{3DF3E20B-E9AF-44F6-8C90-D4D0CE24DB0E}" srcOrd="19" destOrd="0" presId="urn:microsoft.com/office/officeart/2005/8/layout/process5"/>
    <dgm:cxn modelId="{49C31577-498A-45B3-997C-C9D76ED976C9}" type="presParOf" srcId="{3DF3E20B-E9AF-44F6-8C90-D4D0CE24DB0E}" destId="{38FE8180-6449-4E2D-86D4-006D493FE744}" srcOrd="0" destOrd="0" presId="urn:microsoft.com/office/officeart/2005/8/layout/process5"/>
    <dgm:cxn modelId="{A9BD96A0-4AA5-477C-9705-49B402AEC8FE}" type="presParOf" srcId="{8F1CC474-C643-4D65-A49F-9BC7200C504F}" destId="{BD3DE5DA-4919-4FDA-A26D-898F584FB855}" srcOrd="20" destOrd="0" presId="urn:microsoft.com/office/officeart/2005/8/layout/process5"/>
    <dgm:cxn modelId="{908C76C9-94D3-4EB6-82AE-E169547012C6}" type="presParOf" srcId="{8F1CC474-C643-4D65-A49F-9BC7200C504F}" destId="{E662D6F3-9062-4055-8F0C-6C6B10B598C7}" srcOrd="21" destOrd="0" presId="urn:microsoft.com/office/officeart/2005/8/layout/process5"/>
    <dgm:cxn modelId="{9BA960F7-F50A-4DCD-BB1B-33169196C29F}" type="presParOf" srcId="{E662D6F3-9062-4055-8F0C-6C6B10B598C7}" destId="{8233C3FE-CAC8-486A-9CBB-7487BE538423}" srcOrd="0" destOrd="0" presId="urn:microsoft.com/office/officeart/2005/8/layout/process5"/>
    <dgm:cxn modelId="{E7806581-4930-4BDF-9E2F-28553CBF1979}" type="presParOf" srcId="{8F1CC474-C643-4D65-A49F-9BC7200C504F}" destId="{52CE320A-EE3D-42D3-A319-81A521479F02}" srcOrd="22" destOrd="0" presId="urn:microsoft.com/office/officeart/2005/8/layout/process5"/>
    <dgm:cxn modelId="{C33EF155-E40F-4E49-A717-09AF1378DFC3}" type="presParOf" srcId="{8F1CC474-C643-4D65-A49F-9BC7200C504F}" destId="{BB65E033-3BE1-4029-8BDF-C29FB7BD3B9C}" srcOrd="23" destOrd="0" presId="urn:microsoft.com/office/officeart/2005/8/layout/process5"/>
    <dgm:cxn modelId="{14001A0C-E23D-4214-A5E7-9A50B3F8E633}" type="presParOf" srcId="{BB65E033-3BE1-4029-8BDF-C29FB7BD3B9C}" destId="{EE31164B-7FA3-441B-8716-0515B33981CA}" srcOrd="0" destOrd="0" presId="urn:microsoft.com/office/officeart/2005/8/layout/process5"/>
    <dgm:cxn modelId="{F3222250-FCEC-4F71-BDC6-092E2BC20268}" type="presParOf" srcId="{8F1CC474-C643-4D65-A49F-9BC7200C504F}" destId="{FD97B656-FC29-4E58-AAE4-BE4CADCFEC35}" srcOrd="24" destOrd="0" presId="urn:microsoft.com/office/officeart/2005/8/layout/process5"/>
    <dgm:cxn modelId="{261B1850-A15D-404F-9A69-1C954370087E}" type="presParOf" srcId="{8F1CC474-C643-4D65-A49F-9BC7200C504F}" destId="{EC8049A6-8F8D-4156-99BA-E7593025F910}" srcOrd="25" destOrd="0" presId="urn:microsoft.com/office/officeart/2005/8/layout/process5"/>
    <dgm:cxn modelId="{B5A8E1FA-E1B5-49ED-8F56-1EB9AC96CD8D}" type="presParOf" srcId="{EC8049A6-8F8D-4156-99BA-E7593025F910}" destId="{18FF0117-A598-4B23-97CA-C584BB88F9A9}" srcOrd="0" destOrd="0" presId="urn:microsoft.com/office/officeart/2005/8/layout/process5"/>
    <dgm:cxn modelId="{72F386D4-A5F9-48C4-A3A4-7043497BAAB4}" type="presParOf" srcId="{8F1CC474-C643-4D65-A49F-9BC7200C504F}" destId="{6106D466-C8AB-4479-91F4-68A99104E16A}" srcOrd="26" destOrd="0" presId="urn:microsoft.com/office/officeart/2005/8/layout/process5"/>
    <dgm:cxn modelId="{3DDD0C4D-7B61-4114-ADD8-11EB084BAABE}" type="presParOf" srcId="{8F1CC474-C643-4D65-A49F-9BC7200C504F}" destId="{2AF81895-1A06-4932-893D-692DEF0C8851}" srcOrd="27" destOrd="0" presId="urn:microsoft.com/office/officeart/2005/8/layout/process5"/>
    <dgm:cxn modelId="{AE0B4E7A-7568-4EEC-9192-0C250521D50C}" type="presParOf" srcId="{2AF81895-1A06-4932-893D-692DEF0C8851}" destId="{DD511D4F-8AD3-41A2-8CD2-9EF4188726FF}" srcOrd="0" destOrd="0" presId="urn:microsoft.com/office/officeart/2005/8/layout/process5"/>
    <dgm:cxn modelId="{7FC4AE3D-F411-4FC1-ADD6-5A87C28CA4D7}" type="presParOf" srcId="{8F1CC474-C643-4D65-A49F-9BC7200C504F}" destId="{B1628252-E75A-4BA8-AB57-64A3BF631E0A}" srcOrd="28" destOrd="0" presId="urn:microsoft.com/office/officeart/2005/8/layout/process5"/>
    <dgm:cxn modelId="{FFC46A6D-0AAA-45A9-B5F0-F7963CA607AE}" type="presParOf" srcId="{8F1CC474-C643-4D65-A49F-9BC7200C504F}" destId="{C37E7DFD-6D06-4A95-A695-B854EE0CB833}" srcOrd="29" destOrd="0" presId="urn:microsoft.com/office/officeart/2005/8/layout/process5"/>
    <dgm:cxn modelId="{7ECB96E9-D037-45B0-9D00-E16211D0771D}" type="presParOf" srcId="{C37E7DFD-6D06-4A95-A695-B854EE0CB833}" destId="{C7E8EF06-4E7B-46C2-8A4D-D096EB61CE61}" srcOrd="0" destOrd="0" presId="urn:microsoft.com/office/officeart/2005/8/layout/process5"/>
    <dgm:cxn modelId="{F74D17A9-347B-46C4-8A7C-61D7EF88DAA9}" type="presParOf" srcId="{8F1CC474-C643-4D65-A49F-9BC7200C504F}" destId="{A6D24AEF-F861-4AE2-848C-0514C0C26F08}" srcOrd="3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5E5F2-B6FF-4C07-9FB2-B0D0B65E1DCC}">
      <dsp:nvSpPr>
        <dsp:cNvPr id="0" name=""/>
        <dsp:cNvSpPr/>
      </dsp:nvSpPr>
      <dsp:spPr>
        <a:xfrm>
          <a:off x="365746" y="0"/>
          <a:ext cx="1539733" cy="923840"/>
        </a:xfrm>
        <a:prstGeom prst="roundRect">
          <a:avLst>
            <a:gd name="adj" fmla="val 10000"/>
          </a:avLst>
        </a:prstGeom>
        <a:solidFill>
          <a:schemeClr val="accent1">
            <a:hueOff val="0"/>
            <a:satOff val="0"/>
            <a:lumOff val="0"/>
            <a:alphaOff val="0"/>
          </a:schemeClr>
        </a:solidFill>
        <a:ln w="28575" cap="flat" cmpd="sng" algn="ctr">
          <a:solidFill>
            <a:schemeClr val="bg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b="1" kern="1200" dirty="0" smtClean="0"/>
            <a:t>START</a:t>
          </a:r>
        </a:p>
        <a:p>
          <a:pPr lvl="0" algn="ctr" defTabSz="466725">
            <a:lnSpc>
              <a:spcPct val="90000"/>
            </a:lnSpc>
            <a:spcBef>
              <a:spcPct val="0"/>
            </a:spcBef>
            <a:spcAft>
              <a:spcPct val="35000"/>
            </a:spcAft>
          </a:pPr>
          <a:r>
            <a:rPr lang="en-GB" sz="1050" kern="1200" dirty="0" smtClean="0"/>
            <a:t>Your Commissioning Editor (CE) helps you put together your book proposal.</a:t>
          </a:r>
        </a:p>
      </dsp:txBody>
      <dsp:txXfrm>
        <a:off x="392804" y="27058"/>
        <a:ext cx="1485617" cy="869724"/>
      </dsp:txXfrm>
    </dsp:sp>
    <dsp:sp modelId="{4DD8C77E-0FFA-4C33-A270-8A09C7A5F9D1}">
      <dsp:nvSpPr>
        <dsp:cNvPr id="0" name=""/>
        <dsp:cNvSpPr/>
      </dsp:nvSpPr>
      <dsp:spPr>
        <a:xfrm>
          <a:off x="2040976" y="270993"/>
          <a:ext cx="326423"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a:off x="2040976" y="347364"/>
        <a:ext cx="228496" cy="229111"/>
      </dsp:txXfrm>
    </dsp:sp>
    <dsp:sp modelId="{00713268-C260-49ED-9564-7643BBC1F942}">
      <dsp:nvSpPr>
        <dsp:cNvPr id="0" name=""/>
        <dsp:cNvSpPr/>
      </dsp:nvSpPr>
      <dsp:spPr>
        <a:xfrm>
          <a:off x="2521373" y="0"/>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Your proposal is externally reviewed… (1)</a:t>
          </a:r>
        </a:p>
      </dsp:txBody>
      <dsp:txXfrm>
        <a:off x="2548431" y="27058"/>
        <a:ext cx="1485617" cy="869724"/>
      </dsp:txXfrm>
    </dsp:sp>
    <dsp:sp modelId="{44B35B2E-5975-4E80-BEB2-0E1E2A5DB017}">
      <dsp:nvSpPr>
        <dsp:cNvPr id="0" name=""/>
        <dsp:cNvSpPr/>
      </dsp:nvSpPr>
      <dsp:spPr>
        <a:xfrm>
          <a:off x="4196603" y="270993"/>
          <a:ext cx="326423"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a:off x="4196603" y="347364"/>
        <a:ext cx="228496" cy="229111"/>
      </dsp:txXfrm>
    </dsp:sp>
    <dsp:sp modelId="{9B41261E-2659-44E5-8C40-7510951A48C2}">
      <dsp:nvSpPr>
        <dsp:cNvPr id="0" name=""/>
        <dsp:cNvSpPr/>
      </dsp:nvSpPr>
      <dsp:spPr>
        <a:xfrm>
          <a:off x="4677000" y="0"/>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 and you will be sent a contract to prepare the project. (2)</a:t>
          </a:r>
        </a:p>
      </dsp:txBody>
      <dsp:txXfrm>
        <a:off x="4704058" y="27058"/>
        <a:ext cx="1485617" cy="869724"/>
      </dsp:txXfrm>
    </dsp:sp>
    <dsp:sp modelId="{0E90787B-05F7-49AE-B572-733C9D1DAB79}">
      <dsp:nvSpPr>
        <dsp:cNvPr id="0" name=""/>
        <dsp:cNvSpPr/>
      </dsp:nvSpPr>
      <dsp:spPr>
        <a:xfrm rot="143">
          <a:off x="6333623" y="271035"/>
          <a:ext cx="281597"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a:off x="6333623" y="347404"/>
        <a:ext cx="197118" cy="229111"/>
      </dsp:txXfrm>
    </dsp:sp>
    <dsp:sp modelId="{CD4B17BB-08CD-40D3-B064-773A7B59F0A9}">
      <dsp:nvSpPr>
        <dsp:cNvPr id="0" name=""/>
        <dsp:cNvSpPr/>
      </dsp:nvSpPr>
      <dsp:spPr>
        <a:xfrm>
          <a:off x="6748049" y="86"/>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You are assigned an Editorial Assistant (EA) (3).</a:t>
          </a:r>
        </a:p>
      </dsp:txBody>
      <dsp:txXfrm>
        <a:off x="6775107" y="27144"/>
        <a:ext cx="1485617" cy="869724"/>
      </dsp:txXfrm>
    </dsp:sp>
    <dsp:sp modelId="{E7D78303-6FB4-4093-A928-DE0D558262F4}">
      <dsp:nvSpPr>
        <dsp:cNvPr id="0" name=""/>
        <dsp:cNvSpPr/>
      </dsp:nvSpPr>
      <dsp:spPr>
        <a:xfrm rot="5400000">
          <a:off x="7390818" y="928887"/>
          <a:ext cx="254195" cy="3119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5400000">
        <a:off x="7424340" y="957748"/>
        <a:ext cx="187151" cy="177937"/>
      </dsp:txXfrm>
    </dsp:sp>
    <dsp:sp modelId="{554BC171-B330-4C54-B84F-6419003DD7C8}">
      <dsp:nvSpPr>
        <dsp:cNvPr id="0" name=""/>
        <dsp:cNvSpPr/>
      </dsp:nvSpPr>
      <dsp:spPr>
        <a:xfrm>
          <a:off x="6748049" y="1255720"/>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Now it’s time to write the book! (4)</a:t>
          </a:r>
        </a:p>
      </dsp:txBody>
      <dsp:txXfrm>
        <a:off x="6775107" y="1282778"/>
        <a:ext cx="1485617" cy="869724"/>
      </dsp:txXfrm>
    </dsp:sp>
    <dsp:sp modelId="{9CAEC5C7-864F-4401-850D-CD125ABD6193}">
      <dsp:nvSpPr>
        <dsp:cNvPr id="0" name=""/>
        <dsp:cNvSpPr/>
      </dsp:nvSpPr>
      <dsp:spPr>
        <a:xfrm rot="10800000">
          <a:off x="6349562" y="1526713"/>
          <a:ext cx="281597"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10800000">
        <a:off x="6434041" y="1603084"/>
        <a:ext cx="197118" cy="229111"/>
      </dsp:txXfrm>
    </dsp:sp>
    <dsp:sp modelId="{13F15A12-7F5B-4554-B3A2-D0F605828674}">
      <dsp:nvSpPr>
        <dsp:cNvPr id="0" name=""/>
        <dsp:cNvSpPr/>
      </dsp:nvSpPr>
      <dsp:spPr>
        <a:xfrm>
          <a:off x="4677000" y="1255720"/>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All done? Submit your manuscript (5). From here we estimate 8–9 months to publication.</a:t>
          </a:r>
        </a:p>
      </dsp:txBody>
      <dsp:txXfrm>
        <a:off x="4704058" y="1282778"/>
        <a:ext cx="1485617" cy="869724"/>
      </dsp:txXfrm>
    </dsp:sp>
    <dsp:sp modelId="{E88C39B2-0A51-4AB0-BB0C-005F205D41AD}">
      <dsp:nvSpPr>
        <dsp:cNvPr id="0" name=""/>
        <dsp:cNvSpPr/>
      </dsp:nvSpPr>
      <dsp:spPr>
        <a:xfrm rot="10800000">
          <a:off x="4215080" y="1526713"/>
          <a:ext cx="326423"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10800000">
        <a:off x="4313007" y="1603084"/>
        <a:ext cx="228496" cy="229111"/>
      </dsp:txXfrm>
    </dsp:sp>
    <dsp:sp modelId="{E614C93D-1B75-474E-A345-F220F05A2F07}">
      <dsp:nvSpPr>
        <dsp:cNvPr id="0" name=""/>
        <dsp:cNvSpPr/>
      </dsp:nvSpPr>
      <dsp:spPr>
        <a:xfrm>
          <a:off x="2521373" y="1255720"/>
          <a:ext cx="1539733" cy="9238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Your manuscript is passed to Production and assigned a Production Editor (PE) (6).</a:t>
          </a:r>
        </a:p>
      </dsp:txBody>
      <dsp:txXfrm>
        <a:off x="2548431" y="1282778"/>
        <a:ext cx="1485617" cy="869724"/>
      </dsp:txXfrm>
    </dsp:sp>
    <dsp:sp modelId="{5B1248CD-D040-4A51-AEF7-4CF1776FDB2C}">
      <dsp:nvSpPr>
        <dsp:cNvPr id="0" name=""/>
        <dsp:cNvSpPr/>
      </dsp:nvSpPr>
      <dsp:spPr>
        <a:xfrm rot="10800000">
          <a:off x="2059453" y="1526713"/>
          <a:ext cx="326423"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10800000">
        <a:off x="2157380" y="1603084"/>
        <a:ext cx="228496" cy="229111"/>
      </dsp:txXfrm>
    </dsp:sp>
    <dsp:sp modelId="{CC223FFB-1F7D-48BF-9E4C-ABB422D7EE75}">
      <dsp:nvSpPr>
        <dsp:cNvPr id="0" name=""/>
        <dsp:cNvSpPr/>
      </dsp:nvSpPr>
      <dsp:spPr>
        <a:xfrm>
          <a:off x="365746" y="1255720"/>
          <a:ext cx="1539733" cy="9238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The next step is copy-editing (7).</a:t>
          </a:r>
        </a:p>
      </dsp:txBody>
      <dsp:txXfrm>
        <a:off x="392804" y="1282778"/>
        <a:ext cx="1485617" cy="869724"/>
      </dsp:txXfrm>
    </dsp:sp>
    <dsp:sp modelId="{A58C6F76-587F-45EC-AF59-7449A5AE89A9}">
      <dsp:nvSpPr>
        <dsp:cNvPr id="0" name=""/>
        <dsp:cNvSpPr/>
      </dsp:nvSpPr>
      <dsp:spPr>
        <a:xfrm rot="5400000">
          <a:off x="981722" y="2286344"/>
          <a:ext cx="308359" cy="25313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5400000">
        <a:off x="1059963" y="2258730"/>
        <a:ext cx="151878" cy="232420"/>
      </dsp:txXfrm>
    </dsp:sp>
    <dsp:sp modelId="{1EFA0067-CD0A-497D-8BEA-DA19CF381D6A}">
      <dsp:nvSpPr>
        <dsp:cNvPr id="0" name=""/>
        <dsp:cNvSpPr/>
      </dsp:nvSpPr>
      <dsp:spPr>
        <a:xfrm>
          <a:off x="366331" y="2660693"/>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Cover artwork is prepared (8).</a:t>
          </a:r>
        </a:p>
      </dsp:txBody>
      <dsp:txXfrm>
        <a:off x="393389" y="2687751"/>
        <a:ext cx="1485617" cy="869724"/>
      </dsp:txXfrm>
    </dsp:sp>
    <dsp:sp modelId="{EEFB4283-BB80-4182-AFE0-EDFE48EFB333}">
      <dsp:nvSpPr>
        <dsp:cNvPr id="0" name=""/>
        <dsp:cNvSpPr/>
      </dsp:nvSpPr>
      <dsp:spPr>
        <a:xfrm rot="21541779">
          <a:off x="2041409" y="2913592"/>
          <a:ext cx="326160"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a:off x="2041416" y="2990792"/>
        <a:ext cx="228312" cy="229111"/>
      </dsp:txXfrm>
    </dsp:sp>
    <dsp:sp modelId="{BBCCE133-7FA3-4F9A-90B9-B472CB73FBE4}">
      <dsp:nvSpPr>
        <dsp:cNvPr id="0" name=""/>
        <dsp:cNvSpPr/>
      </dsp:nvSpPr>
      <dsp:spPr>
        <a:xfrm>
          <a:off x="2521373" y="2624192"/>
          <a:ext cx="1539733" cy="9238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Time for typesetting and proof-reading (9). </a:t>
          </a:r>
        </a:p>
      </dsp:txBody>
      <dsp:txXfrm>
        <a:off x="2548431" y="2651250"/>
        <a:ext cx="1485617" cy="869724"/>
      </dsp:txXfrm>
    </dsp:sp>
    <dsp:sp modelId="{3DF3E20B-E9AF-44F6-8C90-D4D0CE24DB0E}">
      <dsp:nvSpPr>
        <dsp:cNvPr id="0" name=""/>
        <dsp:cNvSpPr/>
      </dsp:nvSpPr>
      <dsp:spPr>
        <a:xfrm rot="21540278">
          <a:off x="4196578" y="2876619"/>
          <a:ext cx="326472"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a:off x="4196585" y="2953841"/>
        <a:ext cx="228530" cy="229111"/>
      </dsp:txXfrm>
    </dsp:sp>
    <dsp:sp modelId="{BD3DE5DA-4919-4FDA-A26D-898F584FB855}">
      <dsp:nvSpPr>
        <dsp:cNvPr id="0" name=""/>
        <dsp:cNvSpPr/>
      </dsp:nvSpPr>
      <dsp:spPr>
        <a:xfrm>
          <a:off x="4677000" y="2586739"/>
          <a:ext cx="1539733" cy="923840"/>
        </a:xfrm>
        <a:prstGeom prst="roundRect">
          <a:avLst>
            <a:gd name="adj" fmla="val 10000"/>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Your book is assigned a Marketing Manager (MM) (10).</a:t>
          </a:r>
        </a:p>
      </dsp:txBody>
      <dsp:txXfrm>
        <a:off x="4704058" y="2613797"/>
        <a:ext cx="1485617" cy="869724"/>
      </dsp:txXfrm>
    </dsp:sp>
    <dsp:sp modelId="{E662D6F3-9062-4055-8F0C-6C6B10B598C7}">
      <dsp:nvSpPr>
        <dsp:cNvPr id="0" name=""/>
        <dsp:cNvSpPr/>
      </dsp:nvSpPr>
      <dsp:spPr>
        <a:xfrm>
          <a:off x="6333623" y="2857733"/>
          <a:ext cx="281597"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a:off x="6333623" y="2934104"/>
        <a:ext cx="197118" cy="229111"/>
      </dsp:txXfrm>
    </dsp:sp>
    <dsp:sp modelId="{52CE320A-EE3D-42D3-A319-81A521479F02}">
      <dsp:nvSpPr>
        <dsp:cNvPr id="0" name=""/>
        <dsp:cNvSpPr/>
      </dsp:nvSpPr>
      <dsp:spPr>
        <a:xfrm>
          <a:off x="6748049" y="2586739"/>
          <a:ext cx="1539733" cy="923840"/>
        </a:xfrm>
        <a:prstGeom prst="roundRect">
          <a:avLst>
            <a:gd name="adj" fmla="val 10000"/>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Would you like to buy multiple copies of your book? (11)</a:t>
          </a:r>
          <a:endParaRPr lang="en-GB" sz="1050" kern="1200" dirty="0"/>
        </a:p>
      </dsp:txBody>
      <dsp:txXfrm>
        <a:off x="6775107" y="2613797"/>
        <a:ext cx="1485617" cy="869724"/>
      </dsp:txXfrm>
    </dsp:sp>
    <dsp:sp modelId="{BB65E033-3BE1-4029-8BDF-C29FB7BD3B9C}">
      <dsp:nvSpPr>
        <dsp:cNvPr id="0" name=""/>
        <dsp:cNvSpPr/>
      </dsp:nvSpPr>
      <dsp:spPr>
        <a:xfrm rot="5400000">
          <a:off x="7448453" y="3579713"/>
          <a:ext cx="214868" cy="3118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5400000">
        <a:off x="7462345" y="3628182"/>
        <a:ext cx="187084" cy="150408"/>
      </dsp:txXfrm>
    </dsp:sp>
    <dsp:sp modelId="{FD97B656-FC29-4E58-AAE4-BE4CADCFEC35}">
      <dsp:nvSpPr>
        <dsp:cNvPr id="0" name=""/>
        <dsp:cNvSpPr/>
      </dsp:nvSpPr>
      <dsp:spPr>
        <a:xfrm>
          <a:off x="6748049" y="3917759"/>
          <a:ext cx="1539733" cy="9238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Your PE sends you the book’s index for approval.</a:t>
          </a:r>
          <a:endParaRPr lang="en-GB" sz="1050" kern="1200" dirty="0"/>
        </a:p>
      </dsp:txBody>
      <dsp:txXfrm>
        <a:off x="6775107" y="3944817"/>
        <a:ext cx="1485617" cy="869724"/>
      </dsp:txXfrm>
    </dsp:sp>
    <dsp:sp modelId="{EC8049A6-8F8D-4156-99BA-E7593025F910}">
      <dsp:nvSpPr>
        <dsp:cNvPr id="0" name=""/>
        <dsp:cNvSpPr/>
      </dsp:nvSpPr>
      <dsp:spPr>
        <a:xfrm rot="10800015">
          <a:off x="6349562" y="4188748"/>
          <a:ext cx="281597"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10800000">
        <a:off x="6434041" y="4265119"/>
        <a:ext cx="197118" cy="229111"/>
      </dsp:txXfrm>
    </dsp:sp>
    <dsp:sp modelId="{6106D466-C8AB-4479-91F4-68A99104E16A}">
      <dsp:nvSpPr>
        <dsp:cNvPr id="0" name=""/>
        <dsp:cNvSpPr/>
      </dsp:nvSpPr>
      <dsp:spPr>
        <a:xfrm>
          <a:off x="4677000" y="3917750"/>
          <a:ext cx="1539733" cy="9238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Off to the presses… (12)</a:t>
          </a:r>
        </a:p>
      </dsp:txBody>
      <dsp:txXfrm>
        <a:off x="4704058" y="3944808"/>
        <a:ext cx="1485617" cy="869724"/>
      </dsp:txXfrm>
    </dsp:sp>
    <dsp:sp modelId="{2AF81895-1A06-4932-893D-692DEF0C8851}">
      <dsp:nvSpPr>
        <dsp:cNvPr id="0" name=""/>
        <dsp:cNvSpPr/>
      </dsp:nvSpPr>
      <dsp:spPr>
        <a:xfrm rot="10799985">
          <a:off x="4227863" y="4188747"/>
          <a:ext cx="317389"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10800000">
        <a:off x="4323080" y="4265118"/>
        <a:ext cx="222172" cy="229111"/>
      </dsp:txXfrm>
    </dsp:sp>
    <dsp:sp modelId="{B1628252-E75A-4BA8-AB57-64A3BF631E0A}">
      <dsp:nvSpPr>
        <dsp:cNvPr id="0" name=""/>
        <dsp:cNvSpPr/>
      </dsp:nvSpPr>
      <dsp:spPr>
        <a:xfrm>
          <a:off x="2538418" y="3917759"/>
          <a:ext cx="1539733" cy="9238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kern="1200" dirty="0" smtClean="0"/>
            <a:t>Congratulations! Your book is published! (13)</a:t>
          </a:r>
          <a:endParaRPr lang="en-GB" sz="1050" kern="1200" dirty="0"/>
        </a:p>
      </dsp:txBody>
      <dsp:txXfrm>
        <a:off x="2565476" y="3944817"/>
        <a:ext cx="1485617" cy="869724"/>
      </dsp:txXfrm>
    </dsp:sp>
    <dsp:sp modelId="{C37E7DFD-6D06-4A95-A695-B854EE0CB833}">
      <dsp:nvSpPr>
        <dsp:cNvPr id="0" name=""/>
        <dsp:cNvSpPr/>
      </dsp:nvSpPr>
      <dsp:spPr>
        <a:xfrm rot="10800000">
          <a:off x="2076232" y="4188752"/>
          <a:ext cx="326611" cy="38185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n-GB" sz="1050" kern="1200"/>
        </a:p>
      </dsp:txBody>
      <dsp:txXfrm rot="10800000">
        <a:off x="2174215" y="4265123"/>
        <a:ext cx="228628" cy="229111"/>
      </dsp:txXfrm>
    </dsp:sp>
    <dsp:sp modelId="{A6D24AEF-F861-4AE2-848C-0514C0C26F08}">
      <dsp:nvSpPr>
        <dsp:cNvPr id="0" name=""/>
        <dsp:cNvSpPr/>
      </dsp:nvSpPr>
      <dsp:spPr>
        <a:xfrm>
          <a:off x="382437" y="3917759"/>
          <a:ext cx="1539733" cy="923840"/>
        </a:xfrm>
        <a:prstGeom prst="roundRect">
          <a:avLst>
            <a:gd name="adj" fmla="val 10000"/>
          </a:avLst>
        </a:prstGeom>
        <a:solidFill>
          <a:schemeClr val="accent5">
            <a:lumMod val="75000"/>
          </a:schemeClr>
        </a:solidFill>
        <a:ln w="28575"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GB" sz="1050" b="1" kern="1200" dirty="0" smtClean="0"/>
            <a:t>END</a:t>
          </a:r>
          <a:endParaRPr lang="en-GB" sz="1050" kern="1200" dirty="0" smtClean="0"/>
        </a:p>
        <a:p>
          <a:pPr lvl="0" algn="ctr" defTabSz="466725">
            <a:lnSpc>
              <a:spcPct val="90000"/>
            </a:lnSpc>
            <a:spcBef>
              <a:spcPct val="0"/>
            </a:spcBef>
            <a:spcAft>
              <a:spcPct val="35000"/>
            </a:spcAft>
          </a:pPr>
          <a:r>
            <a:rPr lang="en-GB" sz="1050" kern="1200" dirty="0" smtClean="0"/>
            <a:t>Your MM continues the marketing campaign, while you start writing the next book! (14)</a:t>
          </a:r>
          <a:endParaRPr lang="en-GB" sz="1050" kern="1200" dirty="0"/>
        </a:p>
      </dsp:txBody>
      <dsp:txXfrm>
        <a:off x="409495" y="3944817"/>
        <a:ext cx="1485617" cy="869724"/>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058" cy="496277"/>
          </a:xfrm>
          <a:prstGeom prst="rect">
            <a:avLst/>
          </a:prstGeom>
        </p:spPr>
        <p:txBody>
          <a:bodyPr vert="horz" lIns="62980" tIns="31490" rIns="62980" bIns="31490" rtlCol="0"/>
          <a:lstStyle>
            <a:lvl1pPr algn="l">
              <a:defRPr sz="800"/>
            </a:lvl1pPr>
          </a:lstStyle>
          <a:p>
            <a:endParaRPr lang="en-GB"/>
          </a:p>
        </p:txBody>
      </p:sp>
      <p:sp>
        <p:nvSpPr>
          <p:cNvPr id="3" name="Date Placeholder 2"/>
          <p:cNvSpPr>
            <a:spLocks noGrp="1"/>
          </p:cNvSpPr>
          <p:nvPr>
            <p:ph type="dt" sz="quarter" idx="1"/>
          </p:nvPr>
        </p:nvSpPr>
        <p:spPr>
          <a:xfrm>
            <a:off x="3850531" y="0"/>
            <a:ext cx="2946058" cy="496277"/>
          </a:xfrm>
          <a:prstGeom prst="rect">
            <a:avLst/>
          </a:prstGeom>
        </p:spPr>
        <p:txBody>
          <a:bodyPr vert="horz" lIns="62980" tIns="31490" rIns="62980" bIns="31490" rtlCol="0"/>
          <a:lstStyle>
            <a:lvl1pPr algn="r">
              <a:defRPr sz="800"/>
            </a:lvl1pPr>
          </a:lstStyle>
          <a:p>
            <a:fld id="{A0F2F776-CAC3-4CDA-A06D-E9B2C6DE932E}" type="datetimeFigureOut">
              <a:rPr lang="en-GB" smtClean="0"/>
              <a:t>21/07/2015</a:t>
            </a:fld>
            <a:endParaRPr lang="en-GB"/>
          </a:p>
        </p:txBody>
      </p:sp>
      <p:sp>
        <p:nvSpPr>
          <p:cNvPr id="4" name="Footer Placeholder 3"/>
          <p:cNvSpPr>
            <a:spLocks noGrp="1"/>
          </p:cNvSpPr>
          <p:nvPr>
            <p:ph type="ftr" sz="quarter" idx="2"/>
          </p:nvPr>
        </p:nvSpPr>
        <p:spPr>
          <a:xfrm>
            <a:off x="1" y="9428165"/>
            <a:ext cx="2946058" cy="496277"/>
          </a:xfrm>
          <a:prstGeom prst="rect">
            <a:avLst/>
          </a:prstGeom>
        </p:spPr>
        <p:txBody>
          <a:bodyPr vert="horz" lIns="62980" tIns="31490" rIns="62980" bIns="31490" rtlCol="0" anchor="b"/>
          <a:lstStyle>
            <a:lvl1pPr algn="l">
              <a:defRPr sz="800"/>
            </a:lvl1pPr>
          </a:lstStyle>
          <a:p>
            <a:endParaRPr lang="en-GB"/>
          </a:p>
        </p:txBody>
      </p:sp>
      <p:sp>
        <p:nvSpPr>
          <p:cNvPr id="5" name="Slide Number Placeholder 4"/>
          <p:cNvSpPr>
            <a:spLocks noGrp="1"/>
          </p:cNvSpPr>
          <p:nvPr>
            <p:ph type="sldNum" sz="quarter" idx="3"/>
          </p:nvPr>
        </p:nvSpPr>
        <p:spPr>
          <a:xfrm>
            <a:off x="3850531" y="9428165"/>
            <a:ext cx="2946058" cy="496277"/>
          </a:xfrm>
          <a:prstGeom prst="rect">
            <a:avLst/>
          </a:prstGeom>
        </p:spPr>
        <p:txBody>
          <a:bodyPr vert="horz" lIns="62980" tIns="31490" rIns="62980" bIns="31490" rtlCol="0" anchor="b"/>
          <a:lstStyle>
            <a:lvl1pPr algn="r">
              <a:defRPr sz="800"/>
            </a:lvl1pPr>
          </a:lstStyle>
          <a:p>
            <a:fld id="{7823938B-2D6B-4F90-B055-F5FC8ABE7CCB}" type="slidenum">
              <a:rPr lang="en-GB" smtClean="0"/>
              <a:t>‹#›</a:t>
            </a:fld>
            <a:endParaRPr lang="en-GB"/>
          </a:p>
        </p:txBody>
      </p:sp>
    </p:spTree>
    <p:extLst>
      <p:ext uri="{BB962C8B-B14F-4D97-AF65-F5344CB8AC3E}">
        <p14:creationId xmlns:p14="http://schemas.microsoft.com/office/powerpoint/2010/main" val="12999907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6"/>
            <a:ext cx="2946400" cy="496413"/>
          </a:xfrm>
          <a:prstGeom prst="rect">
            <a:avLst/>
          </a:prstGeom>
        </p:spPr>
        <p:txBody>
          <a:bodyPr vert="horz" lIns="91426" tIns="45714" rIns="91426" bIns="45714" rtlCol="0"/>
          <a:lstStyle>
            <a:lvl1pPr algn="l">
              <a:defRPr sz="1200"/>
            </a:lvl1pPr>
          </a:lstStyle>
          <a:p>
            <a:endParaRPr lang="en-GB"/>
          </a:p>
        </p:txBody>
      </p:sp>
      <p:sp>
        <p:nvSpPr>
          <p:cNvPr id="3" name="Date Placeholder 2"/>
          <p:cNvSpPr>
            <a:spLocks noGrp="1"/>
          </p:cNvSpPr>
          <p:nvPr>
            <p:ph type="dt" idx="1"/>
          </p:nvPr>
        </p:nvSpPr>
        <p:spPr>
          <a:xfrm>
            <a:off x="3849690" y="6"/>
            <a:ext cx="2946400" cy="496413"/>
          </a:xfrm>
          <a:prstGeom prst="rect">
            <a:avLst/>
          </a:prstGeom>
        </p:spPr>
        <p:txBody>
          <a:bodyPr vert="horz" lIns="91426" tIns="45714" rIns="91426" bIns="45714" rtlCol="0"/>
          <a:lstStyle>
            <a:lvl1pPr algn="r">
              <a:defRPr sz="1200"/>
            </a:lvl1pPr>
          </a:lstStyle>
          <a:p>
            <a:fld id="{3500F1D7-6A3F-43E4-9DBA-4762DA2120F2}" type="datetimeFigureOut">
              <a:rPr lang="en-GB" smtClean="0"/>
              <a:t>21/07/2015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6" tIns="45714" rIns="91426" bIns="45714" rtlCol="0" anchor="ctr"/>
          <a:lstStyle/>
          <a:p>
            <a:endParaRPr lang="en-GB"/>
          </a:p>
        </p:txBody>
      </p:sp>
      <p:sp>
        <p:nvSpPr>
          <p:cNvPr id="5" name="Notes Placeholder 4"/>
          <p:cNvSpPr>
            <a:spLocks noGrp="1"/>
          </p:cNvSpPr>
          <p:nvPr>
            <p:ph type="body" sz="quarter" idx="3"/>
          </p:nvPr>
        </p:nvSpPr>
        <p:spPr>
          <a:xfrm>
            <a:off x="679451" y="4715113"/>
            <a:ext cx="5438775" cy="4467706"/>
          </a:xfrm>
          <a:prstGeom prst="rect">
            <a:avLst/>
          </a:prstGeom>
        </p:spPr>
        <p:txBody>
          <a:bodyPr vert="horz" lIns="91426" tIns="45714" rIns="91426" bIns="45714"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2" y="9428631"/>
            <a:ext cx="2946400" cy="496411"/>
          </a:xfrm>
          <a:prstGeom prst="rect">
            <a:avLst/>
          </a:prstGeom>
        </p:spPr>
        <p:txBody>
          <a:bodyPr vert="horz" lIns="91426" tIns="45714" rIns="91426" bIns="45714" rtlCol="0" anchor="b"/>
          <a:lstStyle>
            <a:lvl1pPr algn="l">
              <a:defRPr sz="1200"/>
            </a:lvl1pPr>
          </a:lstStyle>
          <a:p>
            <a:endParaRPr lang="en-GB"/>
          </a:p>
        </p:txBody>
      </p:sp>
      <p:sp>
        <p:nvSpPr>
          <p:cNvPr id="7" name="Slide Number Placeholder 6"/>
          <p:cNvSpPr>
            <a:spLocks noGrp="1"/>
          </p:cNvSpPr>
          <p:nvPr>
            <p:ph type="sldNum" sz="quarter" idx="5"/>
          </p:nvPr>
        </p:nvSpPr>
        <p:spPr>
          <a:xfrm>
            <a:off x="3849690" y="9428631"/>
            <a:ext cx="2946400" cy="496411"/>
          </a:xfrm>
          <a:prstGeom prst="rect">
            <a:avLst/>
          </a:prstGeom>
        </p:spPr>
        <p:txBody>
          <a:bodyPr vert="horz" lIns="91426" tIns="45714" rIns="91426" bIns="45714" rtlCol="0" anchor="b"/>
          <a:lstStyle>
            <a:lvl1pPr algn="r">
              <a:defRPr sz="1200"/>
            </a:lvl1pPr>
          </a:lstStyle>
          <a:p>
            <a:fld id="{98055286-2640-4854-A921-823BA7D2A0F0}" type="slidenum">
              <a:rPr lang="en-GB" smtClean="0"/>
              <a:t>‹#›</a:t>
            </a:fld>
            <a:endParaRPr lang="en-GB"/>
          </a:p>
        </p:txBody>
      </p:sp>
    </p:spTree>
    <p:extLst>
      <p:ext uri="{BB962C8B-B14F-4D97-AF65-F5344CB8AC3E}">
        <p14:creationId xmlns:p14="http://schemas.microsoft.com/office/powerpoint/2010/main" val="637406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055286-2640-4854-A921-823BA7D2A0F0}" type="slidenum">
              <a:rPr lang="en-GB" smtClean="0"/>
              <a:t>1</a:t>
            </a:fld>
            <a:endParaRPr lang="en-GB"/>
          </a:p>
        </p:txBody>
      </p:sp>
    </p:spTree>
    <p:extLst>
      <p:ext uri="{BB962C8B-B14F-4D97-AF65-F5344CB8AC3E}">
        <p14:creationId xmlns:p14="http://schemas.microsoft.com/office/powerpoint/2010/main" val="15862161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image" Target="../media/image76.jpeg"/><Relationship Id="rId1" Type="http://schemas.openxmlformats.org/officeDocument/2006/relationships/slideMaster" Target="../slideMasters/slideMaster1.xml"/><Relationship Id="rId4" Type="http://schemas.openxmlformats.org/officeDocument/2006/relationships/image" Target="../media/image78.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9.jpe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18" Type="http://schemas.openxmlformats.org/officeDocument/2006/relationships/image" Target="../media/image24.png"/><Relationship Id="rId26" Type="http://schemas.openxmlformats.org/officeDocument/2006/relationships/image" Target="../media/image32.png"/><Relationship Id="rId39" Type="http://schemas.openxmlformats.org/officeDocument/2006/relationships/image" Target="../media/image45.png"/><Relationship Id="rId3" Type="http://schemas.openxmlformats.org/officeDocument/2006/relationships/image" Target="../media/image9.png"/><Relationship Id="rId21" Type="http://schemas.openxmlformats.org/officeDocument/2006/relationships/image" Target="../media/image27.png"/><Relationship Id="rId34" Type="http://schemas.openxmlformats.org/officeDocument/2006/relationships/image" Target="../media/image40.png"/><Relationship Id="rId42" Type="http://schemas.openxmlformats.org/officeDocument/2006/relationships/image" Target="../media/image48.png"/><Relationship Id="rId47" Type="http://schemas.openxmlformats.org/officeDocument/2006/relationships/image" Target="../media/image53.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5" Type="http://schemas.openxmlformats.org/officeDocument/2006/relationships/image" Target="../media/image31.png"/><Relationship Id="rId33" Type="http://schemas.openxmlformats.org/officeDocument/2006/relationships/image" Target="../media/image39.png"/><Relationship Id="rId38" Type="http://schemas.openxmlformats.org/officeDocument/2006/relationships/image" Target="../media/image44.png"/><Relationship Id="rId46" Type="http://schemas.openxmlformats.org/officeDocument/2006/relationships/image" Target="../media/image52.png"/><Relationship Id="rId2" Type="http://schemas.openxmlformats.org/officeDocument/2006/relationships/image" Target="../media/image8.png"/><Relationship Id="rId16" Type="http://schemas.openxmlformats.org/officeDocument/2006/relationships/image" Target="../media/image22.png"/><Relationship Id="rId20" Type="http://schemas.openxmlformats.org/officeDocument/2006/relationships/image" Target="../media/image26.png"/><Relationship Id="rId29" Type="http://schemas.openxmlformats.org/officeDocument/2006/relationships/image" Target="../media/image35.png"/><Relationship Id="rId41" Type="http://schemas.openxmlformats.org/officeDocument/2006/relationships/image" Target="../media/image47.png"/><Relationship Id="rId1" Type="http://schemas.openxmlformats.org/officeDocument/2006/relationships/slideMaster" Target="../slideMasters/slideMaster1.xml"/><Relationship Id="rId6" Type="http://schemas.openxmlformats.org/officeDocument/2006/relationships/image" Target="../media/image12.png"/><Relationship Id="rId11" Type="http://schemas.openxmlformats.org/officeDocument/2006/relationships/image" Target="../media/image17.png"/><Relationship Id="rId24" Type="http://schemas.openxmlformats.org/officeDocument/2006/relationships/image" Target="../media/image30.png"/><Relationship Id="rId32" Type="http://schemas.openxmlformats.org/officeDocument/2006/relationships/image" Target="../media/image38.png"/><Relationship Id="rId37" Type="http://schemas.openxmlformats.org/officeDocument/2006/relationships/image" Target="../media/image43.png"/><Relationship Id="rId40" Type="http://schemas.openxmlformats.org/officeDocument/2006/relationships/image" Target="../media/image46.png"/><Relationship Id="rId45" Type="http://schemas.openxmlformats.org/officeDocument/2006/relationships/image" Target="../media/image51.png"/><Relationship Id="rId5" Type="http://schemas.openxmlformats.org/officeDocument/2006/relationships/image" Target="../media/image11.png"/><Relationship Id="rId15" Type="http://schemas.openxmlformats.org/officeDocument/2006/relationships/image" Target="../media/image21.png"/><Relationship Id="rId23" Type="http://schemas.openxmlformats.org/officeDocument/2006/relationships/image" Target="../media/image29.png"/><Relationship Id="rId28" Type="http://schemas.openxmlformats.org/officeDocument/2006/relationships/image" Target="../media/image34.png"/><Relationship Id="rId36" Type="http://schemas.openxmlformats.org/officeDocument/2006/relationships/image" Target="../media/image42.png"/><Relationship Id="rId10" Type="http://schemas.openxmlformats.org/officeDocument/2006/relationships/image" Target="../media/image16.png"/><Relationship Id="rId19" Type="http://schemas.openxmlformats.org/officeDocument/2006/relationships/image" Target="../media/image25.png"/><Relationship Id="rId31" Type="http://schemas.openxmlformats.org/officeDocument/2006/relationships/image" Target="../media/image37.png"/><Relationship Id="rId44" Type="http://schemas.openxmlformats.org/officeDocument/2006/relationships/image" Target="../media/image50.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 Id="rId22" Type="http://schemas.openxmlformats.org/officeDocument/2006/relationships/image" Target="../media/image28.png"/><Relationship Id="rId27" Type="http://schemas.openxmlformats.org/officeDocument/2006/relationships/image" Target="../media/image33.png"/><Relationship Id="rId30" Type="http://schemas.openxmlformats.org/officeDocument/2006/relationships/image" Target="../media/image36.png"/><Relationship Id="rId35" Type="http://schemas.openxmlformats.org/officeDocument/2006/relationships/image" Target="../media/image41.png"/><Relationship Id="rId43" Type="http://schemas.openxmlformats.org/officeDocument/2006/relationships/image" Target="../media/image49.png"/><Relationship Id="rId48" Type="http://schemas.openxmlformats.org/officeDocument/2006/relationships/image" Target="../media/image54.pn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61.gif"/><Relationship Id="rId13" Type="http://schemas.openxmlformats.org/officeDocument/2006/relationships/image" Target="../media/image40.png"/><Relationship Id="rId18" Type="http://schemas.openxmlformats.org/officeDocument/2006/relationships/image" Target="../media/image50.png"/><Relationship Id="rId3" Type="http://schemas.openxmlformats.org/officeDocument/2006/relationships/image" Target="../media/image56.gif"/><Relationship Id="rId21" Type="http://schemas.openxmlformats.org/officeDocument/2006/relationships/image" Target="../media/image72.png"/><Relationship Id="rId7" Type="http://schemas.openxmlformats.org/officeDocument/2006/relationships/image" Target="../media/image60.gif"/><Relationship Id="rId12" Type="http://schemas.openxmlformats.org/officeDocument/2006/relationships/image" Target="../media/image65.gif"/><Relationship Id="rId17" Type="http://schemas.openxmlformats.org/officeDocument/2006/relationships/image" Target="../media/image69.png"/><Relationship Id="rId2" Type="http://schemas.openxmlformats.org/officeDocument/2006/relationships/image" Target="../media/image55.jpeg"/><Relationship Id="rId16" Type="http://schemas.openxmlformats.org/officeDocument/2006/relationships/image" Target="../media/image68.png"/><Relationship Id="rId20" Type="http://schemas.openxmlformats.org/officeDocument/2006/relationships/image" Target="../media/image71.png"/><Relationship Id="rId1" Type="http://schemas.openxmlformats.org/officeDocument/2006/relationships/slideMaster" Target="../slideMasters/slideMaster1.xml"/><Relationship Id="rId6" Type="http://schemas.openxmlformats.org/officeDocument/2006/relationships/image" Target="../media/image59.gif"/><Relationship Id="rId11" Type="http://schemas.openxmlformats.org/officeDocument/2006/relationships/image" Target="../media/image64.jpeg"/><Relationship Id="rId5" Type="http://schemas.openxmlformats.org/officeDocument/2006/relationships/image" Target="../media/image58.gif"/><Relationship Id="rId15" Type="http://schemas.openxmlformats.org/officeDocument/2006/relationships/image" Target="../media/image67.gif"/><Relationship Id="rId23" Type="http://schemas.openxmlformats.org/officeDocument/2006/relationships/image" Target="../media/image74.png"/><Relationship Id="rId10" Type="http://schemas.openxmlformats.org/officeDocument/2006/relationships/image" Target="../media/image63.png"/><Relationship Id="rId19" Type="http://schemas.openxmlformats.org/officeDocument/2006/relationships/image" Target="../media/image70.png"/><Relationship Id="rId4" Type="http://schemas.openxmlformats.org/officeDocument/2006/relationships/image" Target="../media/image57.gif"/><Relationship Id="rId9" Type="http://schemas.openxmlformats.org/officeDocument/2006/relationships/image" Target="../media/image62.gif"/><Relationship Id="rId14" Type="http://schemas.openxmlformats.org/officeDocument/2006/relationships/image" Target="../media/image66.png"/><Relationship Id="rId22" Type="http://schemas.openxmlformats.org/officeDocument/2006/relationships/image" Target="../media/image73.gi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Slide">
    <p:spTree>
      <p:nvGrpSpPr>
        <p:cNvPr id="1" name=""/>
        <p:cNvGrpSpPr/>
        <p:nvPr/>
      </p:nvGrpSpPr>
      <p:grpSpPr>
        <a:xfrm>
          <a:off x="0" y="0"/>
          <a:ext cx="0" cy="0"/>
          <a:chOff x="0" y="0"/>
          <a:chExt cx="0" cy="0"/>
        </a:xfrm>
      </p:grpSpPr>
      <p:sp>
        <p:nvSpPr>
          <p:cNvPr id="11" name="Picture Placeholder 10"/>
          <p:cNvSpPr>
            <a:spLocks noGrp="1"/>
          </p:cNvSpPr>
          <p:nvPr>
            <p:ph type="pic" sz="quarter" idx="10" hasCustomPrompt="1"/>
          </p:nvPr>
        </p:nvSpPr>
        <p:spPr>
          <a:xfrm>
            <a:off x="0" y="1"/>
            <a:ext cx="9144000" cy="4725143"/>
          </a:xfrm>
          <a:blipFill>
            <a:blip r:embed="rId2" cstate="email">
              <a:extLst>
                <a:ext uri="{28A0092B-C50C-407E-A947-70E740481C1C}">
                  <a14:useLocalDpi xmlns:a14="http://schemas.microsoft.com/office/drawing/2010/main"/>
                </a:ext>
              </a:extLst>
            </a:blip>
            <a:srcRect/>
            <a:stretch>
              <a:fillRect/>
            </a:stretch>
          </a:blipFill>
        </p:spPr>
        <p:txBody>
          <a:bodyPr/>
          <a:lstStyle>
            <a:lvl1pPr marL="0" indent="0">
              <a:buNone/>
              <a:defRPr/>
            </a:lvl1pPr>
          </a:lstStyle>
          <a:p>
            <a:r>
              <a:rPr lang="en-GB" dirty="0" smtClean="0"/>
              <a:t>You may insert your own picture (Click icon to add picture), no line bordering picture. </a:t>
            </a:r>
            <a:endParaRPr lang="en-GB" dirty="0" smtClean="0">
              <a:latin typeface="Arial" panose="020B0604020202020204" pitchFamily="34" charset="0"/>
            </a:endParaRPr>
          </a:p>
        </p:txBody>
      </p:sp>
      <p:sp>
        <p:nvSpPr>
          <p:cNvPr id="7" name="Rectangle 6"/>
          <p:cNvSpPr/>
          <p:nvPr userDrawn="1"/>
        </p:nvSpPr>
        <p:spPr>
          <a:xfrm>
            <a:off x="-9164" y="4725144"/>
            <a:ext cx="9153164" cy="2157341"/>
          </a:xfrm>
          <a:prstGeom prst="rect">
            <a:avLst/>
          </a:prstGeom>
          <a:solidFill>
            <a:srgbClr val="78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79511" y="6452864"/>
            <a:ext cx="1949573" cy="276999"/>
          </a:xfrm>
          <a:prstGeom prst="rect">
            <a:avLst/>
          </a:prstGeom>
          <a:noFill/>
        </p:spPr>
        <p:txBody>
          <a:bodyPr wrap="none" rtlCol="0">
            <a:spAutoFit/>
          </a:bodyPr>
          <a:lstStyle/>
          <a:p>
            <a:pPr algn="r">
              <a:spcAft>
                <a:spcPts val="300"/>
              </a:spcAft>
            </a:pPr>
            <a:r>
              <a:rPr lang="en-GB" sz="1200" b="1" dirty="0" smtClean="0">
                <a:solidFill>
                  <a:schemeClr val="bg1"/>
                </a:solidFill>
              </a:rPr>
              <a:t>KNOWLEDGE FOR LIFE</a:t>
            </a:r>
            <a:endParaRPr lang="en-GB" sz="1200" b="1" dirty="0">
              <a:solidFill>
                <a:schemeClr val="bg1"/>
              </a:solidFill>
            </a:endParaRPr>
          </a:p>
        </p:txBody>
      </p:sp>
      <p:sp>
        <p:nvSpPr>
          <p:cNvPr id="3" name="Subtitle 2"/>
          <p:cNvSpPr>
            <a:spLocks noGrp="1"/>
          </p:cNvSpPr>
          <p:nvPr>
            <p:ph type="subTitle" idx="1" hasCustomPrompt="1"/>
          </p:nvPr>
        </p:nvSpPr>
        <p:spPr>
          <a:xfrm>
            <a:off x="107504" y="4725144"/>
            <a:ext cx="8928992" cy="749024"/>
          </a:xfrm>
        </p:spPr>
        <p:txBody>
          <a:bodyPr anchor="ctr">
            <a:normAutofit/>
          </a:bodyPr>
          <a:lstStyle>
            <a:lvl1pPr marL="0" indent="0" algn="ctr">
              <a:buNone/>
              <a:defRPr sz="2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Presentation Subtitle here</a:t>
            </a:r>
          </a:p>
        </p:txBody>
      </p:sp>
      <p:sp>
        <p:nvSpPr>
          <p:cNvPr id="30" name="Text Placeholder 29"/>
          <p:cNvSpPr>
            <a:spLocks noGrp="1"/>
          </p:cNvSpPr>
          <p:nvPr>
            <p:ph type="body" sz="quarter" idx="11" hasCustomPrompt="1"/>
          </p:nvPr>
        </p:nvSpPr>
        <p:spPr>
          <a:xfrm>
            <a:off x="107504" y="5474567"/>
            <a:ext cx="8928991" cy="326042"/>
          </a:xfrm>
        </p:spPr>
        <p:txBody>
          <a:bodyPr>
            <a:normAutofit/>
          </a:bodyPr>
          <a:lstStyle>
            <a:lvl1pPr marL="0" indent="0" algn="ctr">
              <a:buNone/>
              <a:defRPr sz="1400" b="1" baseline="0">
                <a:solidFill>
                  <a:schemeClr val="accent3">
                    <a:lumMod val="40000"/>
                    <a:lumOff val="60000"/>
                  </a:schemeClr>
                </a:solidFill>
              </a:defRPr>
            </a:lvl1pPr>
          </a:lstStyle>
          <a:p>
            <a:pPr lvl="0"/>
            <a:r>
              <a:rPr lang="en-US" dirty="0" smtClean="0"/>
              <a:t>Data collected by (names of contributors and production team)</a:t>
            </a:r>
            <a:endParaRPr lang="en-GB" dirty="0"/>
          </a:p>
        </p:txBody>
      </p:sp>
      <p:sp>
        <p:nvSpPr>
          <p:cNvPr id="32" name="Text Placeholder 31"/>
          <p:cNvSpPr>
            <a:spLocks noGrp="1"/>
          </p:cNvSpPr>
          <p:nvPr>
            <p:ph type="body" sz="quarter" idx="12" hasCustomPrompt="1"/>
          </p:nvPr>
        </p:nvSpPr>
        <p:spPr>
          <a:xfrm>
            <a:off x="102922" y="5812508"/>
            <a:ext cx="8928991" cy="341007"/>
          </a:xfrm>
        </p:spPr>
        <p:txBody>
          <a:bodyPr>
            <a:normAutofit/>
          </a:bodyPr>
          <a:lstStyle>
            <a:lvl1pPr marL="0" indent="0" algn="ctr">
              <a:buNone/>
              <a:defRPr sz="1400" b="1" baseline="0">
                <a:solidFill>
                  <a:schemeClr val="accent3">
                    <a:lumMod val="40000"/>
                    <a:lumOff val="60000"/>
                  </a:schemeClr>
                </a:solidFill>
              </a:defRPr>
            </a:lvl1pPr>
          </a:lstStyle>
          <a:p>
            <a:pPr lvl="0"/>
            <a:r>
              <a:rPr lang="en-GB" dirty="0" smtClean="0"/>
              <a:t>Analysis and Compilation by (names of contributors)</a:t>
            </a:r>
            <a:endParaRPr lang="en-GB" dirty="0"/>
          </a:p>
        </p:txBody>
      </p:sp>
      <p:sp>
        <p:nvSpPr>
          <p:cNvPr id="33" name="Text Placeholder 31"/>
          <p:cNvSpPr>
            <a:spLocks noGrp="1"/>
          </p:cNvSpPr>
          <p:nvPr>
            <p:ph type="body" sz="quarter" idx="13" hasCustomPrompt="1"/>
          </p:nvPr>
        </p:nvSpPr>
        <p:spPr>
          <a:xfrm>
            <a:off x="107504" y="6163317"/>
            <a:ext cx="8928990" cy="341007"/>
          </a:xfrm>
        </p:spPr>
        <p:txBody>
          <a:bodyPr>
            <a:normAutofit/>
          </a:bodyPr>
          <a:lstStyle>
            <a:lvl1pPr marL="0" indent="0" algn="ctr">
              <a:buNone/>
              <a:defRPr sz="1400" b="1" baseline="0">
                <a:solidFill>
                  <a:schemeClr val="accent3">
                    <a:lumMod val="40000"/>
                    <a:lumOff val="60000"/>
                  </a:schemeClr>
                </a:solidFill>
              </a:defRPr>
            </a:lvl1pPr>
          </a:lstStyle>
          <a:p>
            <a:pPr lvl="0"/>
            <a:r>
              <a:rPr lang="en-GB" dirty="0" smtClean="0"/>
              <a:t>Presenters name, date, event</a:t>
            </a:r>
            <a:endParaRPr lang="en-GB" dirty="0"/>
          </a:p>
        </p:txBody>
      </p:sp>
      <p:pic>
        <p:nvPicPr>
          <p:cNvPr id="14" name="Picture 13"/>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067206" y="6280157"/>
            <a:ext cx="733417" cy="448335"/>
          </a:xfrm>
          <a:prstGeom prst="rect">
            <a:avLst/>
          </a:prstGeom>
        </p:spPr>
      </p:pic>
      <p:sp>
        <p:nvSpPr>
          <p:cNvPr id="26" name="Title 25"/>
          <p:cNvSpPr>
            <a:spLocks noGrp="1"/>
          </p:cNvSpPr>
          <p:nvPr>
            <p:ph type="title" hasCustomPrompt="1"/>
          </p:nvPr>
        </p:nvSpPr>
        <p:spPr>
          <a:xfrm>
            <a:off x="571023" y="3510136"/>
            <a:ext cx="8229600" cy="1143000"/>
          </a:xfrm>
        </p:spPr>
        <p:txBody>
          <a:bodyPr>
            <a:normAutofit/>
          </a:bodyPr>
          <a:lstStyle>
            <a:lvl1pPr>
              <a:defRPr sz="3600" b="1" cap="none" spc="0" baseline="0">
                <a:ln>
                  <a:noFill/>
                </a:ln>
                <a:solidFill>
                  <a:schemeClr val="bg1"/>
                </a:solidFill>
                <a:effectLst/>
              </a:defRPr>
            </a:lvl1pPr>
          </a:lstStyle>
          <a:p>
            <a:r>
              <a:rPr lang="en-US" dirty="0" smtClean="0"/>
              <a:t>Presentation heading here</a:t>
            </a:r>
            <a:br>
              <a:rPr lang="en-US" dirty="0" smtClean="0"/>
            </a:br>
            <a:r>
              <a:rPr lang="en-US" dirty="0" smtClean="0"/>
              <a:t>2nd line if needed</a:t>
            </a:r>
            <a:endParaRPr lang="en-GB" dirty="0"/>
          </a:p>
        </p:txBody>
      </p:sp>
    </p:spTree>
    <p:extLst>
      <p:ext uri="{BB962C8B-B14F-4D97-AF65-F5344CB8AC3E}">
        <p14:creationId xmlns:p14="http://schemas.microsoft.com/office/powerpoint/2010/main" val="108829161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rgbClr val="4C4C4C"/>
                </a:solidFill>
              </a:defRPr>
            </a:lvl1pPr>
          </a:lstStyle>
          <a:p>
            <a:r>
              <a:rPr lang="en-US" smtClean="0"/>
              <a:t>Click to edit Master title style</a:t>
            </a:r>
            <a:endParaRPr lang="en-GB" dirty="0"/>
          </a:p>
        </p:txBody>
      </p:sp>
      <p:sp>
        <p:nvSpPr>
          <p:cNvPr id="4" name="Content Placeholder 3"/>
          <p:cNvSpPr>
            <a:spLocks noGrp="1"/>
          </p:cNvSpPr>
          <p:nvPr>
            <p:ph sz="quarter" idx="10"/>
          </p:nvPr>
        </p:nvSpPr>
        <p:spPr>
          <a:xfrm>
            <a:off x="457200" y="1556792"/>
            <a:ext cx="3960000" cy="4320000"/>
          </a:xfrm>
        </p:spPr>
        <p:txBody>
          <a:bodyPr/>
          <a:lstStyle>
            <a:lvl1pPr marL="177800" indent="-177800">
              <a:buFont typeface="Arial" panose="020B0604020202020204" pitchFamily="34" charset="0"/>
              <a:buChar char="●"/>
              <a:tabLst/>
              <a:defRPr/>
            </a:lvl1pPr>
            <a:lvl2pPr marL="539750" indent="-177800">
              <a:buFont typeface="Arial" panose="020B0604020202020204" pitchFamily="34" charset="0"/>
              <a:buChar char="●"/>
              <a:tabLst/>
              <a:defRPr/>
            </a:lvl2pPr>
            <a:lvl3pPr marL="730250" indent="-177800">
              <a:buFont typeface="Arial" panose="020B0604020202020204" pitchFamily="34" charset="0"/>
              <a:buChar char="●"/>
              <a:tabLst/>
              <a:defRPr/>
            </a:lvl3pPr>
            <a:lvl4pPr marL="901700" indent="-177800">
              <a:buFont typeface="Arial" panose="020B0604020202020204" pitchFamily="34" charset="0"/>
              <a:buChar char="●"/>
              <a:tabLst/>
              <a:defRPr/>
            </a:lvl4pPr>
            <a:lvl5pPr marL="1092200" indent="-177800">
              <a:buFont typeface="Arial" panose="020B0604020202020204" pitchFamily="34" charset="0"/>
              <a:buChar char="●"/>
              <a:tab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Text Placeholder 5"/>
          <p:cNvSpPr>
            <a:spLocks noGrp="1"/>
          </p:cNvSpPr>
          <p:nvPr>
            <p:ph type="body" sz="quarter" idx="11"/>
          </p:nvPr>
        </p:nvSpPr>
        <p:spPr>
          <a:xfrm>
            <a:off x="4726800" y="1556792"/>
            <a:ext cx="3960000" cy="4320000"/>
          </a:xfrm>
        </p:spPr>
        <p:txBody>
          <a:bodyPr/>
          <a:lstStyle>
            <a:lvl1pPr marL="177800" indent="-177800">
              <a:buFont typeface="Arial" panose="020B0604020202020204" pitchFamily="34" charset="0"/>
              <a:buChar char="●"/>
              <a:defRPr/>
            </a:lvl1pPr>
            <a:lvl2pPr marL="539750" indent="-177800">
              <a:buFont typeface="Arial" panose="020B0604020202020204" pitchFamily="34" charset="0"/>
              <a:buChar char="●"/>
              <a:defRPr/>
            </a:lvl2pPr>
            <a:lvl3pPr marL="730250" indent="-177800">
              <a:buFont typeface="Arial" panose="020B0604020202020204" pitchFamily="34" charset="0"/>
              <a:buChar char="●"/>
              <a:defRPr/>
            </a:lvl3pPr>
            <a:lvl4pPr marL="901700" indent="-177800">
              <a:buFont typeface="Arial" panose="020B0604020202020204" pitchFamily="34" charset="0"/>
              <a:buChar char="●"/>
              <a:defRPr/>
            </a:lvl4pPr>
            <a:lvl5pPr marL="1092200" indent="-177800" defTabSz="895350">
              <a:buFont typeface="Arial" panose="020B0604020202020204"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74092872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amp; Conten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29209"/>
            <a:ext cx="3132138" cy="6156000"/>
          </a:xfrm>
          <a:blipFill>
            <a:blip r:embed="rId2" cstate="email">
              <a:extLst>
                <a:ext uri="{28A0092B-C50C-407E-A947-70E740481C1C}">
                  <a14:useLocalDpi xmlns:a14="http://schemas.microsoft.com/office/drawing/2010/main"/>
                </a:ext>
              </a:extLst>
            </a:blip>
            <a:srcRect/>
            <a:stretch>
              <a:fillRect b="160"/>
            </a:stretch>
          </a:blipFill>
        </p:spPr>
        <p:txBody>
          <a:bodyPr/>
          <a:lstStyle>
            <a:lvl1pPr marL="0" indent="0">
              <a:buNone/>
              <a:defRPr/>
            </a:lvl1pPr>
          </a:lstStyle>
          <a:p>
            <a:r>
              <a:rPr lang="en-US" smtClean="0"/>
              <a:t>Click icon to add picture</a:t>
            </a:r>
            <a:endParaRPr lang="en-GB" dirty="0"/>
          </a:p>
        </p:txBody>
      </p:sp>
      <p:sp>
        <p:nvSpPr>
          <p:cNvPr id="11" name="Text Placeholder 10"/>
          <p:cNvSpPr>
            <a:spLocks noGrp="1"/>
          </p:cNvSpPr>
          <p:nvPr>
            <p:ph type="body" sz="quarter" idx="11"/>
          </p:nvPr>
        </p:nvSpPr>
        <p:spPr>
          <a:xfrm>
            <a:off x="3418721" y="1510884"/>
            <a:ext cx="5473758" cy="4535016"/>
          </a:xfrm>
        </p:spPr>
        <p:txBody>
          <a:bodyPr/>
          <a:lstStyle>
            <a:lvl1pPr marL="177800" indent="-177800">
              <a:buFont typeface="Arial" panose="020B0604020202020204" pitchFamily="34" charset="0"/>
              <a:buChar char="●"/>
              <a:defRPr>
                <a:latin typeface="+mn-lt"/>
              </a:defRPr>
            </a:lvl1pPr>
            <a:lvl2pPr marL="539750" indent="-177800">
              <a:buFont typeface="Arial" panose="020B0604020202020204" pitchFamily="34" charset="0"/>
              <a:buChar char="●"/>
              <a:defRPr>
                <a:latin typeface="+mn-lt"/>
              </a:defRPr>
            </a:lvl2pPr>
            <a:lvl3pPr marL="730250" indent="-177800">
              <a:buFont typeface="Arial" panose="020B0604020202020204" pitchFamily="34" charset="0"/>
              <a:buChar char="●"/>
              <a:defRPr>
                <a:latin typeface="+mn-lt"/>
              </a:defRPr>
            </a:lvl3pPr>
            <a:lvl4pPr marL="901700" indent="-177800">
              <a:buFont typeface="Arial" panose="020B0604020202020204" pitchFamily="34" charset="0"/>
              <a:buChar char="●"/>
              <a:defRPr>
                <a:latin typeface="+mn-lt"/>
              </a:defRPr>
            </a:lvl4pPr>
            <a:lvl5pPr marL="1092200" indent="-177800">
              <a:buFont typeface="Arial" panose="020B0604020202020204" pitchFamily="34" charset="0"/>
              <a:buChar cha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Text Placeholder 12"/>
          <p:cNvSpPr>
            <a:spLocks noGrp="1"/>
          </p:cNvSpPr>
          <p:nvPr>
            <p:ph type="body" sz="quarter" idx="12" hasCustomPrompt="1"/>
          </p:nvPr>
        </p:nvSpPr>
        <p:spPr>
          <a:xfrm>
            <a:off x="3419872" y="450850"/>
            <a:ext cx="5472607" cy="914400"/>
          </a:xfrm>
        </p:spPr>
        <p:txBody>
          <a:bodyPr>
            <a:normAutofit/>
          </a:bodyPr>
          <a:lstStyle>
            <a:lvl1pPr algn="l">
              <a:buNone/>
              <a:defRPr sz="2600" b="1" baseline="0">
                <a:solidFill>
                  <a:srgbClr val="4C4C4C"/>
                </a:solidFill>
                <a:latin typeface="+mj-lt"/>
                <a:cs typeface="Arial" panose="020B0604020202020204" pitchFamily="34" charset="0"/>
              </a:defRPr>
            </a:lvl1pPr>
          </a:lstStyle>
          <a:p>
            <a:pPr lvl="0"/>
            <a:r>
              <a:rPr lang="en-GB" dirty="0" smtClean="0"/>
              <a:t>Heading here</a:t>
            </a:r>
            <a:endParaRPr lang="en-GB" dirty="0"/>
          </a:p>
        </p:txBody>
      </p:sp>
    </p:spTree>
    <p:extLst>
      <p:ext uri="{BB962C8B-B14F-4D97-AF65-F5344CB8AC3E}">
        <p14:creationId xmlns:p14="http://schemas.microsoft.com/office/powerpoint/2010/main" val="108856344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iple Picture Blank">
    <p:spTree>
      <p:nvGrpSpPr>
        <p:cNvPr id="1" name=""/>
        <p:cNvGrpSpPr/>
        <p:nvPr/>
      </p:nvGrpSpPr>
      <p:grpSpPr>
        <a:xfrm>
          <a:off x="0" y="0"/>
          <a:ext cx="0" cy="0"/>
          <a:chOff x="0" y="0"/>
          <a:chExt cx="0" cy="0"/>
        </a:xfrm>
      </p:grpSpPr>
      <p:sp>
        <p:nvSpPr>
          <p:cNvPr id="11" name="Text Placeholder 10"/>
          <p:cNvSpPr>
            <a:spLocks noGrp="1"/>
          </p:cNvSpPr>
          <p:nvPr>
            <p:ph type="body" sz="quarter" idx="11"/>
          </p:nvPr>
        </p:nvSpPr>
        <p:spPr>
          <a:xfrm>
            <a:off x="3418721" y="1520921"/>
            <a:ext cx="5473758" cy="4500367"/>
          </a:xfrm>
        </p:spPr>
        <p:txBody>
          <a:bodyPr/>
          <a:lstStyle>
            <a:lvl1pPr marL="177800" indent="-177800">
              <a:defRPr/>
            </a:lvl1pPr>
            <a:lvl2pPr marL="539750" indent="-177800">
              <a:defRPr/>
            </a:lvl2pPr>
            <a:lvl3pPr marL="730250" indent="-177800">
              <a:defRPr/>
            </a:lvl3pPr>
            <a:lvl4pPr marL="901700" indent="-177800">
              <a:defRPr/>
            </a:lvl4pPr>
            <a:lvl5pPr marL="1092200" indent="-17780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Text Placeholder 12"/>
          <p:cNvSpPr>
            <a:spLocks noGrp="1"/>
          </p:cNvSpPr>
          <p:nvPr>
            <p:ph type="body" sz="quarter" idx="12" hasCustomPrompt="1"/>
          </p:nvPr>
        </p:nvSpPr>
        <p:spPr>
          <a:xfrm>
            <a:off x="3419872" y="450850"/>
            <a:ext cx="5472607" cy="914400"/>
          </a:xfrm>
        </p:spPr>
        <p:txBody>
          <a:bodyPr>
            <a:normAutofit/>
          </a:bodyPr>
          <a:lstStyle>
            <a:lvl1pPr algn="l">
              <a:buNone/>
              <a:defRPr sz="2600" b="1" baseline="0">
                <a:solidFill>
                  <a:srgbClr val="4C4C4C"/>
                </a:solidFill>
                <a:latin typeface="+mj-lt"/>
                <a:cs typeface="Arial" panose="020B0604020202020204" pitchFamily="34" charset="0"/>
              </a:defRPr>
            </a:lvl1pPr>
          </a:lstStyle>
          <a:p>
            <a:pPr lvl="0"/>
            <a:r>
              <a:rPr lang="en-GB" dirty="0" smtClean="0"/>
              <a:t>Heading here</a:t>
            </a:r>
            <a:endParaRPr lang="en-GB" dirty="0"/>
          </a:p>
        </p:txBody>
      </p:sp>
      <p:sp>
        <p:nvSpPr>
          <p:cNvPr id="3" name="Picture Placeholder 2"/>
          <p:cNvSpPr>
            <a:spLocks noGrp="1"/>
          </p:cNvSpPr>
          <p:nvPr>
            <p:ph type="pic" sz="quarter" idx="13"/>
          </p:nvPr>
        </p:nvSpPr>
        <p:spPr>
          <a:xfrm>
            <a:off x="0" y="0"/>
            <a:ext cx="3132138" cy="1908000"/>
          </a:xfrm>
          <a:blipFill>
            <a:blip r:embed="rId2" cstate="email">
              <a:extLst>
                <a:ext uri="{28A0092B-C50C-407E-A947-70E740481C1C}">
                  <a14:useLocalDpi xmlns:a14="http://schemas.microsoft.com/office/drawing/2010/main"/>
                </a:ext>
              </a:extLst>
            </a:blip>
            <a:srcRect/>
            <a:stretch>
              <a:fillRect/>
            </a:stretch>
          </a:blipFill>
        </p:spPr>
        <p:txBody>
          <a:bodyPr/>
          <a:lstStyle>
            <a:lvl1pPr marL="0" indent="0">
              <a:buNone/>
              <a:defRPr/>
            </a:lvl1pPr>
          </a:lstStyle>
          <a:p>
            <a:r>
              <a:rPr lang="en-US" smtClean="0"/>
              <a:t>Click icon to add picture</a:t>
            </a:r>
            <a:endParaRPr lang="en-GB"/>
          </a:p>
        </p:txBody>
      </p:sp>
      <p:sp>
        <p:nvSpPr>
          <p:cNvPr id="10" name="Picture Placeholder 2"/>
          <p:cNvSpPr>
            <a:spLocks noGrp="1"/>
          </p:cNvSpPr>
          <p:nvPr>
            <p:ph type="pic" sz="quarter" idx="14"/>
          </p:nvPr>
        </p:nvSpPr>
        <p:spPr>
          <a:xfrm>
            <a:off x="0" y="2111666"/>
            <a:ext cx="3132138" cy="1908000"/>
          </a:xfrm>
          <a:blipFill>
            <a:blip r:embed="rId3" cstate="email">
              <a:extLst>
                <a:ext uri="{28A0092B-C50C-407E-A947-70E740481C1C}">
                  <a14:useLocalDpi xmlns:a14="http://schemas.microsoft.com/office/drawing/2010/main"/>
                </a:ext>
              </a:extLst>
            </a:blip>
            <a:srcRect/>
            <a:stretch>
              <a:fillRect/>
            </a:stretch>
          </a:blipFill>
        </p:spPr>
        <p:txBody>
          <a:bodyPr/>
          <a:lstStyle>
            <a:lvl1pPr marL="0" indent="0">
              <a:buNone/>
              <a:defRPr/>
            </a:lvl1pPr>
          </a:lstStyle>
          <a:p>
            <a:r>
              <a:rPr lang="en-US" smtClean="0"/>
              <a:t>Click icon to add picture</a:t>
            </a:r>
            <a:endParaRPr lang="en-GB"/>
          </a:p>
        </p:txBody>
      </p:sp>
      <p:sp>
        <p:nvSpPr>
          <p:cNvPr id="12" name="Picture Placeholder 2"/>
          <p:cNvSpPr>
            <a:spLocks noGrp="1"/>
          </p:cNvSpPr>
          <p:nvPr>
            <p:ph type="pic" sz="quarter" idx="15"/>
          </p:nvPr>
        </p:nvSpPr>
        <p:spPr>
          <a:xfrm>
            <a:off x="0" y="4221088"/>
            <a:ext cx="3132138" cy="1908000"/>
          </a:xfrm>
          <a:blipFill>
            <a:blip r:embed="rId4" cstate="email">
              <a:extLst>
                <a:ext uri="{28A0092B-C50C-407E-A947-70E740481C1C}">
                  <a14:useLocalDpi xmlns:a14="http://schemas.microsoft.com/office/drawing/2010/main"/>
                </a:ext>
              </a:extLst>
            </a:blip>
            <a:srcRect/>
            <a:stretch>
              <a:fillRect/>
            </a:stretch>
          </a:blipFill>
        </p:spPr>
        <p:txBody>
          <a:bodyPr/>
          <a:lstStyle>
            <a:lvl1pPr marL="0" indent="0">
              <a:buFontTx/>
              <a:buNone/>
              <a:defRPr/>
            </a:lvl1pPr>
          </a:lstStyle>
          <a:p>
            <a:r>
              <a:rPr lang="en-US" smtClean="0"/>
              <a:t>Click icon to add picture</a:t>
            </a:r>
            <a:endParaRPr lang="en-GB"/>
          </a:p>
        </p:txBody>
      </p:sp>
    </p:spTree>
    <p:extLst>
      <p:ext uri="{BB962C8B-B14F-4D97-AF65-F5344CB8AC3E}">
        <p14:creationId xmlns:p14="http://schemas.microsoft.com/office/powerpoint/2010/main" val="413978270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7" name="Rectangle 6"/>
          <p:cNvSpPr/>
          <p:nvPr userDrawn="1"/>
        </p:nvSpPr>
        <p:spPr>
          <a:xfrm>
            <a:off x="0" y="3157302"/>
            <a:ext cx="9144000" cy="3700698"/>
          </a:xfrm>
          <a:prstGeom prst="rect">
            <a:avLst/>
          </a:prstGeom>
          <a:solidFill>
            <a:srgbClr val="78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79511" y="6452864"/>
            <a:ext cx="1949573" cy="276999"/>
          </a:xfrm>
          <a:prstGeom prst="rect">
            <a:avLst/>
          </a:prstGeom>
          <a:noFill/>
        </p:spPr>
        <p:txBody>
          <a:bodyPr wrap="none" rtlCol="0">
            <a:spAutoFit/>
          </a:bodyPr>
          <a:lstStyle/>
          <a:p>
            <a:pPr algn="r">
              <a:spcAft>
                <a:spcPts val="300"/>
              </a:spcAft>
            </a:pPr>
            <a:r>
              <a:rPr lang="en-GB" sz="1200" b="1" dirty="0" smtClean="0">
                <a:solidFill>
                  <a:schemeClr val="bg1"/>
                </a:solidFill>
              </a:rPr>
              <a:t>KNOWLEDGE FOR LIFE</a:t>
            </a:r>
            <a:endParaRPr lang="en-GB" sz="1200" b="1" dirty="0">
              <a:solidFill>
                <a:schemeClr val="bg1"/>
              </a:solidFill>
            </a:endParaRPr>
          </a:p>
        </p:txBody>
      </p:sp>
      <p:sp>
        <p:nvSpPr>
          <p:cNvPr id="8" name="Text Box 4"/>
          <p:cNvSpPr txBox="1">
            <a:spLocks noChangeArrowheads="1"/>
          </p:cNvSpPr>
          <p:nvPr userDrawn="1"/>
        </p:nvSpPr>
        <p:spPr bwMode="auto">
          <a:xfrm>
            <a:off x="4173280" y="3267175"/>
            <a:ext cx="355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3600" spc="-150" dirty="0" err="1">
                <a:solidFill>
                  <a:schemeClr val="accent3">
                    <a:lumMod val="75000"/>
                  </a:schemeClr>
                </a:solidFill>
              </a:rPr>
              <a:t>xie-xie</a:t>
            </a:r>
            <a:endParaRPr lang="en-GB" sz="3200" spc="-150" dirty="0">
              <a:solidFill>
                <a:schemeClr val="accent3">
                  <a:lumMod val="75000"/>
                </a:schemeClr>
              </a:solidFill>
            </a:endParaRPr>
          </a:p>
        </p:txBody>
      </p:sp>
      <p:sp>
        <p:nvSpPr>
          <p:cNvPr id="12" name="Text Box 4"/>
          <p:cNvSpPr txBox="1">
            <a:spLocks noChangeArrowheads="1"/>
          </p:cNvSpPr>
          <p:nvPr userDrawn="1"/>
        </p:nvSpPr>
        <p:spPr bwMode="auto">
          <a:xfrm>
            <a:off x="2992114" y="3620454"/>
            <a:ext cx="355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1800" spc="-150" dirty="0" err="1">
                <a:solidFill>
                  <a:schemeClr val="accent3">
                    <a:lumMod val="60000"/>
                    <a:lumOff val="40000"/>
                  </a:schemeClr>
                </a:solidFill>
              </a:rPr>
              <a:t>zikomo</a:t>
            </a:r>
            <a:endParaRPr lang="en-GB" spc="-150" dirty="0">
              <a:solidFill>
                <a:schemeClr val="accent3">
                  <a:lumMod val="60000"/>
                  <a:lumOff val="40000"/>
                </a:schemeClr>
              </a:solidFill>
            </a:endParaRPr>
          </a:p>
        </p:txBody>
      </p:sp>
      <p:sp>
        <p:nvSpPr>
          <p:cNvPr id="14" name="Text Box 4"/>
          <p:cNvSpPr txBox="1">
            <a:spLocks noChangeArrowheads="1"/>
          </p:cNvSpPr>
          <p:nvPr userDrawn="1"/>
        </p:nvSpPr>
        <p:spPr bwMode="auto">
          <a:xfrm>
            <a:off x="2362551" y="3625471"/>
            <a:ext cx="4062576"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6600" b="1" spc="-150" dirty="0" smtClean="0">
                <a:solidFill>
                  <a:schemeClr val="accent3">
                    <a:lumMod val="75000"/>
                  </a:schemeClr>
                </a:solidFill>
              </a:rPr>
              <a:t>thank </a:t>
            </a:r>
            <a:r>
              <a:rPr lang="en-GB" sz="6600" b="1" spc="-150" dirty="0">
                <a:solidFill>
                  <a:schemeClr val="accent3">
                    <a:lumMod val="75000"/>
                  </a:schemeClr>
                </a:solidFill>
              </a:rPr>
              <a:t>you </a:t>
            </a:r>
          </a:p>
        </p:txBody>
      </p:sp>
      <p:sp>
        <p:nvSpPr>
          <p:cNvPr id="16" name="Text Box 4"/>
          <p:cNvSpPr txBox="1">
            <a:spLocks noChangeArrowheads="1"/>
          </p:cNvSpPr>
          <p:nvPr userDrawn="1"/>
        </p:nvSpPr>
        <p:spPr bwMode="auto">
          <a:xfrm>
            <a:off x="617280" y="4289023"/>
            <a:ext cx="3556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3200" b="1" spc="-150" dirty="0" err="1" smtClean="0">
                <a:solidFill>
                  <a:schemeClr val="accent3">
                    <a:lumMod val="60000"/>
                    <a:lumOff val="40000"/>
                  </a:schemeClr>
                </a:solidFill>
              </a:rPr>
              <a:t>urakoze</a:t>
            </a:r>
            <a:endParaRPr lang="en-GB" sz="3200" b="1" spc="-150" dirty="0">
              <a:solidFill>
                <a:schemeClr val="accent3">
                  <a:lumMod val="60000"/>
                  <a:lumOff val="40000"/>
                </a:schemeClr>
              </a:solidFill>
            </a:endParaRPr>
          </a:p>
        </p:txBody>
      </p:sp>
      <p:sp>
        <p:nvSpPr>
          <p:cNvPr id="18" name="Text Box 4"/>
          <p:cNvSpPr txBox="1">
            <a:spLocks noChangeArrowheads="1"/>
          </p:cNvSpPr>
          <p:nvPr userDrawn="1"/>
        </p:nvSpPr>
        <p:spPr bwMode="auto">
          <a:xfrm>
            <a:off x="2501735" y="4539381"/>
            <a:ext cx="35560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3200" b="1" spc="-150" dirty="0" err="1">
                <a:solidFill>
                  <a:schemeClr val="accent3">
                    <a:lumMod val="75000"/>
                  </a:schemeClr>
                </a:solidFill>
              </a:rPr>
              <a:t>terima</a:t>
            </a:r>
            <a:r>
              <a:rPr lang="en-GB" sz="3200" b="1" spc="-150" dirty="0">
                <a:solidFill>
                  <a:schemeClr val="accent3">
                    <a:lumMod val="75000"/>
                  </a:schemeClr>
                </a:solidFill>
              </a:rPr>
              <a:t> </a:t>
            </a:r>
            <a:r>
              <a:rPr lang="en-GB" sz="3200" b="1" spc="-150" dirty="0" err="1">
                <a:solidFill>
                  <a:schemeClr val="accent3">
                    <a:lumMod val="75000"/>
                  </a:schemeClr>
                </a:solidFill>
              </a:rPr>
              <a:t>kasih</a:t>
            </a:r>
            <a:r>
              <a:rPr lang="en-GB" sz="3200" b="1" spc="-150" dirty="0">
                <a:solidFill>
                  <a:schemeClr val="accent3">
                    <a:lumMod val="75000"/>
                  </a:schemeClr>
                </a:solidFill>
              </a:rPr>
              <a:t> </a:t>
            </a:r>
          </a:p>
        </p:txBody>
      </p:sp>
      <p:sp>
        <p:nvSpPr>
          <p:cNvPr id="19" name="Text Box 4"/>
          <p:cNvSpPr txBox="1">
            <a:spLocks noChangeArrowheads="1"/>
          </p:cNvSpPr>
          <p:nvPr userDrawn="1"/>
        </p:nvSpPr>
        <p:spPr bwMode="auto">
          <a:xfrm>
            <a:off x="4315361" y="4184299"/>
            <a:ext cx="3556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3200" spc="-150" dirty="0" err="1">
                <a:solidFill>
                  <a:srgbClr val="92D050"/>
                </a:solidFill>
              </a:rPr>
              <a:t>ke</a:t>
            </a:r>
            <a:r>
              <a:rPr lang="en-GB" sz="3200" spc="-150" dirty="0">
                <a:solidFill>
                  <a:srgbClr val="92D050"/>
                </a:solidFill>
              </a:rPr>
              <a:t> </a:t>
            </a:r>
            <a:r>
              <a:rPr lang="en-GB" sz="3200" spc="-150" dirty="0" err="1">
                <a:solidFill>
                  <a:srgbClr val="92D050"/>
                </a:solidFill>
              </a:rPr>
              <a:t>itumetse</a:t>
            </a:r>
            <a:endParaRPr lang="en-GB" sz="3200" spc="-150" dirty="0">
              <a:solidFill>
                <a:srgbClr val="92D050"/>
              </a:solidFill>
            </a:endParaRPr>
          </a:p>
        </p:txBody>
      </p:sp>
      <p:sp>
        <p:nvSpPr>
          <p:cNvPr id="20" name="Text Box 4"/>
          <p:cNvSpPr txBox="1">
            <a:spLocks noChangeArrowheads="1"/>
          </p:cNvSpPr>
          <p:nvPr userDrawn="1"/>
        </p:nvSpPr>
        <p:spPr bwMode="auto">
          <a:xfrm>
            <a:off x="5120975" y="4545688"/>
            <a:ext cx="3556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pc="-150" dirty="0" err="1">
                <a:solidFill>
                  <a:schemeClr val="accent3">
                    <a:lumMod val="75000"/>
                  </a:schemeClr>
                </a:solidFill>
              </a:rPr>
              <a:t>dhanyawaad</a:t>
            </a:r>
            <a:endParaRPr lang="en-GB" spc="-150" dirty="0">
              <a:solidFill>
                <a:schemeClr val="accent3">
                  <a:lumMod val="75000"/>
                </a:schemeClr>
              </a:solidFill>
            </a:endParaRPr>
          </a:p>
        </p:txBody>
      </p:sp>
      <p:sp>
        <p:nvSpPr>
          <p:cNvPr id="21" name="Text Box 4"/>
          <p:cNvSpPr txBox="1">
            <a:spLocks noChangeArrowheads="1"/>
          </p:cNvSpPr>
          <p:nvPr userDrawn="1"/>
        </p:nvSpPr>
        <p:spPr bwMode="auto">
          <a:xfrm>
            <a:off x="1018505" y="3555150"/>
            <a:ext cx="3556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2800" spc="-150" dirty="0" err="1" smtClean="0">
                <a:solidFill>
                  <a:schemeClr val="accent3">
                    <a:lumMod val="60000"/>
                    <a:lumOff val="40000"/>
                  </a:schemeClr>
                </a:solidFill>
              </a:rPr>
              <a:t>merci</a:t>
            </a:r>
            <a:endParaRPr lang="en-GB" sz="2800" spc="-150" dirty="0">
              <a:solidFill>
                <a:schemeClr val="accent3">
                  <a:lumMod val="60000"/>
                  <a:lumOff val="40000"/>
                </a:schemeClr>
              </a:solidFill>
            </a:endParaRPr>
          </a:p>
        </p:txBody>
      </p:sp>
      <p:sp>
        <p:nvSpPr>
          <p:cNvPr id="22" name="Text Box 4"/>
          <p:cNvSpPr txBox="1">
            <a:spLocks noChangeArrowheads="1"/>
          </p:cNvSpPr>
          <p:nvPr userDrawn="1"/>
        </p:nvSpPr>
        <p:spPr bwMode="auto">
          <a:xfrm>
            <a:off x="5862004" y="3569338"/>
            <a:ext cx="3556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2800" b="1" spc="-150" dirty="0" err="1">
                <a:solidFill>
                  <a:schemeClr val="accent3">
                    <a:lumMod val="60000"/>
                    <a:lumOff val="40000"/>
                  </a:schemeClr>
                </a:solidFill>
              </a:rPr>
              <a:t>efharistó</a:t>
            </a:r>
            <a:endParaRPr lang="en-GB" sz="2800" b="1" spc="-150" dirty="0">
              <a:solidFill>
                <a:schemeClr val="accent3">
                  <a:lumMod val="60000"/>
                  <a:lumOff val="40000"/>
                </a:schemeClr>
              </a:solidFill>
            </a:endParaRPr>
          </a:p>
        </p:txBody>
      </p:sp>
      <p:sp>
        <p:nvSpPr>
          <p:cNvPr id="25" name="Rectangle 24"/>
          <p:cNvSpPr/>
          <p:nvPr userDrawn="1"/>
        </p:nvSpPr>
        <p:spPr>
          <a:xfrm>
            <a:off x="1125396" y="3292006"/>
            <a:ext cx="2752677" cy="523220"/>
          </a:xfrm>
          <a:prstGeom prst="rect">
            <a:avLst/>
          </a:prstGeom>
        </p:spPr>
        <p:txBody>
          <a:bodyPr wrap="none">
            <a:spAutoFit/>
          </a:bodyPr>
          <a:lstStyle/>
          <a:p>
            <a:r>
              <a:rPr lang="en-GB" sz="2800" b="1" spc="-150" dirty="0" err="1">
                <a:solidFill>
                  <a:schemeClr val="accent3">
                    <a:lumMod val="75000"/>
                  </a:schemeClr>
                </a:solidFill>
              </a:rPr>
              <a:t>Assalamualikum</a:t>
            </a:r>
            <a:endParaRPr lang="en-GB" b="1" spc="-150" dirty="0">
              <a:solidFill>
                <a:schemeClr val="accent3">
                  <a:lumMod val="75000"/>
                </a:schemeClr>
              </a:solidFill>
            </a:endParaRPr>
          </a:p>
        </p:txBody>
      </p:sp>
      <p:sp>
        <p:nvSpPr>
          <p:cNvPr id="26" name="TextBox 25"/>
          <p:cNvSpPr txBox="1"/>
          <p:nvPr userDrawn="1"/>
        </p:nvSpPr>
        <p:spPr>
          <a:xfrm>
            <a:off x="4110374" y="4181300"/>
            <a:ext cx="497252" cy="400110"/>
          </a:xfrm>
          <a:prstGeom prst="rect">
            <a:avLst/>
          </a:prstGeom>
          <a:noFill/>
        </p:spPr>
        <p:txBody>
          <a:bodyPr wrap="none" rtlCol="0">
            <a:spAutoFit/>
          </a:bodyPr>
          <a:lstStyle/>
          <a:p>
            <a:r>
              <a:rPr lang="en-GB" sz="2000" b="1" spc="-150" dirty="0" err="1" smtClean="0">
                <a:solidFill>
                  <a:schemeClr val="accent3">
                    <a:lumMod val="60000"/>
                    <a:lumOff val="40000"/>
                  </a:schemeClr>
                </a:solidFill>
              </a:rPr>
              <a:t>tak</a:t>
            </a:r>
            <a:endParaRPr lang="en-GB" sz="2000" b="1" spc="-150" dirty="0">
              <a:solidFill>
                <a:schemeClr val="accent3">
                  <a:lumMod val="60000"/>
                  <a:lumOff val="40000"/>
                </a:schemeClr>
              </a:solidFill>
            </a:endParaRPr>
          </a:p>
        </p:txBody>
      </p:sp>
      <p:sp>
        <p:nvSpPr>
          <p:cNvPr id="28" name="Rectangle 27"/>
          <p:cNvSpPr/>
          <p:nvPr userDrawn="1"/>
        </p:nvSpPr>
        <p:spPr>
          <a:xfrm>
            <a:off x="1416823" y="4158782"/>
            <a:ext cx="671979" cy="369332"/>
          </a:xfrm>
          <a:prstGeom prst="rect">
            <a:avLst/>
          </a:prstGeom>
        </p:spPr>
        <p:txBody>
          <a:bodyPr wrap="none">
            <a:spAutoFit/>
          </a:bodyPr>
          <a:lstStyle/>
          <a:p>
            <a:r>
              <a:rPr lang="fi-FI" sz="1800" b="1" spc="-150" dirty="0">
                <a:solidFill>
                  <a:schemeClr val="accent3">
                    <a:lumMod val="75000"/>
                  </a:schemeClr>
                </a:solidFill>
              </a:rPr>
              <a:t>kiitos</a:t>
            </a:r>
            <a:endParaRPr lang="fi-FI" sz="1800" b="1" spc="-150" dirty="0">
              <a:solidFill>
                <a:schemeClr val="accent3">
                  <a:lumMod val="75000"/>
                </a:schemeClr>
              </a:solidFill>
              <a:effectLst/>
            </a:endParaRPr>
          </a:p>
        </p:txBody>
      </p:sp>
      <p:sp>
        <p:nvSpPr>
          <p:cNvPr id="30" name="Rectangle 29"/>
          <p:cNvSpPr/>
          <p:nvPr userDrawn="1"/>
        </p:nvSpPr>
        <p:spPr>
          <a:xfrm>
            <a:off x="3915393" y="3425416"/>
            <a:ext cx="854721" cy="400110"/>
          </a:xfrm>
          <a:prstGeom prst="rect">
            <a:avLst/>
          </a:prstGeom>
        </p:spPr>
        <p:txBody>
          <a:bodyPr wrap="none">
            <a:spAutoFit/>
          </a:bodyPr>
          <a:lstStyle/>
          <a:p>
            <a:r>
              <a:rPr lang="hi-IN" sz="2000" spc="-150" dirty="0">
                <a:solidFill>
                  <a:schemeClr val="accent3">
                    <a:lumMod val="75000"/>
                  </a:schemeClr>
                </a:solidFill>
              </a:rPr>
              <a:t>शुक्रिया</a:t>
            </a:r>
          </a:p>
        </p:txBody>
      </p:sp>
      <p:sp>
        <p:nvSpPr>
          <p:cNvPr id="32" name="Rectangle 31"/>
          <p:cNvSpPr/>
          <p:nvPr userDrawn="1"/>
        </p:nvSpPr>
        <p:spPr>
          <a:xfrm>
            <a:off x="791201" y="3800600"/>
            <a:ext cx="1369286" cy="461665"/>
          </a:xfrm>
          <a:prstGeom prst="rect">
            <a:avLst/>
          </a:prstGeom>
        </p:spPr>
        <p:txBody>
          <a:bodyPr wrap="none">
            <a:spAutoFit/>
          </a:bodyPr>
          <a:lstStyle/>
          <a:p>
            <a:r>
              <a:rPr lang="ja-JP" altLang="en-US" spc="-150" dirty="0">
                <a:solidFill>
                  <a:srgbClr val="92D050"/>
                </a:solidFill>
              </a:rPr>
              <a:t>ありがとう</a:t>
            </a:r>
            <a:endParaRPr lang="ja-JP" altLang="en-US" spc="-150" dirty="0">
              <a:solidFill>
                <a:srgbClr val="92D050"/>
              </a:solidFill>
              <a:effectLst/>
            </a:endParaRPr>
          </a:p>
        </p:txBody>
      </p:sp>
      <p:sp>
        <p:nvSpPr>
          <p:cNvPr id="34" name="Rectangle 33"/>
          <p:cNvSpPr/>
          <p:nvPr userDrawn="1"/>
        </p:nvSpPr>
        <p:spPr>
          <a:xfrm>
            <a:off x="5951280" y="3913287"/>
            <a:ext cx="947695" cy="400110"/>
          </a:xfrm>
          <a:prstGeom prst="rect">
            <a:avLst/>
          </a:prstGeom>
        </p:spPr>
        <p:txBody>
          <a:bodyPr wrap="none">
            <a:spAutoFit/>
          </a:bodyPr>
          <a:lstStyle/>
          <a:p>
            <a:r>
              <a:rPr lang="es-ES" sz="2000" b="1" spc="-150" dirty="0">
                <a:solidFill>
                  <a:schemeClr val="accent3">
                    <a:lumMod val="60000"/>
                    <a:lumOff val="40000"/>
                  </a:schemeClr>
                </a:solidFill>
              </a:rPr>
              <a:t>gracias</a:t>
            </a:r>
            <a:endParaRPr lang="es-ES" sz="2000" b="1" spc="-150" dirty="0">
              <a:solidFill>
                <a:schemeClr val="accent3">
                  <a:lumMod val="60000"/>
                  <a:lumOff val="40000"/>
                </a:schemeClr>
              </a:solidFill>
              <a:effectLst/>
            </a:endParaRPr>
          </a:p>
        </p:txBody>
      </p:sp>
      <p:sp>
        <p:nvSpPr>
          <p:cNvPr id="29" name="Text Box 4"/>
          <p:cNvSpPr txBox="1">
            <a:spLocks noChangeArrowheads="1"/>
          </p:cNvSpPr>
          <p:nvPr userDrawn="1"/>
        </p:nvSpPr>
        <p:spPr bwMode="auto">
          <a:xfrm>
            <a:off x="5860025" y="4184299"/>
            <a:ext cx="355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GB" sz="1800" dirty="0" err="1">
                <a:solidFill>
                  <a:schemeClr val="accent3">
                    <a:lumMod val="75000"/>
                  </a:schemeClr>
                </a:solidFill>
              </a:rPr>
              <a:t>zikomo</a:t>
            </a:r>
            <a:endParaRPr lang="en-GB" dirty="0">
              <a:solidFill>
                <a:schemeClr val="accent3">
                  <a:lumMod val="75000"/>
                </a:schemeClr>
              </a:solidFill>
            </a:endParaRPr>
          </a:p>
        </p:txBody>
      </p:sp>
      <p:sp>
        <p:nvSpPr>
          <p:cNvPr id="31" name="Rectangle 30"/>
          <p:cNvSpPr/>
          <p:nvPr userDrawn="1"/>
        </p:nvSpPr>
        <p:spPr>
          <a:xfrm>
            <a:off x="869237" y="4581410"/>
            <a:ext cx="883575" cy="400110"/>
          </a:xfrm>
          <a:prstGeom prst="rect">
            <a:avLst/>
          </a:prstGeom>
        </p:spPr>
        <p:txBody>
          <a:bodyPr wrap="none">
            <a:spAutoFit/>
          </a:bodyPr>
          <a:lstStyle/>
          <a:p>
            <a:r>
              <a:rPr lang="de-DE" sz="2000" dirty="0" smtClean="0">
                <a:solidFill>
                  <a:schemeClr val="accent3">
                    <a:lumMod val="75000"/>
                  </a:schemeClr>
                </a:solidFill>
              </a:rPr>
              <a:t>danke</a:t>
            </a:r>
            <a:endParaRPr lang="de-DE" sz="2000" dirty="0">
              <a:solidFill>
                <a:schemeClr val="accent3">
                  <a:lumMod val="75000"/>
                </a:schemeClr>
              </a:solidFill>
              <a:effectLst/>
            </a:endParaRPr>
          </a:p>
        </p:txBody>
      </p:sp>
      <p:pic>
        <p:nvPicPr>
          <p:cNvPr id="33" name="Picture 3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067206" y="6280157"/>
            <a:ext cx="733417" cy="448335"/>
          </a:xfrm>
          <a:prstGeom prst="rect">
            <a:avLst/>
          </a:prstGeom>
        </p:spPr>
      </p:pic>
      <p:sp>
        <p:nvSpPr>
          <p:cNvPr id="3" name="Text Placeholder 2"/>
          <p:cNvSpPr>
            <a:spLocks noGrp="1"/>
          </p:cNvSpPr>
          <p:nvPr>
            <p:ph type="body" sz="quarter" idx="11" hasCustomPrompt="1"/>
          </p:nvPr>
        </p:nvSpPr>
        <p:spPr>
          <a:xfrm>
            <a:off x="467543" y="5125169"/>
            <a:ext cx="8209431" cy="914400"/>
          </a:xfrm>
        </p:spPr>
        <p:txBody>
          <a:bodyPr>
            <a:normAutofit/>
          </a:bodyPr>
          <a:lstStyle>
            <a:lvl1pPr marL="0" marR="0" indent="0" algn="ctr" defTabSz="914400" rtl="0" eaLnBrk="1" fontAlgn="auto" latinLnBrk="0" hangingPunct="1">
              <a:lnSpc>
                <a:spcPct val="100000"/>
              </a:lnSpc>
              <a:spcBef>
                <a:spcPct val="20000"/>
              </a:spcBef>
              <a:spcAft>
                <a:spcPts val="0"/>
              </a:spcAft>
              <a:buClr>
                <a:srgbClr val="7BC143"/>
              </a:buClr>
              <a:buSzTx/>
              <a:buFont typeface="Calibri" panose="020F0502020204030204" pitchFamily="34" charset="0"/>
              <a:buNone/>
              <a:tabLst/>
              <a:defRPr lang="en-GB" sz="2400" b="1" smtClean="0">
                <a:solidFill>
                  <a:schemeClr val="accent3">
                    <a:lumMod val="20000"/>
                    <a:lumOff val="80000"/>
                  </a:schemeClr>
                </a:solidFill>
              </a:defRPr>
            </a:lvl1pPr>
          </a:lstStyle>
          <a:p>
            <a:pPr marL="0" marR="0" lvl="0" indent="0" algn="ctr" defTabSz="914400" rtl="0" eaLnBrk="1" fontAlgn="auto" latinLnBrk="0" hangingPunct="1">
              <a:lnSpc>
                <a:spcPct val="100000"/>
              </a:lnSpc>
              <a:spcBef>
                <a:spcPct val="20000"/>
              </a:spcBef>
              <a:spcAft>
                <a:spcPts val="0"/>
              </a:spcAft>
              <a:buClr>
                <a:srgbClr val="7BC143"/>
              </a:buClr>
              <a:buSzTx/>
              <a:buFont typeface="Calibri" panose="020F0502020204030204" pitchFamily="34" charset="0"/>
              <a:buNone/>
              <a:tabLst/>
              <a:defRPr/>
            </a:pPr>
            <a:r>
              <a:rPr lang="en-GB" sz="2000" b="1" dirty="0" smtClean="0">
                <a:solidFill>
                  <a:schemeClr val="accent3">
                    <a:lumMod val="20000"/>
                    <a:lumOff val="80000"/>
                  </a:schemeClr>
                </a:solidFill>
                <a:latin typeface="+mj-lt"/>
              </a:rPr>
              <a:t>Name, CABI Centre</a:t>
            </a:r>
            <a:br>
              <a:rPr lang="en-GB" sz="2000" b="1" dirty="0" smtClean="0">
                <a:solidFill>
                  <a:schemeClr val="accent3">
                    <a:lumMod val="20000"/>
                    <a:lumOff val="80000"/>
                  </a:schemeClr>
                </a:solidFill>
                <a:latin typeface="+mj-lt"/>
              </a:rPr>
            </a:br>
            <a:r>
              <a:rPr lang="en-GB" sz="2000" b="1" dirty="0" smtClean="0">
                <a:solidFill>
                  <a:schemeClr val="accent3">
                    <a:lumMod val="20000"/>
                    <a:lumOff val="80000"/>
                  </a:schemeClr>
                </a:solidFill>
                <a:latin typeface="+mj-lt"/>
              </a:rPr>
              <a:t>email@cabi.org</a:t>
            </a:r>
          </a:p>
          <a:p>
            <a:pPr lvl="0"/>
            <a:endParaRPr lang="en-GB" dirty="0"/>
          </a:p>
        </p:txBody>
      </p:sp>
      <p:sp>
        <p:nvSpPr>
          <p:cNvPr id="27" name="Rectangle 26"/>
          <p:cNvSpPr/>
          <p:nvPr userDrawn="1"/>
        </p:nvSpPr>
        <p:spPr>
          <a:xfrm>
            <a:off x="0" y="-18324"/>
            <a:ext cx="9144000" cy="3175625"/>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userDrawn="1"/>
        </p:nvSpPr>
        <p:spPr>
          <a:xfrm>
            <a:off x="3214501" y="1700808"/>
            <a:ext cx="2364750" cy="646331"/>
          </a:xfrm>
          <a:prstGeom prst="rect">
            <a:avLst/>
          </a:prstGeom>
          <a:noFill/>
        </p:spPr>
        <p:txBody>
          <a:bodyPr wrap="none" rtlCol="0">
            <a:spAutoFit/>
          </a:bodyPr>
          <a:lstStyle/>
          <a:p>
            <a:r>
              <a:rPr lang="en-GB" sz="3600" b="1" dirty="0" smtClean="0">
                <a:solidFill>
                  <a:schemeClr val="bg1"/>
                </a:solidFill>
                <a:latin typeface="+mj-lt"/>
              </a:rPr>
              <a:t>thank you</a:t>
            </a:r>
            <a:endParaRPr lang="en-GB" sz="3600" b="1" dirty="0">
              <a:solidFill>
                <a:schemeClr val="bg1"/>
              </a:solidFill>
              <a:latin typeface="+mj-lt"/>
            </a:endParaRPr>
          </a:p>
        </p:txBody>
      </p:sp>
    </p:spTree>
    <p:extLst>
      <p:ext uri="{BB962C8B-B14F-4D97-AF65-F5344CB8AC3E}">
        <p14:creationId xmlns:p14="http://schemas.microsoft.com/office/powerpoint/2010/main" val="10998090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Picture Placeholder 10"/>
          <p:cNvSpPr>
            <a:spLocks noGrp="1"/>
          </p:cNvSpPr>
          <p:nvPr>
            <p:ph type="pic" sz="quarter" idx="10" hasCustomPrompt="1"/>
          </p:nvPr>
        </p:nvSpPr>
        <p:spPr>
          <a:xfrm>
            <a:off x="0" y="-14162"/>
            <a:ext cx="9144000" cy="6156000"/>
          </a:xfrm>
          <a:blipFill>
            <a:blip r:embed="rId2" cstate="email">
              <a:extLst>
                <a:ext uri="{28A0092B-C50C-407E-A947-70E740481C1C}">
                  <a14:useLocalDpi xmlns:a14="http://schemas.microsoft.com/office/drawing/2010/main"/>
                </a:ext>
              </a:extLst>
            </a:blip>
            <a:srcRect/>
            <a:stretch>
              <a:fillRect/>
            </a:stretch>
          </a:blipFill>
        </p:spPr>
        <p:txBody>
          <a:bodyPr/>
          <a:lstStyle>
            <a:lvl1pPr marL="0" indent="0">
              <a:buNone/>
              <a:defRPr lang="en-GB" baseline="0" dirty="0" smtClean="0">
                <a:solidFill>
                  <a:schemeClr val="bg1"/>
                </a:solidFill>
              </a:defRPr>
            </a:lvl1pPr>
          </a:lstStyle>
          <a:p>
            <a:r>
              <a:rPr lang="en-GB" dirty="0" smtClean="0"/>
              <a:t>You may insert your own picture (Click icon to add picture), no line bordering picture. </a:t>
            </a:r>
            <a:endParaRPr lang="en-GB" dirty="0" smtClean="0">
              <a:latin typeface="Arial" panose="020B0604020202020204" pitchFamily="34" charset="0"/>
            </a:endParaRPr>
          </a:p>
        </p:txBody>
      </p:sp>
      <p:sp>
        <p:nvSpPr>
          <p:cNvPr id="2" name="Title 1"/>
          <p:cNvSpPr>
            <a:spLocks noGrp="1"/>
          </p:cNvSpPr>
          <p:nvPr>
            <p:ph type="title"/>
          </p:nvPr>
        </p:nvSpPr>
        <p:spPr>
          <a:xfrm>
            <a:off x="179511" y="4869160"/>
            <a:ext cx="8229600" cy="1143000"/>
          </a:xfrm>
        </p:spPr>
        <p:txBody>
          <a:bodyPr/>
          <a:lstStyle>
            <a:lvl1pPr algn="l">
              <a:defRPr b="1" cap="none" spc="0">
                <a:ln>
                  <a:noFill/>
                </a:ln>
                <a:solidFill>
                  <a:schemeClr val="bg1"/>
                </a:solidFill>
                <a:effectLst/>
                <a:latin typeface="+mj-lt"/>
              </a:defRPr>
            </a:lvl1pPr>
          </a:lstStyle>
          <a:p>
            <a:r>
              <a:rPr lang="en-US" smtClean="0"/>
              <a:t>Click to edit Master title style</a:t>
            </a:r>
            <a:endParaRPr lang="en-GB" dirty="0"/>
          </a:p>
        </p:txBody>
      </p:sp>
    </p:spTree>
    <p:extLst>
      <p:ext uri="{BB962C8B-B14F-4D97-AF65-F5344CB8AC3E}">
        <p14:creationId xmlns:p14="http://schemas.microsoft.com/office/powerpoint/2010/main" val="35306604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ur mission Slide">
    <p:spTree>
      <p:nvGrpSpPr>
        <p:cNvPr id="1" name=""/>
        <p:cNvGrpSpPr/>
        <p:nvPr/>
      </p:nvGrpSpPr>
      <p:grpSpPr>
        <a:xfrm>
          <a:off x="0" y="0"/>
          <a:ext cx="0" cy="0"/>
          <a:chOff x="0" y="0"/>
          <a:chExt cx="0" cy="0"/>
        </a:xfrm>
      </p:grpSpPr>
      <p:sp>
        <p:nvSpPr>
          <p:cNvPr id="7" name="Rectangle 6"/>
          <p:cNvSpPr/>
          <p:nvPr userDrawn="1"/>
        </p:nvSpPr>
        <p:spPr>
          <a:xfrm>
            <a:off x="0" y="2684435"/>
            <a:ext cx="9144000" cy="4173565"/>
          </a:xfrm>
          <a:prstGeom prst="rect">
            <a:avLst/>
          </a:prstGeom>
          <a:solidFill>
            <a:srgbClr val="78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79511" y="6452864"/>
            <a:ext cx="1949573" cy="276999"/>
          </a:xfrm>
          <a:prstGeom prst="rect">
            <a:avLst/>
          </a:prstGeom>
          <a:noFill/>
        </p:spPr>
        <p:txBody>
          <a:bodyPr wrap="none" rtlCol="0">
            <a:spAutoFit/>
          </a:bodyPr>
          <a:lstStyle/>
          <a:p>
            <a:pPr algn="r">
              <a:spcAft>
                <a:spcPts val="300"/>
              </a:spcAft>
            </a:pPr>
            <a:r>
              <a:rPr lang="en-GB" sz="1200" b="1" dirty="0" smtClean="0">
                <a:solidFill>
                  <a:schemeClr val="bg1"/>
                </a:solidFill>
              </a:rPr>
              <a:t>KNOWLEDGE FOR LIFE</a:t>
            </a:r>
            <a:endParaRPr lang="en-GB" sz="1200" b="1" dirty="0">
              <a:solidFill>
                <a:schemeClr val="bg1"/>
              </a:solidFill>
            </a:endParaRPr>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067206" y="6280157"/>
            <a:ext cx="733417" cy="448335"/>
          </a:xfrm>
          <a:prstGeom prst="rect">
            <a:avLst/>
          </a:prstGeom>
        </p:spPr>
      </p:pic>
      <p:sp>
        <p:nvSpPr>
          <p:cNvPr id="5" name="TextBox 4"/>
          <p:cNvSpPr txBox="1"/>
          <p:nvPr userDrawn="1"/>
        </p:nvSpPr>
        <p:spPr>
          <a:xfrm>
            <a:off x="437960" y="3602501"/>
            <a:ext cx="7154234" cy="3108543"/>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sz="2800" b="1" dirty="0" smtClean="0">
              <a:solidFill>
                <a:schemeClr val="bg1"/>
              </a:solidFill>
              <a:latin typeface="+mn-lt"/>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sz="2800" b="1" dirty="0" smtClean="0">
                <a:solidFill>
                  <a:schemeClr val="bg1"/>
                </a:solidFill>
                <a:latin typeface="+mn-lt"/>
              </a:rPr>
              <a:t>CABI is a not-for-profit international organization that improves people’s lives by providing information and applying scientific expertise to solve problems in agriculture and the environment</a:t>
            </a:r>
            <a:endParaRPr lang="en-GB" sz="2800" b="1" dirty="0" smtClean="0">
              <a:solidFill>
                <a:schemeClr val="bg1"/>
              </a:solidFill>
              <a:latin typeface="+mn-lt"/>
            </a:endParaRPr>
          </a:p>
          <a:p>
            <a:endParaRPr lang="en-GB" sz="2800" b="1" dirty="0">
              <a:solidFill>
                <a:schemeClr val="bg1"/>
              </a:solidFill>
              <a:latin typeface="+mn-lt"/>
            </a:endParaRPr>
          </a:p>
        </p:txBody>
      </p:sp>
      <p:sp>
        <p:nvSpPr>
          <p:cNvPr id="10" name="TextBox 9"/>
          <p:cNvSpPr txBox="1"/>
          <p:nvPr userDrawn="1"/>
        </p:nvSpPr>
        <p:spPr>
          <a:xfrm>
            <a:off x="386494" y="2924944"/>
            <a:ext cx="2800767" cy="1200329"/>
          </a:xfrm>
          <a:prstGeom prst="rect">
            <a:avLst/>
          </a:prstGeom>
          <a:noFill/>
        </p:spPr>
        <p:txBody>
          <a:bodyPr wrap="none" rtlCol="0">
            <a:spAutoFit/>
          </a:bodyPr>
          <a:lstStyle/>
          <a:p>
            <a:endParaRPr lang="en-GB" sz="3600" b="1" dirty="0" smtClean="0">
              <a:solidFill>
                <a:schemeClr val="bg1"/>
              </a:solidFill>
              <a:latin typeface="+mj-lt"/>
            </a:endParaRPr>
          </a:p>
          <a:p>
            <a:r>
              <a:rPr lang="en-GB" sz="3600" b="1" dirty="0" smtClean="0">
                <a:solidFill>
                  <a:schemeClr val="bg1"/>
                </a:solidFill>
                <a:latin typeface="+mj-lt"/>
              </a:rPr>
              <a:t>our mission</a:t>
            </a:r>
            <a:endParaRPr lang="en-GB" sz="3600" b="1" dirty="0">
              <a:solidFill>
                <a:schemeClr val="bg1"/>
              </a:solidFill>
              <a:latin typeface="+mj-lt"/>
            </a:endParaRPr>
          </a:p>
        </p:txBody>
      </p:sp>
      <p:sp>
        <p:nvSpPr>
          <p:cNvPr id="11" name="Rectangle 10"/>
          <p:cNvSpPr/>
          <p:nvPr userDrawn="1"/>
        </p:nvSpPr>
        <p:spPr>
          <a:xfrm>
            <a:off x="0" y="-18324"/>
            <a:ext cx="9144000" cy="3175625"/>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0479016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hat is CABI Slide">
    <p:spTree>
      <p:nvGrpSpPr>
        <p:cNvPr id="1" name=""/>
        <p:cNvGrpSpPr/>
        <p:nvPr/>
      </p:nvGrpSpPr>
      <p:grpSpPr>
        <a:xfrm>
          <a:off x="0" y="0"/>
          <a:ext cx="0" cy="0"/>
          <a:chOff x="0" y="0"/>
          <a:chExt cx="0" cy="0"/>
        </a:xfrm>
      </p:grpSpPr>
      <p:sp>
        <p:nvSpPr>
          <p:cNvPr id="7" name="Rectangle 6"/>
          <p:cNvSpPr/>
          <p:nvPr userDrawn="1"/>
        </p:nvSpPr>
        <p:spPr>
          <a:xfrm>
            <a:off x="0" y="2684435"/>
            <a:ext cx="9144000" cy="4173565"/>
          </a:xfrm>
          <a:prstGeom prst="rect">
            <a:avLst/>
          </a:prstGeom>
          <a:solidFill>
            <a:srgbClr val="78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userDrawn="1"/>
        </p:nvSpPr>
        <p:spPr>
          <a:xfrm>
            <a:off x="179511" y="6452864"/>
            <a:ext cx="1949573" cy="276999"/>
          </a:xfrm>
          <a:prstGeom prst="rect">
            <a:avLst/>
          </a:prstGeom>
          <a:noFill/>
        </p:spPr>
        <p:txBody>
          <a:bodyPr wrap="none" rtlCol="0">
            <a:spAutoFit/>
          </a:bodyPr>
          <a:lstStyle/>
          <a:p>
            <a:pPr algn="r">
              <a:spcAft>
                <a:spcPts val="300"/>
              </a:spcAft>
            </a:pPr>
            <a:r>
              <a:rPr lang="en-GB" sz="1200" b="1" dirty="0" smtClean="0">
                <a:solidFill>
                  <a:schemeClr val="bg1"/>
                </a:solidFill>
              </a:rPr>
              <a:t>KNOWLEDGE FOR LIFE</a:t>
            </a:r>
            <a:endParaRPr lang="en-GB" sz="1200" b="1" dirty="0">
              <a:solidFill>
                <a:schemeClr val="bg1"/>
              </a:solidFill>
            </a:endParaRPr>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067206" y="6280157"/>
            <a:ext cx="733417" cy="448335"/>
          </a:xfrm>
          <a:prstGeom prst="rect">
            <a:avLst/>
          </a:prstGeom>
        </p:spPr>
      </p:pic>
      <p:sp>
        <p:nvSpPr>
          <p:cNvPr id="4" name="TextBox 3"/>
          <p:cNvSpPr txBox="1"/>
          <p:nvPr userDrawn="1"/>
        </p:nvSpPr>
        <p:spPr>
          <a:xfrm>
            <a:off x="380442" y="3580643"/>
            <a:ext cx="6685129" cy="2677656"/>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en-GB" sz="2800" b="1" dirty="0" smtClean="0">
              <a:solidFill>
                <a:schemeClr val="bg1"/>
              </a:solidFill>
              <a:latin typeface="+mn-lt"/>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GB" sz="2800" b="1" dirty="0" smtClean="0">
              <a:solidFill>
                <a:schemeClr val="bg1"/>
              </a:solidFill>
              <a:latin typeface="+mn-lt"/>
            </a:endParaRPr>
          </a:p>
          <a:p>
            <a:pPr marL="0" marR="0" indent="0" algn="l" defTabSz="914400" rtl="0" eaLnBrk="1" fontAlgn="base" latinLnBrk="0" hangingPunct="1">
              <a:lnSpc>
                <a:spcPct val="100000"/>
              </a:lnSpc>
              <a:spcBef>
                <a:spcPct val="0"/>
              </a:spcBef>
              <a:spcAft>
                <a:spcPct val="0"/>
              </a:spcAft>
              <a:buClrTx/>
              <a:buSzTx/>
              <a:buFontTx/>
              <a:buNone/>
              <a:tabLst/>
              <a:defRPr/>
            </a:pPr>
            <a:r>
              <a:rPr lang="en-GB" sz="2800" b="1" dirty="0" smtClean="0">
                <a:solidFill>
                  <a:schemeClr val="bg1"/>
                </a:solidFill>
                <a:latin typeface="+mn-lt"/>
              </a:rPr>
              <a:t>CABI</a:t>
            </a:r>
            <a:r>
              <a:rPr lang="en-GB" sz="2800" dirty="0" smtClean="0">
                <a:solidFill>
                  <a:schemeClr val="bg1"/>
                </a:solidFill>
                <a:latin typeface="+mn-lt"/>
              </a:rPr>
              <a:t> </a:t>
            </a:r>
            <a:r>
              <a:rPr lang="en-GB" altLang="en-US" sz="2800" b="1" dirty="0" smtClean="0">
                <a:solidFill>
                  <a:schemeClr val="bg1"/>
                </a:solidFill>
                <a:latin typeface="+mn-lt"/>
              </a:rPr>
              <a:t>is a not-for-profit science-based development and information organization </a:t>
            </a:r>
          </a:p>
          <a:p>
            <a:r>
              <a:rPr lang="en-GB" sz="2800" dirty="0" smtClean="0">
                <a:solidFill>
                  <a:schemeClr val="bg1"/>
                </a:solidFill>
                <a:latin typeface="+mn-lt"/>
              </a:rPr>
              <a:t> </a:t>
            </a:r>
            <a:endParaRPr lang="en-GB" sz="2800" dirty="0">
              <a:solidFill>
                <a:schemeClr val="bg1"/>
              </a:solidFill>
              <a:latin typeface="+mn-lt"/>
            </a:endParaRPr>
          </a:p>
        </p:txBody>
      </p:sp>
      <p:sp>
        <p:nvSpPr>
          <p:cNvPr id="5" name="TextBox 4"/>
          <p:cNvSpPr txBox="1"/>
          <p:nvPr userDrawn="1"/>
        </p:nvSpPr>
        <p:spPr>
          <a:xfrm>
            <a:off x="386494" y="2924944"/>
            <a:ext cx="3288080" cy="1200329"/>
          </a:xfrm>
          <a:prstGeom prst="rect">
            <a:avLst/>
          </a:prstGeom>
          <a:noFill/>
        </p:spPr>
        <p:txBody>
          <a:bodyPr wrap="none" rtlCol="0">
            <a:spAutoFit/>
          </a:bodyPr>
          <a:lstStyle/>
          <a:p>
            <a:endParaRPr lang="en-GB" sz="3600" b="1" dirty="0" smtClean="0">
              <a:solidFill>
                <a:schemeClr val="bg1"/>
              </a:solidFill>
              <a:latin typeface="+mj-lt"/>
            </a:endParaRPr>
          </a:p>
          <a:p>
            <a:r>
              <a:rPr lang="en-GB" sz="3600" b="1" dirty="0" smtClean="0">
                <a:solidFill>
                  <a:schemeClr val="bg1"/>
                </a:solidFill>
                <a:latin typeface="+mj-lt"/>
              </a:rPr>
              <a:t>what is CABI?</a:t>
            </a:r>
            <a:endParaRPr lang="en-GB" sz="3600" b="1" dirty="0">
              <a:solidFill>
                <a:schemeClr val="bg1"/>
              </a:solidFill>
              <a:latin typeface="+mj-lt"/>
            </a:endParaRPr>
          </a:p>
        </p:txBody>
      </p:sp>
      <p:sp>
        <p:nvSpPr>
          <p:cNvPr id="13" name="Rectangle 12"/>
          <p:cNvSpPr/>
          <p:nvPr userDrawn="1"/>
        </p:nvSpPr>
        <p:spPr>
          <a:xfrm>
            <a:off x="0" y="-18324"/>
            <a:ext cx="9144000" cy="3175625"/>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427943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hat does CABI do Slide">
    <p:spTree>
      <p:nvGrpSpPr>
        <p:cNvPr id="1" name=""/>
        <p:cNvGrpSpPr/>
        <p:nvPr/>
      </p:nvGrpSpPr>
      <p:grpSpPr>
        <a:xfrm>
          <a:off x="0" y="0"/>
          <a:ext cx="0" cy="0"/>
          <a:chOff x="0" y="0"/>
          <a:chExt cx="0" cy="0"/>
        </a:xfrm>
      </p:grpSpPr>
      <p:sp>
        <p:nvSpPr>
          <p:cNvPr id="7" name="Rectangle 6"/>
          <p:cNvSpPr/>
          <p:nvPr userDrawn="1"/>
        </p:nvSpPr>
        <p:spPr>
          <a:xfrm>
            <a:off x="-19874" y="2684435"/>
            <a:ext cx="9163873" cy="4173565"/>
          </a:xfrm>
          <a:prstGeom prst="rect">
            <a:avLst/>
          </a:prstGeom>
          <a:solidFill>
            <a:srgbClr val="78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79511" y="6452864"/>
            <a:ext cx="1949573" cy="276999"/>
          </a:xfrm>
          <a:prstGeom prst="rect">
            <a:avLst/>
          </a:prstGeom>
          <a:noFill/>
        </p:spPr>
        <p:txBody>
          <a:bodyPr wrap="none" rtlCol="0">
            <a:spAutoFit/>
          </a:bodyPr>
          <a:lstStyle/>
          <a:p>
            <a:pPr algn="r">
              <a:spcAft>
                <a:spcPts val="300"/>
              </a:spcAft>
            </a:pPr>
            <a:r>
              <a:rPr lang="en-GB" sz="1200" b="1" dirty="0" smtClean="0">
                <a:solidFill>
                  <a:schemeClr val="bg1"/>
                </a:solidFill>
              </a:rPr>
              <a:t>KNOWLEDGE FOR LIFE</a:t>
            </a:r>
            <a:endParaRPr lang="en-GB" sz="1200" b="1" dirty="0">
              <a:solidFill>
                <a:schemeClr val="bg1"/>
              </a:solidFill>
            </a:endParaRPr>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067206" y="6280157"/>
            <a:ext cx="733417" cy="448335"/>
          </a:xfrm>
          <a:prstGeom prst="rect">
            <a:avLst/>
          </a:prstGeom>
        </p:spPr>
      </p:pic>
      <p:sp>
        <p:nvSpPr>
          <p:cNvPr id="12" name="TextBox 11"/>
          <p:cNvSpPr txBox="1"/>
          <p:nvPr userDrawn="1"/>
        </p:nvSpPr>
        <p:spPr>
          <a:xfrm>
            <a:off x="380442" y="3580643"/>
            <a:ext cx="6685129" cy="3108543"/>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en-GB" sz="2800" b="1" dirty="0" smtClean="0">
              <a:solidFill>
                <a:schemeClr val="bg1"/>
              </a:solidFill>
              <a:latin typeface="+mn-lt"/>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GB" sz="2800" b="1" dirty="0" smtClean="0">
              <a:solidFill>
                <a:schemeClr val="bg1"/>
              </a:solidFill>
              <a:latin typeface="+mn-lt"/>
            </a:endParaRPr>
          </a:p>
          <a:p>
            <a:pPr marL="0" marR="0" indent="0" algn="l" defTabSz="914400" rtl="0" eaLnBrk="1" fontAlgn="base" latinLnBrk="0" hangingPunct="1">
              <a:lnSpc>
                <a:spcPct val="100000"/>
              </a:lnSpc>
              <a:spcBef>
                <a:spcPct val="0"/>
              </a:spcBef>
              <a:spcAft>
                <a:spcPct val="0"/>
              </a:spcAft>
              <a:buClrTx/>
              <a:buSzTx/>
              <a:buFontTx/>
              <a:buNone/>
              <a:tabLst/>
              <a:defRPr/>
            </a:pPr>
            <a:r>
              <a:rPr lang="en-GB" sz="2800" b="1" dirty="0" smtClean="0">
                <a:solidFill>
                  <a:schemeClr val="bg1"/>
                </a:solidFill>
                <a:latin typeface="+mn-lt"/>
              </a:rPr>
              <a:t>CABI addresses issues of global concern such as food security, through science, information and communication</a:t>
            </a:r>
          </a:p>
          <a:p>
            <a:r>
              <a:rPr lang="en-GB" sz="2800" dirty="0" smtClean="0">
                <a:solidFill>
                  <a:schemeClr val="bg1"/>
                </a:solidFill>
                <a:latin typeface="+mn-lt"/>
              </a:rPr>
              <a:t> </a:t>
            </a:r>
            <a:endParaRPr lang="en-GB" sz="2800" dirty="0">
              <a:solidFill>
                <a:schemeClr val="bg1"/>
              </a:solidFill>
              <a:latin typeface="+mn-lt"/>
            </a:endParaRPr>
          </a:p>
        </p:txBody>
      </p:sp>
      <p:sp>
        <p:nvSpPr>
          <p:cNvPr id="13" name="TextBox 12"/>
          <p:cNvSpPr txBox="1"/>
          <p:nvPr userDrawn="1"/>
        </p:nvSpPr>
        <p:spPr>
          <a:xfrm>
            <a:off x="386494" y="2924944"/>
            <a:ext cx="4673074" cy="1200329"/>
          </a:xfrm>
          <a:prstGeom prst="rect">
            <a:avLst/>
          </a:prstGeom>
          <a:noFill/>
        </p:spPr>
        <p:txBody>
          <a:bodyPr wrap="none" rtlCol="0">
            <a:spAutoFit/>
          </a:bodyPr>
          <a:lstStyle/>
          <a:p>
            <a:endParaRPr lang="en-GB" sz="3600" b="1" dirty="0" smtClean="0">
              <a:solidFill>
                <a:schemeClr val="bg1"/>
              </a:solidFill>
              <a:latin typeface="+mj-lt"/>
            </a:endParaRPr>
          </a:p>
          <a:p>
            <a:r>
              <a:rPr lang="en-GB" sz="3600" b="1" dirty="0" smtClean="0">
                <a:solidFill>
                  <a:schemeClr val="bg1"/>
                </a:solidFill>
                <a:latin typeface="+mj-lt"/>
              </a:rPr>
              <a:t>what does CABI do?</a:t>
            </a:r>
            <a:endParaRPr lang="en-GB" sz="3600" b="1" dirty="0">
              <a:solidFill>
                <a:schemeClr val="bg1"/>
              </a:solidFill>
              <a:latin typeface="+mj-lt"/>
            </a:endParaRPr>
          </a:p>
        </p:txBody>
      </p:sp>
      <p:sp>
        <p:nvSpPr>
          <p:cNvPr id="15" name="Rectangle 14"/>
          <p:cNvSpPr/>
          <p:nvPr userDrawn="1"/>
        </p:nvSpPr>
        <p:spPr>
          <a:xfrm>
            <a:off x="-19874" y="-171400"/>
            <a:ext cx="9163874" cy="3328702"/>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527618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ABI in Brief">
    <p:spTree>
      <p:nvGrpSpPr>
        <p:cNvPr id="1" name=""/>
        <p:cNvGrpSpPr/>
        <p:nvPr/>
      </p:nvGrpSpPr>
      <p:grpSpPr>
        <a:xfrm>
          <a:off x="0" y="0"/>
          <a:ext cx="0" cy="0"/>
          <a:chOff x="0" y="0"/>
          <a:chExt cx="0" cy="0"/>
        </a:xfrm>
      </p:grpSpPr>
      <p:sp>
        <p:nvSpPr>
          <p:cNvPr id="4" name="Rectangle 3"/>
          <p:cNvSpPr/>
          <p:nvPr userDrawn="1"/>
        </p:nvSpPr>
        <p:spPr>
          <a:xfrm>
            <a:off x="3419871" y="1484784"/>
            <a:ext cx="5472607" cy="4401205"/>
          </a:xfrm>
          <a:prstGeom prst="rect">
            <a:avLst/>
          </a:prstGeom>
        </p:spPr>
        <p:txBody>
          <a:bodyPr wrap="square">
            <a:spAutoFit/>
          </a:bodyPr>
          <a:lstStyle/>
          <a:p>
            <a:pPr marL="342900" indent="-342900">
              <a:buClr>
                <a:schemeClr val="bg2"/>
              </a:buClr>
              <a:buFont typeface="Arial" panose="020B0604020202020204" pitchFamily="34" charset="0"/>
              <a:buChar char="●"/>
            </a:pPr>
            <a:r>
              <a:rPr lang="en-GB" sz="2000" b="1" dirty="0" smtClean="0">
                <a:solidFill>
                  <a:schemeClr val="bg2"/>
                </a:solidFill>
              </a:rPr>
              <a:t>Not-for-profit</a:t>
            </a:r>
            <a:r>
              <a:rPr lang="en-GB" sz="2000" dirty="0" smtClean="0"/>
              <a:t> </a:t>
            </a:r>
            <a:r>
              <a:rPr lang="en-GB" sz="2000" dirty="0" smtClean="0">
                <a:solidFill>
                  <a:srgbClr val="000000"/>
                </a:solidFill>
              </a:rPr>
              <a:t>intergovernmental organisation established in </a:t>
            </a:r>
            <a:r>
              <a:rPr lang="en-GB" sz="2000" b="1" dirty="0" smtClean="0">
                <a:solidFill>
                  <a:schemeClr val="bg2"/>
                </a:solidFill>
              </a:rPr>
              <a:t>1910</a:t>
            </a:r>
            <a:r>
              <a:rPr lang="en-GB" sz="2000" dirty="0" smtClean="0"/>
              <a:t> </a:t>
            </a:r>
            <a:r>
              <a:rPr lang="en-GB" sz="2000" dirty="0" smtClean="0">
                <a:solidFill>
                  <a:srgbClr val="000000"/>
                </a:solidFill>
              </a:rPr>
              <a:t>by a UN treaty</a:t>
            </a:r>
          </a:p>
          <a:p>
            <a:pPr marL="342900" indent="-342900">
              <a:buClr>
                <a:schemeClr val="bg2"/>
              </a:buClr>
              <a:buFont typeface="Arial" panose="020B0604020202020204" pitchFamily="34" charset="0"/>
              <a:buChar char="●"/>
            </a:pPr>
            <a:r>
              <a:rPr lang="en-GB" sz="2000" dirty="0" smtClean="0">
                <a:solidFill>
                  <a:srgbClr val="000000"/>
                </a:solidFill>
              </a:rPr>
              <a:t>Provides scientific expertise and information about </a:t>
            </a:r>
            <a:r>
              <a:rPr lang="en-GB" sz="2000" b="1" dirty="0" smtClean="0">
                <a:solidFill>
                  <a:schemeClr val="bg2"/>
                </a:solidFill>
              </a:rPr>
              <a:t>agriculture</a:t>
            </a:r>
            <a:r>
              <a:rPr lang="en-GB" sz="2000" dirty="0" smtClean="0"/>
              <a:t> </a:t>
            </a:r>
            <a:r>
              <a:rPr lang="en-GB" sz="2000" dirty="0" smtClean="0">
                <a:solidFill>
                  <a:srgbClr val="000000"/>
                </a:solidFill>
              </a:rPr>
              <a:t>and the </a:t>
            </a:r>
            <a:r>
              <a:rPr lang="en-GB" sz="2000" b="1" dirty="0" smtClean="0">
                <a:solidFill>
                  <a:schemeClr val="bg2"/>
                </a:solidFill>
              </a:rPr>
              <a:t>environment</a:t>
            </a:r>
          </a:p>
          <a:p>
            <a:pPr marL="342900" indent="-342900">
              <a:buClr>
                <a:schemeClr val="bg2"/>
              </a:buClr>
              <a:buFont typeface="Arial" panose="020B0604020202020204" pitchFamily="34" charset="0"/>
              <a:buChar char="●"/>
            </a:pPr>
            <a:r>
              <a:rPr lang="en-GB" sz="2000" dirty="0" smtClean="0">
                <a:solidFill>
                  <a:srgbClr val="000000"/>
                </a:solidFill>
              </a:rPr>
              <a:t>Expertise in: scientific publishing and international development</a:t>
            </a:r>
          </a:p>
          <a:p>
            <a:pPr marL="342900" indent="-342900">
              <a:buClr>
                <a:schemeClr val="bg2"/>
              </a:buClr>
              <a:buFont typeface="Arial" panose="020B0604020202020204" pitchFamily="34" charset="0"/>
              <a:buChar char="●"/>
            </a:pPr>
            <a:r>
              <a:rPr lang="en-GB" sz="2000" dirty="0" smtClean="0">
                <a:solidFill>
                  <a:srgbClr val="000000"/>
                </a:solidFill>
              </a:rPr>
              <a:t>Owned by</a:t>
            </a:r>
            <a:r>
              <a:rPr lang="en-GB" sz="2000" dirty="0" smtClean="0"/>
              <a:t> </a:t>
            </a:r>
            <a:r>
              <a:rPr lang="en-GB" sz="2000" b="1" dirty="0" smtClean="0">
                <a:solidFill>
                  <a:schemeClr val="bg2"/>
                </a:solidFill>
              </a:rPr>
              <a:t>48 member countries</a:t>
            </a:r>
          </a:p>
          <a:p>
            <a:pPr marL="342900" indent="-342900">
              <a:buClr>
                <a:schemeClr val="bg2"/>
              </a:buClr>
              <a:buFont typeface="Arial" panose="020B0604020202020204" pitchFamily="34" charset="0"/>
              <a:buChar char="●"/>
            </a:pPr>
            <a:r>
              <a:rPr lang="en-GB" sz="2000" b="1" dirty="0" smtClean="0">
                <a:solidFill>
                  <a:schemeClr val="bg2"/>
                </a:solidFill>
              </a:rPr>
              <a:t>400 staff worldwide </a:t>
            </a:r>
            <a:r>
              <a:rPr lang="en-GB" sz="2000" dirty="0" smtClean="0">
                <a:solidFill>
                  <a:srgbClr val="000000"/>
                </a:solidFill>
              </a:rPr>
              <a:t>in 21 locations</a:t>
            </a:r>
          </a:p>
          <a:p>
            <a:pPr marL="342900" indent="-342900">
              <a:buClr>
                <a:schemeClr val="bg2"/>
              </a:buClr>
              <a:buFont typeface="Arial" panose="020B0604020202020204" pitchFamily="34" charset="0"/>
              <a:buChar char="●"/>
            </a:pPr>
            <a:r>
              <a:rPr lang="en-GB" sz="2000" dirty="0" smtClean="0">
                <a:solidFill>
                  <a:srgbClr val="000000"/>
                </a:solidFill>
              </a:rPr>
              <a:t>Annual turn-over</a:t>
            </a:r>
            <a:r>
              <a:rPr lang="en-GB" sz="2000" dirty="0" smtClean="0"/>
              <a:t> </a:t>
            </a:r>
            <a:r>
              <a:rPr lang="en-GB" sz="2000" b="1" dirty="0" smtClean="0">
                <a:solidFill>
                  <a:schemeClr val="bg2"/>
                </a:solidFill>
              </a:rPr>
              <a:t>£28m </a:t>
            </a:r>
            <a:r>
              <a:rPr lang="en-GB" sz="2000" dirty="0" smtClean="0">
                <a:solidFill>
                  <a:srgbClr val="000000"/>
                </a:solidFill>
              </a:rPr>
              <a:t>(2013)</a:t>
            </a:r>
          </a:p>
          <a:p>
            <a:pPr marL="342900" indent="-342900">
              <a:buClr>
                <a:schemeClr val="bg2"/>
              </a:buClr>
              <a:buFont typeface="Arial" panose="020B0604020202020204" pitchFamily="34" charset="0"/>
              <a:buChar char="●"/>
            </a:pPr>
            <a:r>
              <a:rPr lang="en-GB" sz="2000" dirty="0" smtClean="0">
                <a:solidFill>
                  <a:srgbClr val="000000"/>
                </a:solidFill>
              </a:rPr>
              <a:t>Compliant with requirements for</a:t>
            </a:r>
            <a:r>
              <a:rPr lang="en-GB" sz="2000" dirty="0" smtClean="0"/>
              <a:t> </a:t>
            </a:r>
            <a:r>
              <a:rPr lang="en-GB" sz="2000" b="1" dirty="0" smtClean="0">
                <a:solidFill>
                  <a:schemeClr val="bg2"/>
                </a:solidFill>
              </a:rPr>
              <a:t>Joint Management</a:t>
            </a:r>
            <a:r>
              <a:rPr lang="en-GB" sz="2000" dirty="0" smtClean="0"/>
              <a:t> </a:t>
            </a:r>
            <a:r>
              <a:rPr lang="en-GB" sz="2000" dirty="0" smtClean="0">
                <a:solidFill>
                  <a:srgbClr val="000000"/>
                </a:solidFill>
              </a:rPr>
              <a:t>of strategic EC programmes, following successful 4-pillar audit in 2011</a:t>
            </a:r>
          </a:p>
        </p:txBody>
      </p:sp>
      <p:sp>
        <p:nvSpPr>
          <p:cNvPr id="5" name="Rectangle 4"/>
          <p:cNvSpPr/>
          <p:nvPr userDrawn="1"/>
        </p:nvSpPr>
        <p:spPr>
          <a:xfrm>
            <a:off x="3419871" y="450850"/>
            <a:ext cx="2400016" cy="523220"/>
          </a:xfrm>
          <a:prstGeom prst="rect">
            <a:avLst/>
          </a:prstGeom>
        </p:spPr>
        <p:txBody>
          <a:bodyPr wrap="none">
            <a:spAutoFit/>
          </a:bodyPr>
          <a:lstStyle/>
          <a:p>
            <a:r>
              <a:rPr lang="en-GB" sz="2800" b="1" dirty="0" smtClean="0"/>
              <a:t>CABI in Brief</a:t>
            </a:r>
            <a:endParaRPr lang="en-GB" sz="2800" b="1" dirty="0"/>
          </a:p>
        </p:txBody>
      </p:sp>
      <p:sp>
        <p:nvSpPr>
          <p:cNvPr id="6" name="Rectangle 5"/>
          <p:cNvSpPr/>
          <p:nvPr userDrawn="1"/>
        </p:nvSpPr>
        <p:spPr>
          <a:xfrm>
            <a:off x="0" y="-12184"/>
            <a:ext cx="3132138" cy="6142051"/>
          </a:xfrm>
          <a:prstGeom prst="rect">
            <a:avLst/>
          </a:prstGeom>
          <a:blipFill>
            <a:blip r:embed="rId2" cstate="email">
              <a:extLst>
                <a:ext uri="{28A0092B-C50C-407E-A947-70E740481C1C}">
                  <a14:useLocalDpi xmlns:a14="http://schemas.microsoft.com/office/drawing/2010/main"/>
                </a:ext>
              </a:extLst>
            </a:blip>
            <a:srcRect/>
            <a:stretch>
              <a:fillRect t="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069032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mber Countries">
    <p:spTree>
      <p:nvGrpSpPr>
        <p:cNvPr id="1" name=""/>
        <p:cNvGrpSpPr/>
        <p:nvPr/>
      </p:nvGrpSpPr>
      <p:grpSpPr>
        <a:xfrm>
          <a:off x="0" y="0"/>
          <a:ext cx="0" cy="0"/>
          <a:chOff x="0" y="0"/>
          <a:chExt cx="0" cy="0"/>
        </a:xfrm>
      </p:grpSpPr>
      <p:sp>
        <p:nvSpPr>
          <p:cNvPr id="3" name="TextBox 2"/>
          <p:cNvSpPr txBox="1"/>
          <p:nvPr userDrawn="1"/>
        </p:nvSpPr>
        <p:spPr>
          <a:xfrm>
            <a:off x="179512" y="5503234"/>
            <a:ext cx="3708066" cy="492443"/>
          </a:xfrm>
          <a:prstGeom prst="rect">
            <a:avLst/>
          </a:prstGeom>
          <a:noFill/>
        </p:spPr>
        <p:txBody>
          <a:bodyPr wrap="none" rtlCol="0">
            <a:spAutoFit/>
          </a:bodyPr>
          <a:lstStyle/>
          <a:p>
            <a:r>
              <a:rPr lang="en-GB" sz="2600" b="1" dirty="0" smtClean="0">
                <a:solidFill>
                  <a:srgbClr val="4C4C4C"/>
                </a:solidFill>
              </a:rPr>
              <a:t>our member countries</a:t>
            </a:r>
            <a:endParaRPr lang="en-GB" sz="2600" b="1" dirty="0">
              <a:solidFill>
                <a:srgbClr val="4C4C4C"/>
              </a:solidFill>
            </a:endParaRPr>
          </a:p>
        </p:txBody>
      </p:sp>
      <p:grpSp>
        <p:nvGrpSpPr>
          <p:cNvPr id="6" name="Group 5"/>
          <p:cNvGrpSpPr>
            <a:grpSpLocks/>
          </p:cNvGrpSpPr>
          <p:nvPr userDrawn="1"/>
        </p:nvGrpSpPr>
        <p:grpSpPr bwMode="auto">
          <a:xfrm>
            <a:off x="295262" y="366620"/>
            <a:ext cx="8559106" cy="4999038"/>
            <a:chOff x="341530" y="1583795"/>
            <a:chExt cx="8439487" cy="5000170"/>
          </a:xfrm>
        </p:grpSpPr>
        <p:grpSp>
          <p:nvGrpSpPr>
            <p:cNvPr id="7" name="Group 88"/>
            <p:cNvGrpSpPr>
              <a:grpSpLocks/>
            </p:cNvGrpSpPr>
            <p:nvPr/>
          </p:nvGrpSpPr>
          <p:grpSpPr bwMode="auto">
            <a:xfrm>
              <a:off x="341531" y="1583795"/>
              <a:ext cx="8429306" cy="720781"/>
              <a:chOff x="335436" y="1455048"/>
              <a:chExt cx="8429306" cy="720781"/>
            </a:xfrm>
          </p:grpSpPr>
          <p:sp>
            <p:nvSpPr>
              <p:cNvPr id="58" name="TextBox 138"/>
              <p:cNvSpPr txBox="1">
                <a:spLocks noChangeArrowheads="1"/>
              </p:cNvSpPr>
              <p:nvPr/>
            </p:nvSpPr>
            <p:spPr bwMode="auto">
              <a:xfrm>
                <a:off x="335436" y="1898830"/>
                <a:ext cx="84293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28800" rIns="0" bIns="0"/>
              <a:lstStyle>
                <a:lvl1pPr eaLnBrk="0" hangingPunct="0">
                  <a:spcBef>
                    <a:spcPct val="20000"/>
                  </a:spcBef>
                  <a:defRPr sz="2400">
                    <a:solidFill>
                      <a:schemeClr val="tx1"/>
                    </a:solidFill>
                    <a:latin typeface="Arial" charset="0"/>
                  </a:defRPr>
                </a:lvl1pPr>
                <a:lvl2pPr marL="742950" indent="-285750" eaLnBrk="0" hangingPunct="0">
                  <a:buClr>
                    <a:schemeClr val="bg2"/>
                  </a:buClr>
                  <a:buSzPct val="75000"/>
                  <a:buFont typeface="Arial" charset="0"/>
                  <a:buChar char="●"/>
                  <a:defRPr sz="2400">
                    <a:solidFill>
                      <a:schemeClr val="tx1"/>
                    </a:solidFill>
                    <a:latin typeface="Arial" charset="0"/>
                  </a:defRPr>
                </a:lvl2pPr>
                <a:lvl3pPr marL="1143000" indent="-228600" eaLnBrk="0" hangingPunct="0">
                  <a:buClr>
                    <a:schemeClr val="bg2"/>
                  </a:buClr>
                  <a:buSzPct val="75000"/>
                  <a:buFont typeface="Arial" charset="0"/>
                  <a:buChar char="●"/>
                  <a:defRPr sz="2400">
                    <a:solidFill>
                      <a:schemeClr val="tx1"/>
                    </a:solidFill>
                    <a:latin typeface="Arial" charset="0"/>
                  </a:defRPr>
                </a:lvl3pPr>
                <a:lvl4pPr marL="1600200" indent="-228600" eaLnBrk="0" hangingPunct="0">
                  <a:buClr>
                    <a:schemeClr val="bg2"/>
                  </a:buClr>
                  <a:buSzPct val="75000"/>
                  <a:buFont typeface="Arial" charset="0"/>
                  <a:buChar char="●"/>
                  <a:defRPr sz="2400">
                    <a:solidFill>
                      <a:schemeClr val="tx1"/>
                    </a:solidFill>
                    <a:latin typeface="Arial" charset="0"/>
                  </a:defRPr>
                </a:lvl4pPr>
                <a:lvl5pPr marL="2057400" indent="-228600" eaLnBrk="0" hangingPunct="0">
                  <a:buClr>
                    <a:schemeClr val="bg2"/>
                  </a:buClr>
                  <a:buSzPct val="75000"/>
                  <a:buFont typeface="Arial" charset="0"/>
                  <a:buChar char="●"/>
                  <a:defRPr sz="2400">
                    <a:solidFill>
                      <a:schemeClr val="tx1"/>
                    </a:solidFill>
                    <a:latin typeface="Arial" charset="0"/>
                  </a:defRPr>
                </a:lvl5pPr>
                <a:lvl6pPr marL="25146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6pPr>
                <a:lvl7pPr marL="29718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7pPr>
                <a:lvl8pPr marL="34290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8pPr>
                <a:lvl9pPr marL="38862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9pPr>
              </a:lstStyle>
              <a:p>
                <a:pPr eaLnBrk="1" hangingPunct="1">
                  <a:spcBef>
                    <a:spcPct val="0"/>
                  </a:spcBef>
                </a:pPr>
                <a:r>
                  <a:rPr lang="en-GB" altLang="en-US" sz="900" dirty="0">
                    <a:solidFill>
                      <a:srgbClr val="262626"/>
                    </a:solidFill>
                  </a:rPr>
                  <a:t>       Anguilla                      Australia               The Bahamas              Bangladesh                Bermuda                   Botswana                British Virgin                   Brunei</a:t>
                </a:r>
                <a:br>
                  <a:rPr lang="en-GB" altLang="en-US" sz="900" dirty="0">
                    <a:solidFill>
                      <a:srgbClr val="262626"/>
                    </a:solidFill>
                  </a:rPr>
                </a:br>
                <a:r>
                  <a:rPr lang="en-GB" altLang="en-US" sz="900" dirty="0">
                    <a:solidFill>
                      <a:srgbClr val="262626"/>
                    </a:solidFill>
                  </a:rPr>
                  <a:t>                                                                                                                                                                                                                   Islands                     Darussalam</a:t>
                </a:r>
              </a:p>
            </p:txBody>
          </p:sp>
          <p:pic>
            <p:nvPicPr>
              <p:cNvPr id="59" name="Picture 58"/>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35435" y="1458224"/>
                <a:ext cx="884272" cy="433486"/>
              </a:xfrm>
              <a:prstGeom prst="rect">
                <a:avLst/>
              </a:prstGeom>
              <a:ln w="9525">
                <a:solidFill>
                  <a:schemeClr val="tx1">
                    <a:lumMod val="75000"/>
                    <a:lumOff val="25000"/>
                  </a:schemeClr>
                </a:solidFill>
              </a:ln>
            </p:spPr>
          </p:pic>
          <p:pic>
            <p:nvPicPr>
              <p:cNvPr id="60" name="Picture 59"/>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21328" y="1458224"/>
                <a:ext cx="884272" cy="433486"/>
              </a:xfrm>
              <a:prstGeom prst="rect">
                <a:avLst/>
              </a:prstGeom>
              <a:ln w="9525">
                <a:solidFill>
                  <a:schemeClr val="tx1">
                    <a:lumMod val="75000"/>
                    <a:lumOff val="25000"/>
                  </a:schemeClr>
                </a:solidFill>
              </a:ln>
            </p:spPr>
          </p:pic>
          <p:pic>
            <p:nvPicPr>
              <p:cNvPr id="61" name="Picture 60"/>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499284" y="1458224"/>
                <a:ext cx="877923" cy="433486"/>
              </a:xfrm>
              <a:prstGeom prst="rect">
                <a:avLst/>
              </a:prstGeom>
              <a:ln w="9525">
                <a:solidFill>
                  <a:schemeClr val="tx1">
                    <a:lumMod val="75000"/>
                    <a:lumOff val="25000"/>
                  </a:schemeClr>
                </a:solidFill>
              </a:ln>
            </p:spPr>
          </p:pic>
          <p:pic>
            <p:nvPicPr>
              <p:cNvPr id="62" name="Picture 61"/>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601053" y="1455048"/>
                <a:ext cx="877923" cy="433486"/>
              </a:xfrm>
              <a:prstGeom prst="rect">
                <a:avLst/>
              </a:prstGeom>
              <a:ln w="9525">
                <a:solidFill>
                  <a:schemeClr val="tx1">
                    <a:lumMod val="75000"/>
                    <a:lumOff val="25000"/>
                  </a:schemeClr>
                </a:solidFill>
              </a:ln>
            </p:spPr>
          </p:pic>
          <p:pic>
            <p:nvPicPr>
              <p:cNvPr id="63" name="Picture 62"/>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658370" y="1458224"/>
                <a:ext cx="876335" cy="433486"/>
              </a:xfrm>
              <a:prstGeom prst="rect">
                <a:avLst/>
              </a:prstGeom>
              <a:ln w="9525">
                <a:solidFill>
                  <a:schemeClr val="tx1">
                    <a:lumMod val="75000"/>
                    <a:lumOff val="25000"/>
                  </a:schemeClr>
                </a:solidFill>
              </a:ln>
            </p:spPr>
          </p:pic>
          <p:pic>
            <p:nvPicPr>
              <p:cNvPr id="64" name="Picture 63"/>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742676" y="1458224"/>
                <a:ext cx="884272" cy="433486"/>
              </a:xfrm>
              <a:prstGeom prst="rect">
                <a:avLst/>
              </a:prstGeom>
              <a:ln w="9525">
                <a:solidFill>
                  <a:schemeClr val="tx1">
                    <a:lumMod val="75000"/>
                    <a:lumOff val="25000"/>
                  </a:schemeClr>
                </a:solidFill>
              </a:ln>
            </p:spPr>
          </p:pic>
          <p:pic>
            <p:nvPicPr>
              <p:cNvPr id="65" name="Picture 6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814281" y="1458224"/>
                <a:ext cx="877923" cy="427135"/>
              </a:xfrm>
              <a:prstGeom prst="rect">
                <a:avLst/>
              </a:prstGeom>
              <a:ln w="9525">
                <a:solidFill>
                  <a:schemeClr val="tx1">
                    <a:lumMod val="75000"/>
                    <a:lumOff val="25000"/>
                  </a:schemeClr>
                </a:solidFill>
              </a:ln>
            </p:spPr>
          </p:pic>
          <p:pic>
            <p:nvPicPr>
              <p:cNvPr id="66" name="Picture 65"/>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7881124" y="1458224"/>
                <a:ext cx="884273" cy="433486"/>
              </a:xfrm>
              <a:prstGeom prst="rect">
                <a:avLst/>
              </a:prstGeom>
              <a:ln w="9525">
                <a:solidFill>
                  <a:schemeClr val="tx1">
                    <a:lumMod val="75000"/>
                    <a:lumOff val="25000"/>
                  </a:schemeClr>
                </a:solidFill>
              </a:ln>
            </p:spPr>
          </p:pic>
        </p:grpSp>
        <p:grpSp>
          <p:nvGrpSpPr>
            <p:cNvPr id="8" name="Group 90"/>
            <p:cNvGrpSpPr>
              <a:grpSpLocks/>
            </p:cNvGrpSpPr>
            <p:nvPr/>
          </p:nvGrpSpPr>
          <p:grpSpPr bwMode="auto">
            <a:xfrm>
              <a:off x="347625" y="4156342"/>
              <a:ext cx="8433392" cy="713519"/>
              <a:chOff x="341530" y="4027595"/>
              <a:chExt cx="8433392" cy="713519"/>
            </a:xfrm>
          </p:grpSpPr>
          <p:sp>
            <p:nvSpPr>
              <p:cNvPr id="49" name="TextBox 120"/>
              <p:cNvSpPr txBox="1">
                <a:spLocks noChangeArrowheads="1"/>
              </p:cNvSpPr>
              <p:nvPr/>
            </p:nvSpPr>
            <p:spPr bwMode="auto">
              <a:xfrm>
                <a:off x="341530" y="4464115"/>
                <a:ext cx="843339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28800" rIns="0" bIns="0"/>
              <a:lstStyle>
                <a:lvl1pPr eaLnBrk="0" hangingPunct="0">
                  <a:spcBef>
                    <a:spcPct val="20000"/>
                  </a:spcBef>
                  <a:defRPr sz="2400">
                    <a:solidFill>
                      <a:schemeClr val="tx1"/>
                    </a:solidFill>
                    <a:latin typeface="Arial" charset="0"/>
                  </a:defRPr>
                </a:lvl1pPr>
                <a:lvl2pPr marL="742950" indent="-285750" eaLnBrk="0" hangingPunct="0">
                  <a:buClr>
                    <a:schemeClr val="bg2"/>
                  </a:buClr>
                  <a:buSzPct val="75000"/>
                  <a:buFont typeface="Arial" charset="0"/>
                  <a:buChar char="●"/>
                  <a:defRPr sz="2400">
                    <a:solidFill>
                      <a:schemeClr val="tx1"/>
                    </a:solidFill>
                    <a:latin typeface="Arial" charset="0"/>
                  </a:defRPr>
                </a:lvl2pPr>
                <a:lvl3pPr marL="1143000" indent="-228600" eaLnBrk="0" hangingPunct="0">
                  <a:buClr>
                    <a:schemeClr val="bg2"/>
                  </a:buClr>
                  <a:buSzPct val="75000"/>
                  <a:buFont typeface="Arial" charset="0"/>
                  <a:buChar char="●"/>
                  <a:defRPr sz="2400">
                    <a:solidFill>
                      <a:schemeClr val="tx1"/>
                    </a:solidFill>
                    <a:latin typeface="Arial" charset="0"/>
                  </a:defRPr>
                </a:lvl3pPr>
                <a:lvl4pPr marL="1600200" indent="-228600" eaLnBrk="0" hangingPunct="0">
                  <a:buClr>
                    <a:schemeClr val="bg2"/>
                  </a:buClr>
                  <a:buSzPct val="75000"/>
                  <a:buFont typeface="Arial" charset="0"/>
                  <a:buChar char="●"/>
                  <a:defRPr sz="2400">
                    <a:solidFill>
                      <a:schemeClr val="tx1"/>
                    </a:solidFill>
                    <a:latin typeface="Arial" charset="0"/>
                  </a:defRPr>
                </a:lvl4pPr>
                <a:lvl5pPr marL="2057400" indent="-228600" eaLnBrk="0" hangingPunct="0">
                  <a:buClr>
                    <a:schemeClr val="bg2"/>
                  </a:buClr>
                  <a:buSzPct val="75000"/>
                  <a:buFont typeface="Arial" charset="0"/>
                  <a:buChar char="●"/>
                  <a:defRPr sz="2400">
                    <a:solidFill>
                      <a:schemeClr val="tx1"/>
                    </a:solidFill>
                    <a:latin typeface="Arial" charset="0"/>
                  </a:defRPr>
                </a:lvl5pPr>
                <a:lvl6pPr marL="25146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6pPr>
                <a:lvl7pPr marL="29718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7pPr>
                <a:lvl8pPr marL="34290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8pPr>
                <a:lvl9pPr marL="38862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9pPr>
              </a:lstStyle>
              <a:p>
                <a:pPr eaLnBrk="1" hangingPunct="1">
                  <a:spcBef>
                    <a:spcPct val="0"/>
                  </a:spcBef>
                </a:pPr>
                <a:r>
                  <a:rPr lang="en-GB" altLang="en-US" sz="900">
                    <a:solidFill>
                      <a:srgbClr val="262626"/>
                    </a:solidFill>
                  </a:rPr>
                  <a:t>       Malaysia                    Mauritius                  Montserrat                  Myanmar            The Netherlands*              Nigeria                     Pakistan                  Papua New</a:t>
                </a:r>
                <a:br>
                  <a:rPr lang="en-GB" altLang="en-US" sz="900">
                    <a:solidFill>
                      <a:srgbClr val="262626"/>
                    </a:solidFill>
                  </a:rPr>
                </a:br>
                <a:r>
                  <a:rPr lang="en-GB" altLang="en-US" sz="900">
                    <a:solidFill>
                      <a:srgbClr val="262626"/>
                    </a:solidFill>
                  </a:rPr>
                  <a:t>                                                                                                                                                                                                                                                     Guinea</a:t>
                </a:r>
              </a:p>
            </p:txBody>
          </p:sp>
          <p:pic>
            <p:nvPicPr>
              <p:cNvPr id="50" name="Picture 49"/>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341785" y="4027380"/>
                <a:ext cx="884272" cy="431898"/>
              </a:xfrm>
              <a:prstGeom prst="rect">
                <a:avLst/>
              </a:prstGeom>
              <a:ln w="9525">
                <a:solidFill>
                  <a:schemeClr val="tx1">
                    <a:lumMod val="75000"/>
                    <a:lumOff val="25000"/>
                  </a:schemeClr>
                </a:solidFill>
              </a:ln>
            </p:spPr>
          </p:pic>
          <p:pic>
            <p:nvPicPr>
              <p:cNvPr id="51" name="Picture 50"/>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1427678" y="4027380"/>
                <a:ext cx="877922" cy="431898"/>
              </a:xfrm>
              <a:prstGeom prst="rect">
                <a:avLst/>
              </a:prstGeom>
              <a:ln w="9525">
                <a:solidFill>
                  <a:schemeClr val="tx1">
                    <a:lumMod val="75000"/>
                    <a:lumOff val="25000"/>
                  </a:schemeClr>
                </a:solidFill>
              </a:ln>
            </p:spPr>
          </p:pic>
          <p:pic>
            <p:nvPicPr>
              <p:cNvPr id="52" name="Picture 51"/>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2502458" y="4027380"/>
                <a:ext cx="882685" cy="431898"/>
              </a:xfrm>
              <a:prstGeom prst="rect">
                <a:avLst/>
              </a:prstGeom>
              <a:ln w="9525">
                <a:solidFill>
                  <a:schemeClr val="tx1">
                    <a:lumMod val="75000"/>
                    <a:lumOff val="25000"/>
                  </a:schemeClr>
                </a:solidFill>
              </a:ln>
            </p:spPr>
          </p:pic>
          <p:pic>
            <p:nvPicPr>
              <p:cNvPr id="53" name="Picture 52"/>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3601052" y="4027380"/>
                <a:ext cx="877923" cy="431898"/>
              </a:xfrm>
              <a:prstGeom prst="rect">
                <a:avLst/>
              </a:prstGeom>
              <a:ln w="9525">
                <a:solidFill>
                  <a:schemeClr val="tx1">
                    <a:lumMod val="75000"/>
                    <a:lumOff val="25000"/>
                  </a:schemeClr>
                </a:solidFill>
              </a:ln>
            </p:spPr>
          </p:pic>
          <p:pic>
            <p:nvPicPr>
              <p:cNvPr id="54" name="Picture 53"/>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4664720" y="4027380"/>
                <a:ext cx="884273" cy="431898"/>
              </a:xfrm>
              <a:prstGeom prst="rect">
                <a:avLst/>
              </a:prstGeom>
              <a:ln w="9525">
                <a:solidFill>
                  <a:schemeClr val="tx1">
                    <a:lumMod val="75000"/>
                    <a:lumOff val="25000"/>
                  </a:schemeClr>
                </a:solidFill>
              </a:ln>
            </p:spPr>
          </p:pic>
          <p:pic>
            <p:nvPicPr>
              <p:cNvPr id="55" name="Picture 54"/>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5742676" y="4027380"/>
                <a:ext cx="882685" cy="431898"/>
              </a:xfrm>
              <a:prstGeom prst="rect">
                <a:avLst/>
              </a:prstGeom>
              <a:ln w="9525">
                <a:solidFill>
                  <a:schemeClr val="tx1">
                    <a:lumMod val="75000"/>
                    <a:lumOff val="25000"/>
                  </a:schemeClr>
                </a:solidFill>
              </a:ln>
            </p:spPr>
          </p:pic>
          <p:pic>
            <p:nvPicPr>
              <p:cNvPr id="56" name="Picture 55"/>
              <p:cNvPicPr>
                <a:picLocks noChangeAspect="1"/>
              </p:cNvPicPr>
              <p:nvPr/>
            </p:nvPicPr>
            <p:blipFill>
              <a:blip r:embed="rId16" cstate="email">
                <a:extLst>
                  <a:ext uri="{28A0092B-C50C-407E-A947-70E740481C1C}">
                    <a14:useLocalDpi xmlns:a14="http://schemas.microsoft.com/office/drawing/2010/main"/>
                  </a:ext>
                </a:extLst>
              </a:blip>
              <a:stretch>
                <a:fillRect/>
              </a:stretch>
            </p:blipFill>
            <p:spPr>
              <a:xfrm>
                <a:off x="6814281" y="4027380"/>
                <a:ext cx="877923" cy="431898"/>
              </a:xfrm>
              <a:prstGeom prst="rect">
                <a:avLst/>
              </a:prstGeom>
              <a:ln w="9525">
                <a:solidFill>
                  <a:schemeClr val="tx1">
                    <a:lumMod val="75000"/>
                    <a:lumOff val="25000"/>
                  </a:schemeClr>
                </a:solidFill>
              </a:ln>
            </p:spPr>
          </p:pic>
          <p:pic>
            <p:nvPicPr>
              <p:cNvPr id="57" name="Picture 56"/>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7884298" y="4027380"/>
                <a:ext cx="877923" cy="431898"/>
              </a:xfrm>
              <a:prstGeom prst="rect">
                <a:avLst/>
              </a:prstGeom>
              <a:ln w="9525">
                <a:solidFill>
                  <a:schemeClr val="tx1">
                    <a:lumMod val="75000"/>
                    <a:lumOff val="25000"/>
                  </a:schemeClr>
                </a:solidFill>
              </a:ln>
            </p:spPr>
          </p:pic>
        </p:grpSp>
        <p:grpSp>
          <p:nvGrpSpPr>
            <p:cNvPr id="9" name="Group 91"/>
            <p:cNvGrpSpPr>
              <a:grpSpLocks/>
            </p:cNvGrpSpPr>
            <p:nvPr/>
          </p:nvGrpSpPr>
          <p:grpSpPr bwMode="auto">
            <a:xfrm>
              <a:off x="347625" y="4997907"/>
              <a:ext cx="8420271" cy="720080"/>
              <a:chOff x="341530" y="4869160"/>
              <a:chExt cx="8420271" cy="720080"/>
            </a:xfrm>
          </p:grpSpPr>
          <p:sp>
            <p:nvSpPr>
              <p:cNvPr id="40" name="TextBox 111"/>
              <p:cNvSpPr txBox="1">
                <a:spLocks noChangeArrowheads="1"/>
              </p:cNvSpPr>
              <p:nvPr/>
            </p:nvSpPr>
            <p:spPr bwMode="auto">
              <a:xfrm>
                <a:off x="341531" y="5312241"/>
                <a:ext cx="842027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28800" rIns="0" bIns="0"/>
              <a:lstStyle>
                <a:lvl1pPr eaLnBrk="0" hangingPunct="0">
                  <a:spcBef>
                    <a:spcPct val="20000"/>
                  </a:spcBef>
                  <a:defRPr sz="2400">
                    <a:solidFill>
                      <a:schemeClr val="tx1"/>
                    </a:solidFill>
                    <a:latin typeface="Arial" charset="0"/>
                  </a:defRPr>
                </a:lvl1pPr>
                <a:lvl2pPr marL="742950" indent="-285750" eaLnBrk="0" hangingPunct="0">
                  <a:buClr>
                    <a:schemeClr val="bg2"/>
                  </a:buClr>
                  <a:buSzPct val="75000"/>
                  <a:buFont typeface="Arial" charset="0"/>
                  <a:buChar char="●"/>
                  <a:defRPr sz="2400">
                    <a:solidFill>
                      <a:schemeClr val="tx1"/>
                    </a:solidFill>
                    <a:latin typeface="Arial" charset="0"/>
                  </a:defRPr>
                </a:lvl2pPr>
                <a:lvl3pPr marL="1143000" indent="-228600" eaLnBrk="0" hangingPunct="0">
                  <a:buClr>
                    <a:schemeClr val="bg2"/>
                  </a:buClr>
                  <a:buSzPct val="75000"/>
                  <a:buFont typeface="Arial" charset="0"/>
                  <a:buChar char="●"/>
                  <a:defRPr sz="2400">
                    <a:solidFill>
                      <a:schemeClr val="tx1"/>
                    </a:solidFill>
                    <a:latin typeface="Arial" charset="0"/>
                  </a:defRPr>
                </a:lvl3pPr>
                <a:lvl4pPr marL="1600200" indent="-228600" eaLnBrk="0" hangingPunct="0">
                  <a:buClr>
                    <a:schemeClr val="bg2"/>
                  </a:buClr>
                  <a:buSzPct val="75000"/>
                  <a:buFont typeface="Arial" charset="0"/>
                  <a:buChar char="●"/>
                  <a:defRPr sz="2400">
                    <a:solidFill>
                      <a:schemeClr val="tx1"/>
                    </a:solidFill>
                    <a:latin typeface="Arial" charset="0"/>
                  </a:defRPr>
                </a:lvl4pPr>
                <a:lvl5pPr marL="2057400" indent="-228600" eaLnBrk="0" hangingPunct="0">
                  <a:buClr>
                    <a:schemeClr val="bg2"/>
                  </a:buClr>
                  <a:buSzPct val="75000"/>
                  <a:buFont typeface="Arial" charset="0"/>
                  <a:buChar char="●"/>
                  <a:defRPr sz="2400">
                    <a:solidFill>
                      <a:schemeClr val="tx1"/>
                    </a:solidFill>
                    <a:latin typeface="Arial" charset="0"/>
                  </a:defRPr>
                </a:lvl5pPr>
                <a:lvl6pPr marL="25146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6pPr>
                <a:lvl7pPr marL="29718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7pPr>
                <a:lvl8pPr marL="34290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8pPr>
                <a:lvl9pPr marL="38862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9pPr>
              </a:lstStyle>
              <a:p>
                <a:pPr eaLnBrk="1" hangingPunct="1">
                  <a:spcBef>
                    <a:spcPct val="0"/>
                  </a:spcBef>
                </a:pPr>
                <a:r>
                  <a:rPr lang="en-GB" altLang="en-US" sz="900">
                    <a:solidFill>
                      <a:srgbClr val="262626"/>
                    </a:solidFill>
                  </a:rPr>
                  <a:t>The Philippines                Rwanda                 Sierra Leone                  Solomon                South Africa                Sri Lanka                   St Helena                 Switzerland </a:t>
                </a:r>
                <a:br>
                  <a:rPr lang="en-GB" altLang="en-US" sz="900">
                    <a:solidFill>
                      <a:srgbClr val="262626"/>
                    </a:solidFill>
                  </a:rPr>
                </a:br>
                <a:r>
                  <a:rPr lang="en-GB" altLang="en-US" sz="900">
                    <a:solidFill>
                      <a:srgbClr val="262626"/>
                    </a:solidFill>
                  </a:rPr>
                  <a:t>                                                                                                               Islands</a:t>
                </a:r>
              </a:p>
            </p:txBody>
          </p:sp>
          <p:pic>
            <p:nvPicPr>
              <p:cNvPr id="41" name="Picture 40"/>
              <p:cNvPicPr>
                <a:picLocks noChangeAspect="1"/>
              </p:cNvPicPr>
              <p:nvPr/>
            </p:nvPicPr>
            <p:blipFill>
              <a:blip r:embed="rId18" cstate="email">
                <a:extLst>
                  <a:ext uri="{28A0092B-C50C-407E-A947-70E740481C1C}">
                    <a14:useLocalDpi xmlns:a14="http://schemas.microsoft.com/office/drawing/2010/main"/>
                  </a:ext>
                </a:extLst>
              </a:blip>
              <a:stretch>
                <a:fillRect/>
              </a:stretch>
            </p:blipFill>
            <p:spPr>
              <a:xfrm>
                <a:off x="341785" y="4868946"/>
                <a:ext cx="884272" cy="433486"/>
              </a:xfrm>
              <a:prstGeom prst="rect">
                <a:avLst/>
              </a:prstGeom>
              <a:ln w="9525">
                <a:solidFill>
                  <a:schemeClr val="tx1">
                    <a:lumMod val="75000"/>
                    <a:lumOff val="25000"/>
                  </a:schemeClr>
                </a:solidFill>
              </a:ln>
            </p:spPr>
          </p:pic>
          <p:pic>
            <p:nvPicPr>
              <p:cNvPr id="42" name="Picture 41"/>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1421328" y="4868946"/>
                <a:ext cx="884272" cy="433486"/>
              </a:xfrm>
              <a:prstGeom prst="rect">
                <a:avLst/>
              </a:prstGeom>
              <a:ln w="9525">
                <a:solidFill>
                  <a:schemeClr val="tx1">
                    <a:lumMod val="75000"/>
                    <a:lumOff val="25000"/>
                  </a:schemeClr>
                </a:solidFill>
              </a:ln>
            </p:spPr>
          </p:pic>
          <p:pic>
            <p:nvPicPr>
              <p:cNvPr id="43" name="Picture 42"/>
              <p:cNvPicPr>
                <a:picLocks noChangeAspect="1"/>
              </p:cNvPicPr>
              <p:nvPr/>
            </p:nvPicPr>
            <p:blipFill>
              <a:blip r:embed="rId20" cstate="email">
                <a:extLst>
                  <a:ext uri="{28A0092B-C50C-407E-A947-70E740481C1C}">
                    <a14:useLocalDpi xmlns:a14="http://schemas.microsoft.com/office/drawing/2010/main"/>
                  </a:ext>
                </a:extLst>
              </a:blip>
              <a:stretch>
                <a:fillRect/>
              </a:stretch>
            </p:blipFill>
            <p:spPr>
              <a:xfrm>
                <a:off x="2502458" y="4868946"/>
                <a:ext cx="882685" cy="433486"/>
              </a:xfrm>
              <a:prstGeom prst="rect">
                <a:avLst/>
              </a:prstGeom>
              <a:ln w="9525">
                <a:solidFill>
                  <a:schemeClr val="tx1">
                    <a:lumMod val="75000"/>
                    <a:lumOff val="25000"/>
                  </a:schemeClr>
                </a:solidFill>
              </a:ln>
            </p:spPr>
          </p:pic>
          <p:pic>
            <p:nvPicPr>
              <p:cNvPr id="44" name="Picture 43"/>
              <p:cNvPicPr>
                <a:picLocks noChangeAspect="1"/>
              </p:cNvPicPr>
              <p:nvPr/>
            </p:nvPicPr>
            <p:blipFill>
              <a:blip r:embed="rId21" cstate="email">
                <a:extLst>
                  <a:ext uri="{28A0092B-C50C-407E-A947-70E740481C1C}">
                    <a14:useLocalDpi xmlns:a14="http://schemas.microsoft.com/office/drawing/2010/main"/>
                  </a:ext>
                </a:extLst>
              </a:blip>
              <a:stretch>
                <a:fillRect/>
              </a:stretch>
            </p:blipFill>
            <p:spPr>
              <a:xfrm>
                <a:off x="3601052" y="4868946"/>
                <a:ext cx="877923" cy="433486"/>
              </a:xfrm>
              <a:prstGeom prst="rect">
                <a:avLst/>
              </a:prstGeom>
              <a:ln w="9525">
                <a:solidFill>
                  <a:schemeClr val="tx1">
                    <a:lumMod val="75000"/>
                    <a:lumOff val="25000"/>
                  </a:schemeClr>
                </a:solidFill>
              </a:ln>
            </p:spPr>
          </p:pic>
          <p:pic>
            <p:nvPicPr>
              <p:cNvPr id="45" name="Picture 44"/>
              <p:cNvPicPr>
                <a:picLocks noChangeAspect="1"/>
              </p:cNvPicPr>
              <p:nvPr/>
            </p:nvPicPr>
            <p:blipFill>
              <a:blip r:embed="rId22" cstate="email">
                <a:extLst>
                  <a:ext uri="{28A0092B-C50C-407E-A947-70E740481C1C}">
                    <a14:useLocalDpi xmlns:a14="http://schemas.microsoft.com/office/drawing/2010/main"/>
                  </a:ext>
                </a:extLst>
              </a:blip>
              <a:stretch>
                <a:fillRect/>
              </a:stretch>
            </p:blipFill>
            <p:spPr>
              <a:xfrm>
                <a:off x="4664720" y="4868946"/>
                <a:ext cx="884273" cy="433486"/>
              </a:xfrm>
              <a:prstGeom prst="rect">
                <a:avLst/>
              </a:prstGeom>
              <a:ln w="9525">
                <a:solidFill>
                  <a:schemeClr val="tx1">
                    <a:lumMod val="75000"/>
                    <a:lumOff val="25000"/>
                  </a:schemeClr>
                </a:solidFill>
              </a:ln>
            </p:spPr>
          </p:pic>
          <p:pic>
            <p:nvPicPr>
              <p:cNvPr id="46" name="Picture 45"/>
              <p:cNvPicPr>
                <a:picLocks noChangeAspect="1"/>
              </p:cNvPicPr>
              <p:nvPr/>
            </p:nvPicPr>
            <p:blipFill>
              <a:blip r:embed="rId23" cstate="email">
                <a:extLst>
                  <a:ext uri="{28A0092B-C50C-407E-A947-70E740481C1C}">
                    <a14:useLocalDpi xmlns:a14="http://schemas.microsoft.com/office/drawing/2010/main"/>
                  </a:ext>
                </a:extLst>
              </a:blip>
              <a:stretch>
                <a:fillRect/>
              </a:stretch>
            </p:blipFill>
            <p:spPr>
              <a:xfrm>
                <a:off x="5742676" y="4868946"/>
                <a:ext cx="884272" cy="433486"/>
              </a:xfrm>
              <a:prstGeom prst="rect">
                <a:avLst/>
              </a:prstGeom>
              <a:ln w="9525">
                <a:solidFill>
                  <a:schemeClr val="tx1">
                    <a:lumMod val="75000"/>
                    <a:lumOff val="25000"/>
                  </a:schemeClr>
                </a:solidFill>
              </a:ln>
            </p:spPr>
          </p:pic>
          <p:pic>
            <p:nvPicPr>
              <p:cNvPr id="47" name="Picture 46"/>
              <p:cNvPicPr>
                <a:picLocks noChangeAspect="1"/>
              </p:cNvPicPr>
              <p:nvPr/>
            </p:nvPicPr>
            <p:blipFill>
              <a:blip r:embed="rId24" cstate="email">
                <a:extLst>
                  <a:ext uri="{28A0092B-C50C-407E-A947-70E740481C1C}">
                    <a14:useLocalDpi xmlns:a14="http://schemas.microsoft.com/office/drawing/2010/main"/>
                  </a:ext>
                </a:extLst>
              </a:blip>
              <a:stretch>
                <a:fillRect/>
              </a:stretch>
            </p:blipFill>
            <p:spPr>
              <a:xfrm>
                <a:off x="6814280" y="4868946"/>
                <a:ext cx="877923" cy="433486"/>
              </a:xfrm>
              <a:prstGeom prst="rect">
                <a:avLst/>
              </a:prstGeom>
              <a:ln w="9525">
                <a:solidFill>
                  <a:schemeClr val="tx1">
                    <a:lumMod val="75000"/>
                    <a:lumOff val="25000"/>
                  </a:schemeClr>
                </a:solidFill>
              </a:ln>
            </p:spPr>
          </p:pic>
          <p:pic>
            <p:nvPicPr>
              <p:cNvPr id="48" name="Picture 47"/>
              <p:cNvPicPr>
                <a:picLocks noChangeAspect="1"/>
              </p:cNvPicPr>
              <p:nvPr/>
            </p:nvPicPr>
            <p:blipFill>
              <a:blip r:embed="rId25" cstate="email">
                <a:extLst>
                  <a:ext uri="{28A0092B-C50C-407E-A947-70E740481C1C}">
                    <a14:useLocalDpi xmlns:a14="http://schemas.microsoft.com/office/drawing/2010/main"/>
                  </a:ext>
                </a:extLst>
              </a:blip>
              <a:stretch>
                <a:fillRect/>
              </a:stretch>
            </p:blipFill>
            <p:spPr>
              <a:xfrm>
                <a:off x="7879536" y="4868946"/>
                <a:ext cx="877922" cy="433486"/>
              </a:xfrm>
              <a:prstGeom prst="rect">
                <a:avLst/>
              </a:prstGeom>
              <a:ln w="9525">
                <a:solidFill>
                  <a:schemeClr val="tx1">
                    <a:lumMod val="75000"/>
                    <a:lumOff val="25000"/>
                  </a:schemeClr>
                </a:solidFill>
              </a:ln>
            </p:spPr>
          </p:pic>
        </p:grpSp>
        <p:grpSp>
          <p:nvGrpSpPr>
            <p:cNvPr id="10" name="Group 92"/>
            <p:cNvGrpSpPr>
              <a:grpSpLocks/>
            </p:cNvGrpSpPr>
            <p:nvPr/>
          </p:nvGrpSpPr>
          <p:grpSpPr bwMode="auto">
            <a:xfrm>
              <a:off x="858932" y="5862153"/>
              <a:ext cx="7418478" cy="721812"/>
              <a:chOff x="852837" y="5733406"/>
              <a:chExt cx="7418478" cy="721812"/>
            </a:xfrm>
          </p:grpSpPr>
          <p:sp>
            <p:nvSpPr>
              <p:cNvPr id="32" name="TextBox 103"/>
              <p:cNvSpPr txBox="1">
                <a:spLocks noChangeArrowheads="1"/>
              </p:cNvSpPr>
              <p:nvPr/>
            </p:nvSpPr>
            <p:spPr bwMode="auto">
              <a:xfrm>
                <a:off x="852837" y="6178219"/>
                <a:ext cx="741847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28800" rIns="0" bIns="0"/>
              <a:lstStyle>
                <a:lvl1pPr eaLnBrk="0" hangingPunct="0">
                  <a:spcBef>
                    <a:spcPct val="20000"/>
                  </a:spcBef>
                  <a:defRPr sz="2400">
                    <a:solidFill>
                      <a:schemeClr val="tx1"/>
                    </a:solidFill>
                    <a:latin typeface="Arial" charset="0"/>
                  </a:defRPr>
                </a:lvl1pPr>
                <a:lvl2pPr marL="742950" indent="-285750" eaLnBrk="0" hangingPunct="0">
                  <a:buClr>
                    <a:schemeClr val="bg2"/>
                  </a:buClr>
                  <a:buSzPct val="75000"/>
                  <a:buFont typeface="Arial" charset="0"/>
                  <a:buChar char="●"/>
                  <a:defRPr sz="2400">
                    <a:solidFill>
                      <a:schemeClr val="tx1"/>
                    </a:solidFill>
                    <a:latin typeface="Arial" charset="0"/>
                  </a:defRPr>
                </a:lvl2pPr>
                <a:lvl3pPr marL="1143000" indent="-228600" eaLnBrk="0" hangingPunct="0">
                  <a:buClr>
                    <a:schemeClr val="bg2"/>
                  </a:buClr>
                  <a:buSzPct val="75000"/>
                  <a:buFont typeface="Arial" charset="0"/>
                  <a:buChar char="●"/>
                  <a:defRPr sz="2400">
                    <a:solidFill>
                      <a:schemeClr val="tx1"/>
                    </a:solidFill>
                    <a:latin typeface="Arial" charset="0"/>
                  </a:defRPr>
                </a:lvl3pPr>
                <a:lvl4pPr marL="1600200" indent="-228600" eaLnBrk="0" hangingPunct="0">
                  <a:buClr>
                    <a:schemeClr val="bg2"/>
                  </a:buClr>
                  <a:buSzPct val="75000"/>
                  <a:buFont typeface="Arial" charset="0"/>
                  <a:buChar char="●"/>
                  <a:defRPr sz="2400">
                    <a:solidFill>
                      <a:schemeClr val="tx1"/>
                    </a:solidFill>
                    <a:latin typeface="Arial" charset="0"/>
                  </a:defRPr>
                </a:lvl4pPr>
                <a:lvl5pPr marL="2057400" indent="-228600" eaLnBrk="0" hangingPunct="0">
                  <a:buClr>
                    <a:schemeClr val="bg2"/>
                  </a:buClr>
                  <a:buSzPct val="75000"/>
                  <a:buFont typeface="Arial" charset="0"/>
                  <a:buChar char="●"/>
                  <a:defRPr sz="2400">
                    <a:solidFill>
                      <a:schemeClr val="tx1"/>
                    </a:solidFill>
                    <a:latin typeface="Arial" charset="0"/>
                  </a:defRPr>
                </a:lvl5pPr>
                <a:lvl6pPr marL="25146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6pPr>
                <a:lvl7pPr marL="29718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7pPr>
                <a:lvl8pPr marL="34290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8pPr>
                <a:lvl9pPr marL="38862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9pPr>
              </a:lstStyle>
              <a:p>
                <a:pPr eaLnBrk="1" hangingPunct="1">
                  <a:spcBef>
                    <a:spcPct val="0"/>
                  </a:spcBef>
                </a:pPr>
                <a:r>
                  <a:rPr lang="en-GB" altLang="en-US" sz="900" dirty="0">
                    <a:solidFill>
                      <a:srgbClr val="262626"/>
                    </a:solidFill>
                  </a:rPr>
                  <a:t>      Tanzania                    Trinidad &amp;                   Uganda                       United                      Vietnam                      Zambia                     Zimbabwe</a:t>
                </a:r>
                <a:br>
                  <a:rPr lang="en-GB" altLang="en-US" sz="900" dirty="0">
                    <a:solidFill>
                      <a:srgbClr val="262626"/>
                    </a:solidFill>
                  </a:rPr>
                </a:br>
                <a:r>
                  <a:rPr lang="en-GB" altLang="en-US" sz="900" dirty="0">
                    <a:solidFill>
                      <a:srgbClr val="262626"/>
                    </a:solidFill>
                  </a:rPr>
                  <a:t>                                           Tobago                                                       Kingdom</a:t>
                </a:r>
              </a:p>
              <a:p>
                <a:pPr eaLnBrk="1" hangingPunct="1">
                  <a:spcBef>
                    <a:spcPct val="0"/>
                  </a:spcBef>
                </a:pPr>
                <a:r>
                  <a:rPr lang="en-GB" altLang="en-US" sz="900" dirty="0">
                    <a:solidFill>
                      <a:srgbClr val="262626"/>
                    </a:solidFill>
                  </a:rPr>
                  <a:t>							* Associate Member</a:t>
                </a:r>
              </a:p>
            </p:txBody>
          </p:sp>
          <p:pic>
            <p:nvPicPr>
              <p:cNvPr id="33" name="Picture 32"/>
              <p:cNvPicPr>
                <a:picLocks noChangeAspect="1"/>
              </p:cNvPicPr>
              <p:nvPr/>
            </p:nvPicPr>
            <p:blipFill>
              <a:blip r:embed="rId26" cstate="email">
                <a:extLst>
                  <a:ext uri="{28A0092B-C50C-407E-A947-70E740481C1C}">
                    <a14:useLocalDpi xmlns:a14="http://schemas.microsoft.com/office/drawing/2010/main"/>
                  </a:ext>
                </a:extLst>
              </a:blip>
              <a:stretch>
                <a:fillRect/>
              </a:stretch>
            </p:blipFill>
            <p:spPr>
              <a:xfrm>
                <a:off x="852981" y="5732742"/>
                <a:ext cx="884272" cy="433486"/>
              </a:xfrm>
              <a:prstGeom prst="rect">
                <a:avLst/>
              </a:prstGeom>
              <a:ln w="9525">
                <a:solidFill>
                  <a:schemeClr val="tx1">
                    <a:lumMod val="75000"/>
                    <a:lumOff val="25000"/>
                  </a:schemeClr>
                </a:solidFill>
              </a:ln>
            </p:spPr>
          </p:pic>
          <p:pic>
            <p:nvPicPr>
              <p:cNvPr id="34" name="Picture 33"/>
              <p:cNvPicPr>
                <a:picLocks noChangeAspect="1"/>
              </p:cNvPicPr>
              <p:nvPr/>
            </p:nvPicPr>
            <p:blipFill>
              <a:blip r:embed="rId27" cstate="email">
                <a:extLst>
                  <a:ext uri="{28A0092B-C50C-407E-A947-70E740481C1C}">
                    <a14:useLocalDpi xmlns:a14="http://schemas.microsoft.com/office/drawing/2010/main"/>
                  </a:ext>
                </a:extLst>
              </a:blip>
              <a:stretch>
                <a:fillRect/>
              </a:stretch>
            </p:blipFill>
            <p:spPr>
              <a:xfrm>
                <a:off x="1961100" y="5732742"/>
                <a:ext cx="877922" cy="433486"/>
              </a:xfrm>
              <a:prstGeom prst="rect">
                <a:avLst/>
              </a:prstGeom>
              <a:ln w="9525">
                <a:solidFill>
                  <a:schemeClr val="tx1">
                    <a:lumMod val="75000"/>
                    <a:lumOff val="25000"/>
                  </a:schemeClr>
                </a:solidFill>
              </a:ln>
            </p:spPr>
          </p:pic>
          <p:pic>
            <p:nvPicPr>
              <p:cNvPr id="35" name="Picture 34"/>
              <p:cNvPicPr>
                <a:picLocks noChangeAspect="1"/>
              </p:cNvPicPr>
              <p:nvPr/>
            </p:nvPicPr>
            <p:blipFill>
              <a:blip r:embed="rId28" cstate="email">
                <a:extLst>
                  <a:ext uri="{28A0092B-C50C-407E-A947-70E740481C1C}">
                    <a14:useLocalDpi xmlns:a14="http://schemas.microsoft.com/office/drawing/2010/main"/>
                  </a:ext>
                </a:extLst>
              </a:blip>
              <a:stretch>
                <a:fillRect/>
              </a:stretch>
            </p:blipFill>
            <p:spPr>
              <a:xfrm>
                <a:off x="3042230" y="5732742"/>
                <a:ext cx="884273" cy="433486"/>
              </a:xfrm>
              <a:prstGeom prst="rect">
                <a:avLst/>
              </a:prstGeom>
              <a:ln w="9525">
                <a:solidFill>
                  <a:schemeClr val="tx1">
                    <a:lumMod val="75000"/>
                    <a:lumOff val="25000"/>
                  </a:schemeClr>
                </a:solidFill>
              </a:ln>
            </p:spPr>
          </p:pic>
          <p:pic>
            <p:nvPicPr>
              <p:cNvPr id="36" name="Picture 35"/>
              <p:cNvPicPr>
                <a:picLocks noChangeAspect="1"/>
              </p:cNvPicPr>
              <p:nvPr/>
            </p:nvPicPr>
            <p:blipFill>
              <a:blip r:embed="rId29" cstate="email">
                <a:extLst>
                  <a:ext uri="{28A0092B-C50C-407E-A947-70E740481C1C}">
                    <a14:useLocalDpi xmlns:a14="http://schemas.microsoft.com/office/drawing/2010/main"/>
                  </a:ext>
                </a:extLst>
              </a:blip>
              <a:stretch>
                <a:fillRect/>
              </a:stretch>
            </p:blipFill>
            <p:spPr>
              <a:xfrm>
                <a:off x="4129712" y="5732742"/>
                <a:ext cx="884272" cy="433486"/>
              </a:xfrm>
              <a:prstGeom prst="rect">
                <a:avLst/>
              </a:prstGeom>
              <a:ln w="9525">
                <a:solidFill>
                  <a:schemeClr val="tx1">
                    <a:lumMod val="75000"/>
                    <a:lumOff val="25000"/>
                  </a:schemeClr>
                </a:solidFill>
              </a:ln>
            </p:spPr>
          </p:pic>
          <p:pic>
            <p:nvPicPr>
              <p:cNvPr id="37" name="Picture 36"/>
              <p:cNvPicPr>
                <a:picLocks noChangeAspect="1"/>
              </p:cNvPicPr>
              <p:nvPr/>
            </p:nvPicPr>
            <p:blipFill>
              <a:blip r:embed="rId30" cstate="email">
                <a:extLst>
                  <a:ext uri="{28A0092B-C50C-407E-A947-70E740481C1C}">
                    <a14:useLocalDpi xmlns:a14="http://schemas.microsoft.com/office/drawing/2010/main"/>
                  </a:ext>
                </a:extLst>
              </a:blip>
              <a:stretch>
                <a:fillRect/>
              </a:stretch>
            </p:blipFill>
            <p:spPr>
              <a:xfrm>
                <a:off x="5202905" y="5732742"/>
                <a:ext cx="877922" cy="433486"/>
              </a:xfrm>
              <a:prstGeom prst="rect">
                <a:avLst/>
              </a:prstGeom>
              <a:ln w="9525">
                <a:solidFill>
                  <a:schemeClr val="tx1">
                    <a:lumMod val="75000"/>
                    <a:lumOff val="25000"/>
                  </a:schemeClr>
                </a:solidFill>
              </a:ln>
            </p:spPr>
          </p:pic>
          <p:pic>
            <p:nvPicPr>
              <p:cNvPr id="38" name="Picture 37"/>
              <p:cNvPicPr>
                <a:picLocks noChangeAspect="1"/>
              </p:cNvPicPr>
              <p:nvPr/>
            </p:nvPicPr>
            <p:blipFill>
              <a:blip r:embed="rId31" cstate="email">
                <a:extLst>
                  <a:ext uri="{28A0092B-C50C-407E-A947-70E740481C1C}">
                    <a14:useLocalDpi xmlns:a14="http://schemas.microsoft.com/office/drawing/2010/main"/>
                  </a:ext>
                </a:extLst>
              </a:blip>
              <a:stretch>
                <a:fillRect/>
              </a:stretch>
            </p:blipFill>
            <p:spPr>
              <a:xfrm>
                <a:off x="6298323" y="5732742"/>
                <a:ext cx="884272" cy="433486"/>
              </a:xfrm>
              <a:prstGeom prst="rect">
                <a:avLst/>
              </a:prstGeom>
              <a:ln w="9525">
                <a:solidFill>
                  <a:schemeClr val="tx1">
                    <a:lumMod val="75000"/>
                    <a:lumOff val="25000"/>
                  </a:schemeClr>
                </a:solidFill>
              </a:ln>
            </p:spPr>
          </p:pic>
          <p:pic>
            <p:nvPicPr>
              <p:cNvPr id="39" name="Picture 2"/>
              <p:cNvPicPr>
                <a:picLocks noChangeArrowheads="1"/>
              </p:cNvPicPr>
              <p:nvPr/>
            </p:nvPicPr>
            <p:blipFill>
              <a:blip r:embed="rId32" cstate="email">
                <a:extLst>
                  <a:ext uri="{28A0092B-C50C-407E-A947-70E740481C1C}">
                    <a14:useLocalDpi xmlns:a14="http://schemas.microsoft.com/office/drawing/2010/main"/>
                  </a:ext>
                </a:extLst>
              </a:blip>
              <a:srcRect/>
              <a:stretch>
                <a:fillRect/>
              </a:stretch>
            </p:blipFill>
            <p:spPr bwMode="auto">
              <a:xfrm>
                <a:off x="7408030" y="5732742"/>
                <a:ext cx="863634" cy="431898"/>
              </a:xfrm>
              <a:prstGeom prst="rect">
                <a:avLst/>
              </a:prstGeom>
              <a:noFill/>
              <a:ln w="9525">
                <a:solidFill>
                  <a:schemeClr val="tx1">
                    <a:lumMod val="75000"/>
                    <a:lumOff val="2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Group 93"/>
            <p:cNvGrpSpPr>
              <a:grpSpLocks/>
            </p:cNvGrpSpPr>
            <p:nvPr/>
          </p:nvGrpSpPr>
          <p:grpSpPr bwMode="auto">
            <a:xfrm>
              <a:off x="347626" y="3287717"/>
              <a:ext cx="8428733" cy="727049"/>
              <a:chOff x="341531" y="3158970"/>
              <a:chExt cx="8428733" cy="727049"/>
            </a:xfrm>
          </p:grpSpPr>
          <p:sp>
            <p:nvSpPr>
              <p:cNvPr id="23" name="TextBox 94"/>
              <p:cNvSpPr txBox="1">
                <a:spLocks noChangeArrowheads="1"/>
              </p:cNvSpPr>
              <p:nvPr/>
            </p:nvSpPr>
            <p:spPr bwMode="auto">
              <a:xfrm>
                <a:off x="341532" y="3609020"/>
                <a:ext cx="84287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28800" rIns="0" bIns="0"/>
              <a:lstStyle>
                <a:lvl1pPr eaLnBrk="0" hangingPunct="0">
                  <a:spcBef>
                    <a:spcPct val="20000"/>
                  </a:spcBef>
                  <a:defRPr sz="2400">
                    <a:solidFill>
                      <a:schemeClr val="tx1"/>
                    </a:solidFill>
                    <a:latin typeface="Arial" charset="0"/>
                  </a:defRPr>
                </a:lvl1pPr>
                <a:lvl2pPr marL="742950" indent="-285750" eaLnBrk="0" hangingPunct="0">
                  <a:buClr>
                    <a:schemeClr val="bg2"/>
                  </a:buClr>
                  <a:buSzPct val="75000"/>
                  <a:buFont typeface="Arial" charset="0"/>
                  <a:buChar char="●"/>
                  <a:defRPr sz="2400">
                    <a:solidFill>
                      <a:schemeClr val="tx1"/>
                    </a:solidFill>
                    <a:latin typeface="Arial" charset="0"/>
                  </a:defRPr>
                </a:lvl2pPr>
                <a:lvl3pPr marL="1143000" indent="-228600" eaLnBrk="0" hangingPunct="0">
                  <a:buClr>
                    <a:schemeClr val="bg2"/>
                  </a:buClr>
                  <a:buSzPct val="75000"/>
                  <a:buFont typeface="Arial" charset="0"/>
                  <a:buChar char="●"/>
                  <a:defRPr sz="2400">
                    <a:solidFill>
                      <a:schemeClr val="tx1"/>
                    </a:solidFill>
                    <a:latin typeface="Arial" charset="0"/>
                  </a:defRPr>
                </a:lvl3pPr>
                <a:lvl4pPr marL="1600200" indent="-228600" eaLnBrk="0" hangingPunct="0">
                  <a:buClr>
                    <a:schemeClr val="bg2"/>
                  </a:buClr>
                  <a:buSzPct val="75000"/>
                  <a:buFont typeface="Arial" charset="0"/>
                  <a:buChar char="●"/>
                  <a:defRPr sz="2400">
                    <a:solidFill>
                      <a:schemeClr val="tx1"/>
                    </a:solidFill>
                    <a:latin typeface="Arial" charset="0"/>
                  </a:defRPr>
                </a:lvl4pPr>
                <a:lvl5pPr marL="2057400" indent="-228600" eaLnBrk="0" hangingPunct="0">
                  <a:buClr>
                    <a:schemeClr val="bg2"/>
                  </a:buClr>
                  <a:buSzPct val="75000"/>
                  <a:buFont typeface="Arial" charset="0"/>
                  <a:buChar char="●"/>
                  <a:defRPr sz="2400">
                    <a:solidFill>
                      <a:schemeClr val="tx1"/>
                    </a:solidFill>
                    <a:latin typeface="Arial" charset="0"/>
                  </a:defRPr>
                </a:lvl5pPr>
                <a:lvl6pPr marL="25146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6pPr>
                <a:lvl7pPr marL="29718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7pPr>
                <a:lvl8pPr marL="34290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8pPr>
                <a:lvl9pPr marL="38862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9pPr>
              </a:lstStyle>
              <a:p>
                <a:pPr eaLnBrk="1" hangingPunct="1">
                  <a:spcBef>
                    <a:spcPct val="0"/>
                  </a:spcBef>
                </a:pPr>
                <a:r>
                  <a:rPr lang="en-GB" altLang="en-US" sz="900">
                    <a:solidFill>
                      <a:srgbClr val="262626"/>
                    </a:solidFill>
                  </a:rPr>
                  <a:t>   The Gambia                  Ghana                       Grenada                    Guyana                        India                       Jamaica                      Kenya                        Malawi</a:t>
                </a:r>
              </a:p>
            </p:txBody>
          </p:sp>
          <p:pic>
            <p:nvPicPr>
              <p:cNvPr id="24" name="Picture 23"/>
              <p:cNvPicPr>
                <a:picLocks noChangeAspect="1"/>
              </p:cNvPicPr>
              <p:nvPr/>
            </p:nvPicPr>
            <p:blipFill>
              <a:blip r:embed="rId33" cstate="email">
                <a:extLst>
                  <a:ext uri="{28A0092B-C50C-407E-A947-70E740481C1C}">
                    <a14:useLocalDpi xmlns:a14="http://schemas.microsoft.com/office/drawing/2010/main"/>
                  </a:ext>
                </a:extLst>
              </a:blip>
              <a:stretch>
                <a:fillRect/>
              </a:stretch>
            </p:blipFill>
            <p:spPr>
              <a:xfrm>
                <a:off x="341785" y="3169936"/>
                <a:ext cx="877922" cy="433486"/>
              </a:xfrm>
              <a:prstGeom prst="rect">
                <a:avLst/>
              </a:prstGeom>
              <a:ln w="9525">
                <a:solidFill>
                  <a:schemeClr val="tx1">
                    <a:lumMod val="75000"/>
                    <a:lumOff val="25000"/>
                  </a:schemeClr>
                </a:solidFill>
              </a:ln>
            </p:spPr>
          </p:pic>
          <p:pic>
            <p:nvPicPr>
              <p:cNvPr id="25" name="Picture 24"/>
              <p:cNvPicPr>
                <a:picLocks noChangeAspect="1"/>
              </p:cNvPicPr>
              <p:nvPr/>
            </p:nvPicPr>
            <p:blipFill>
              <a:blip r:embed="rId34" cstate="email">
                <a:extLst>
                  <a:ext uri="{28A0092B-C50C-407E-A947-70E740481C1C}">
                    <a14:useLocalDpi xmlns:a14="http://schemas.microsoft.com/office/drawing/2010/main"/>
                  </a:ext>
                </a:extLst>
              </a:blip>
              <a:stretch>
                <a:fillRect/>
              </a:stretch>
            </p:blipFill>
            <p:spPr>
              <a:xfrm>
                <a:off x="1421328" y="3158822"/>
                <a:ext cx="877922" cy="433485"/>
              </a:xfrm>
              <a:prstGeom prst="rect">
                <a:avLst/>
              </a:prstGeom>
              <a:ln w="9525">
                <a:solidFill>
                  <a:schemeClr val="tx1">
                    <a:lumMod val="75000"/>
                    <a:lumOff val="25000"/>
                  </a:schemeClr>
                </a:solidFill>
              </a:ln>
            </p:spPr>
          </p:pic>
          <p:pic>
            <p:nvPicPr>
              <p:cNvPr id="26" name="Picture 25"/>
              <p:cNvPicPr>
                <a:picLocks noChangeAspect="1"/>
              </p:cNvPicPr>
              <p:nvPr/>
            </p:nvPicPr>
            <p:blipFill>
              <a:blip r:embed="rId35" cstate="email">
                <a:extLst>
                  <a:ext uri="{28A0092B-C50C-407E-A947-70E740481C1C}">
                    <a14:useLocalDpi xmlns:a14="http://schemas.microsoft.com/office/drawing/2010/main"/>
                  </a:ext>
                </a:extLst>
              </a:blip>
              <a:stretch>
                <a:fillRect/>
              </a:stretch>
            </p:blipFill>
            <p:spPr>
              <a:xfrm>
                <a:off x="3604227" y="3158822"/>
                <a:ext cx="876335" cy="433485"/>
              </a:xfrm>
              <a:prstGeom prst="rect">
                <a:avLst/>
              </a:prstGeom>
              <a:ln w="9525">
                <a:solidFill>
                  <a:schemeClr val="tx1">
                    <a:lumMod val="75000"/>
                    <a:lumOff val="25000"/>
                  </a:schemeClr>
                </a:solidFill>
              </a:ln>
            </p:spPr>
          </p:pic>
          <p:pic>
            <p:nvPicPr>
              <p:cNvPr id="27" name="Picture 26"/>
              <p:cNvPicPr>
                <a:picLocks noChangeAspect="1"/>
              </p:cNvPicPr>
              <p:nvPr/>
            </p:nvPicPr>
            <p:blipFill>
              <a:blip r:embed="rId36" cstate="email">
                <a:extLst>
                  <a:ext uri="{28A0092B-C50C-407E-A947-70E740481C1C}">
                    <a14:useLocalDpi xmlns:a14="http://schemas.microsoft.com/office/drawing/2010/main"/>
                  </a:ext>
                </a:extLst>
              </a:blip>
              <a:stretch>
                <a:fillRect/>
              </a:stretch>
            </p:blipFill>
            <p:spPr>
              <a:xfrm>
                <a:off x="5742676" y="3171525"/>
                <a:ext cx="882685" cy="427134"/>
              </a:xfrm>
              <a:prstGeom prst="rect">
                <a:avLst/>
              </a:prstGeom>
              <a:ln w="9525">
                <a:solidFill>
                  <a:schemeClr val="tx1">
                    <a:lumMod val="75000"/>
                    <a:lumOff val="25000"/>
                  </a:schemeClr>
                </a:solidFill>
              </a:ln>
            </p:spPr>
          </p:pic>
          <p:pic>
            <p:nvPicPr>
              <p:cNvPr id="28" name="Picture 27"/>
              <p:cNvPicPr>
                <a:picLocks noChangeAspect="1"/>
              </p:cNvPicPr>
              <p:nvPr/>
            </p:nvPicPr>
            <p:blipFill>
              <a:blip r:embed="rId37" cstate="email">
                <a:extLst>
                  <a:ext uri="{28A0092B-C50C-407E-A947-70E740481C1C}">
                    <a14:useLocalDpi xmlns:a14="http://schemas.microsoft.com/office/drawing/2010/main"/>
                  </a:ext>
                </a:extLst>
              </a:blip>
              <a:stretch>
                <a:fillRect/>
              </a:stretch>
            </p:blipFill>
            <p:spPr>
              <a:xfrm>
                <a:off x="6814281" y="3168349"/>
                <a:ext cx="877923" cy="433485"/>
              </a:xfrm>
              <a:prstGeom prst="rect">
                <a:avLst/>
              </a:prstGeom>
              <a:ln w="9525">
                <a:solidFill>
                  <a:schemeClr val="tx1">
                    <a:lumMod val="75000"/>
                    <a:lumOff val="25000"/>
                  </a:schemeClr>
                </a:solidFill>
              </a:ln>
            </p:spPr>
          </p:pic>
          <p:pic>
            <p:nvPicPr>
              <p:cNvPr id="29" name="Picture 28"/>
              <p:cNvPicPr>
                <a:picLocks noChangeAspect="1"/>
              </p:cNvPicPr>
              <p:nvPr/>
            </p:nvPicPr>
            <p:blipFill>
              <a:blip r:embed="rId38" cstate="email">
                <a:extLst>
                  <a:ext uri="{28A0092B-C50C-407E-A947-70E740481C1C}">
                    <a14:useLocalDpi xmlns:a14="http://schemas.microsoft.com/office/drawing/2010/main"/>
                  </a:ext>
                </a:extLst>
              </a:blip>
              <a:stretch>
                <a:fillRect/>
              </a:stretch>
            </p:blipFill>
            <p:spPr>
              <a:xfrm>
                <a:off x="7884299" y="3168349"/>
                <a:ext cx="877923" cy="433485"/>
              </a:xfrm>
              <a:prstGeom prst="rect">
                <a:avLst/>
              </a:prstGeom>
              <a:ln w="9525">
                <a:solidFill>
                  <a:schemeClr val="tx1">
                    <a:lumMod val="75000"/>
                    <a:lumOff val="25000"/>
                  </a:schemeClr>
                </a:solidFill>
              </a:ln>
            </p:spPr>
          </p:pic>
          <p:pic>
            <p:nvPicPr>
              <p:cNvPr id="30" name="Picture 29"/>
              <p:cNvPicPr>
                <a:picLocks noChangeAspect="1"/>
              </p:cNvPicPr>
              <p:nvPr/>
            </p:nvPicPr>
            <p:blipFill>
              <a:blip r:embed="rId39" cstate="email">
                <a:extLst>
                  <a:ext uri="{28A0092B-C50C-407E-A947-70E740481C1C}">
                    <a14:useLocalDpi xmlns:a14="http://schemas.microsoft.com/office/drawing/2010/main"/>
                  </a:ext>
                </a:extLst>
              </a:blip>
              <a:stretch>
                <a:fillRect/>
              </a:stretch>
            </p:blipFill>
            <p:spPr>
              <a:xfrm>
                <a:off x="2510397" y="3158822"/>
                <a:ext cx="866810" cy="433485"/>
              </a:xfrm>
              <a:prstGeom prst="rect">
                <a:avLst/>
              </a:prstGeom>
              <a:ln w="9525">
                <a:solidFill>
                  <a:schemeClr val="tx1">
                    <a:lumMod val="75000"/>
                    <a:lumOff val="25000"/>
                  </a:schemeClr>
                </a:solidFill>
              </a:ln>
            </p:spPr>
          </p:pic>
          <p:pic>
            <p:nvPicPr>
              <p:cNvPr id="31" name="Picture 3"/>
              <p:cNvPicPr>
                <a:picLocks noChangeArrowheads="1"/>
              </p:cNvPicPr>
              <p:nvPr/>
            </p:nvPicPr>
            <p:blipFill>
              <a:blip r:embed="rId40" cstate="email">
                <a:extLst>
                  <a:ext uri="{28A0092B-C50C-407E-A947-70E740481C1C}">
                    <a14:useLocalDpi xmlns:a14="http://schemas.microsoft.com/office/drawing/2010/main"/>
                  </a:ext>
                </a:extLst>
              </a:blip>
              <a:srcRect/>
              <a:stretch>
                <a:fillRect/>
              </a:stretch>
            </p:blipFill>
            <p:spPr bwMode="auto">
              <a:xfrm>
                <a:off x="4675833" y="3171525"/>
                <a:ext cx="863635" cy="431898"/>
              </a:xfrm>
              <a:prstGeom prst="rect">
                <a:avLst/>
              </a:prstGeom>
              <a:noFill/>
              <a:ln w="9525">
                <a:solidFill>
                  <a:schemeClr val="tx1">
                    <a:lumMod val="75000"/>
                    <a:lumOff val="25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 name="Group 46"/>
            <p:cNvGrpSpPr>
              <a:grpSpLocks/>
            </p:cNvGrpSpPr>
            <p:nvPr/>
          </p:nvGrpSpPr>
          <p:grpSpPr bwMode="auto">
            <a:xfrm>
              <a:off x="341530" y="2443902"/>
              <a:ext cx="8436791" cy="715769"/>
              <a:chOff x="341530" y="2443902"/>
              <a:chExt cx="8436791" cy="715769"/>
            </a:xfrm>
          </p:grpSpPr>
          <p:grpSp>
            <p:nvGrpSpPr>
              <p:cNvPr id="13" name="Group 89"/>
              <p:cNvGrpSpPr>
                <a:grpSpLocks/>
              </p:cNvGrpSpPr>
              <p:nvPr/>
            </p:nvGrpSpPr>
            <p:grpSpPr bwMode="auto">
              <a:xfrm>
                <a:off x="341530" y="2443902"/>
                <a:ext cx="8436791" cy="715769"/>
                <a:chOff x="335435" y="2315155"/>
                <a:chExt cx="8436791" cy="715769"/>
              </a:xfrm>
            </p:grpSpPr>
            <p:sp>
              <p:nvSpPr>
                <p:cNvPr id="15" name="TextBox 129"/>
                <p:cNvSpPr txBox="1">
                  <a:spLocks noChangeArrowheads="1"/>
                </p:cNvSpPr>
                <p:nvPr/>
              </p:nvSpPr>
              <p:spPr bwMode="auto">
                <a:xfrm>
                  <a:off x="335436" y="2753925"/>
                  <a:ext cx="84367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28800" rIns="0" bIns="0"/>
                <a:lstStyle>
                  <a:lvl1pPr eaLnBrk="0" hangingPunct="0">
                    <a:spcBef>
                      <a:spcPct val="20000"/>
                    </a:spcBef>
                    <a:defRPr sz="2400">
                      <a:solidFill>
                        <a:schemeClr val="tx1"/>
                      </a:solidFill>
                      <a:latin typeface="Arial" charset="0"/>
                    </a:defRPr>
                  </a:lvl1pPr>
                  <a:lvl2pPr marL="742950" indent="-285750" eaLnBrk="0" hangingPunct="0">
                    <a:buClr>
                      <a:schemeClr val="bg2"/>
                    </a:buClr>
                    <a:buSzPct val="75000"/>
                    <a:buFont typeface="Arial" charset="0"/>
                    <a:buChar char="●"/>
                    <a:defRPr sz="2400">
                      <a:solidFill>
                        <a:schemeClr val="tx1"/>
                      </a:solidFill>
                      <a:latin typeface="Arial" charset="0"/>
                    </a:defRPr>
                  </a:lvl2pPr>
                  <a:lvl3pPr marL="1143000" indent="-228600" eaLnBrk="0" hangingPunct="0">
                    <a:buClr>
                      <a:schemeClr val="bg2"/>
                    </a:buClr>
                    <a:buSzPct val="75000"/>
                    <a:buFont typeface="Arial" charset="0"/>
                    <a:buChar char="●"/>
                    <a:defRPr sz="2400">
                      <a:solidFill>
                        <a:schemeClr val="tx1"/>
                      </a:solidFill>
                      <a:latin typeface="Arial" charset="0"/>
                    </a:defRPr>
                  </a:lvl3pPr>
                  <a:lvl4pPr marL="1600200" indent="-228600" eaLnBrk="0" hangingPunct="0">
                    <a:buClr>
                      <a:schemeClr val="bg2"/>
                    </a:buClr>
                    <a:buSzPct val="75000"/>
                    <a:buFont typeface="Arial" charset="0"/>
                    <a:buChar char="●"/>
                    <a:defRPr sz="2400">
                      <a:solidFill>
                        <a:schemeClr val="tx1"/>
                      </a:solidFill>
                      <a:latin typeface="Arial" charset="0"/>
                    </a:defRPr>
                  </a:lvl4pPr>
                  <a:lvl5pPr marL="2057400" indent="-228600" eaLnBrk="0" hangingPunct="0">
                    <a:buClr>
                      <a:schemeClr val="bg2"/>
                    </a:buClr>
                    <a:buSzPct val="75000"/>
                    <a:buFont typeface="Arial" charset="0"/>
                    <a:buChar char="●"/>
                    <a:defRPr sz="2400">
                      <a:solidFill>
                        <a:schemeClr val="tx1"/>
                      </a:solidFill>
                      <a:latin typeface="Arial" charset="0"/>
                    </a:defRPr>
                  </a:lvl5pPr>
                  <a:lvl6pPr marL="25146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6pPr>
                  <a:lvl7pPr marL="29718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7pPr>
                  <a:lvl8pPr marL="34290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8pPr>
                  <a:lvl9pPr marL="3886200" indent="-228600" eaLnBrk="0" fontAlgn="base" hangingPunct="0">
                    <a:spcBef>
                      <a:spcPct val="0"/>
                    </a:spcBef>
                    <a:spcAft>
                      <a:spcPct val="0"/>
                    </a:spcAft>
                    <a:buClr>
                      <a:schemeClr val="bg2"/>
                    </a:buClr>
                    <a:buSzPct val="75000"/>
                    <a:buFont typeface="Arial" charset="0"/>
                    <a:buChar char="●"/>
                    <a:defRPr sz="2400">
                      <a:solidFill>
                        <a:schemeClr val="tx1"/>
                      </a:solidFill>
                      <a:latin typeface="Arial" charset="0"/>
                    </a:defRPr>
                  </a:lvl9pPr>
                </a:lstStyle>
                <a:p>
                  <a:pPr eaLnBrk="1" hangingPunct="1">
                    <a:spcBef>
                      <a:spcPct val="0"/>
                    </a:spcBef>
                  </a:pPr>
                  <a:r>
                    <a:rPr lang="en-GB" altLang="en-US" sz="900">
                      <a:solidFill>
                        <a:srgbClr val="262626"/>
                      </a:solidFill>
                    </a:rPr>
                    <a:t>        Burundi                     Canada                       Chile                           China                     Colombia                Cote d’Ivoire                  Cyprus                   DPR Korea  </a:t>
                  </a:r>
                </a:p>
              </p:txBody>
            </p:sp>
            <p:pic>
              <p:nvPicPr>
                <p:cNvPr id="16" name="Picture 15"/>
                <p:cNvPicPr>
                  <a:picLocks noChangeAspect="1"/>
                </p:cNvPicPr>
                <p:nvPr/>
              </p:nvPicPr>
              <p:blipFill>
                <a:blip r:embed="rId41" cstate="email">
                  <a:extLst>
                    <a:ext uri="{28A0092B-C50C-407E-A947-70E740481C1C}">
                      <a14:useLocalDpi xmlns:a14="http://schemas.microsoft.com/office/drawing/2010/main"/>
                    </a:ext>
                  </a:extLst>
                </a:blip>
                <a:stretch>
                  <a:fillRect/>
                </a:stretch>
              </p:blipFill>
              <p:spPr>
                <a:xfrm>
                  <a:off x="335435" y="2317256"/>
                  <a:ext cx="884272" cy="431898"/>
                </a:xfrm>
                <a:prstGeom prst="rect">
                  <a:avLst/>
                </a:prstGeom>
                <a:ln w="9525">
                  <a:solidFill>
                    <a:schemeClr val="tx1">
                      <a:lumMod val="75000"/>
                      <a:lumOff val="25000"/>
                    </a:schemeClr>
                  </a:solidFill>
                </a:ln>
              </p:spPr>
            </p:pic>
            <p:pic>
              <p:nvPicPr>
                <p:cNvPr id="17" name="Picture 16"/>
                <p:cNvPicPr>
                  <a:picLocks noChangeAspect="1"/>
                </p:cNvPicPr>
                <p:nvPr/>
              </p:nvPicPr>
              <p:blipFill>
                <a:blip r:embed="rId42" cstate="email">
                  <a:extLst>
                    <a:ext uri="{28A0092B-C50C-407E-A947-70E740481C1C}">
                      <a14:useLocalDpi xmlns:a14="http://schemas.microsoft.com/office/drawing/2010/main"/>
                    </a:ext>
                  </a:extLst>
                </a:blip>
                <a:stretch>
                  <a:fillRect/>
                </a:stretch>
              </p:blipFill>
              <p:spPr>
                <a:xfrm>
                  <a:off x="1427679" y="2315668"/>
                  <a:ext cx="877922" cy="431898"/>
                </a:xfrm>
                <a:prstGeom prst="rect">
                  <a:avLst/>
                </a:prstGeom>
                <a:ln w="9525">
                  <a:solidFill>
                    <a:schemeClr val="tx1">
                      <a:lumMod val="75000"/>
                      <a:lumOff val="25000"/>
                    </a:schemeClr>
                  </a:solidFill>
                </a:ln>
              </p:spPr>
            </p:pic>
            <p:pic>
              <p:nvPicPr>
                <p:cNvPr id="18" name="Picture 17"/>
                <p:cNvPicPr>
                  <a:picLocks noChangeAspect="1"/>
                </p:cNvPicPr>
                <p:nvPr/>
              </p:nvPicPr>
              <p:blipFill>
                <a:blip r:embed="rId43" cstate="email">
                  <a:extLst>
                    <a:ext uri="{28A0092B-C50C-407E-A947-70E740481C1C}">
                      <a14:useLocalDpi xmlns:a14="http://schemas.microsoft.com/office/drawing/2010/main"/>
                    </a:ext>
                  </a:extLst>
                </a:blip>
                <a:stretch>
                  <a:fillRect/>
                </a:stretch>
              </p:blipFill>
              <p:spPr>
                <a:xfrm>
                  <a:off x="2499283" y="2315668"/>
                  <a:ext cx="876335" cy="431898"/>
                </a:xfrm>
                <a:prstGeom prst="rect">
                  <a:avLst/>
                </a:prstGeom>
                <a:ln w="9525">
                  <a:solidFill>
                    <a:schemeClr val="tx1">
                      <a:lumMod val="75000"/>
                      <a:lumOff val="25000"/>
                    </a:schemeClr>
                  </a:solidFill>
                </a:ln>
              </p:spPr>
            </p:pic>
            <p:pic>
              <p:nvPicPr>
                <p:cNvPr id="19" name="Picture 18"/>
                <p:cNvPicPr>
                  <a:picLocks noChangeAspect="1"/>
                </p:cNvPicPr>
                <p:nvPr/>
              </p:nvPicPr>
              <p:blipFill>
                <a:blip r:embed="rId44" cstate="email">
                  <a:extLst>
                    <a:ext uri="{28A0092B-C50C-407E-A947-70E740481C1C}">
                      <a14:useLocalDpi xmlns:a14="http://schemas.microsoft.com/office/drawing/2010/main"/>
                    </a:ext>
                  </a:extLst>
                </a:blip>
                <a:stretch>
                  <a:fillRect/>
                </a:stretch>
              </p:blipFill>
              <p:spPr>
                <a:xfrm>
                  <a:off x="3601052" y="2315668"/>
                  <a:ext cx="882685" cy="431898"/>
                </a:xfrm>
                <a:prstGeom prst="rect">
                  <a:avLst/>
                </a:prstGeom>
                <a:ln w="9525">
                  <a:solidFill>
                    <a:schemeClr val="tx1">
                      <a:lumMod val="75000"/>
                      <a:lumOff val="25000"/>
                    </a:schemeClr>
                  </a:solidFill>
                </a:ln>
              </p:spPr>
            </p:pic>
            <p:pic>
              <p:nvPicPr>
                <p:cNvPr id="20" name="Picture 19"/>
                <p:cNvPicPr>
                  <a:picLocks noChangeAspect="1"/>
                </p:cNvPicPr>
                <p:nvPr/>
              </p:nvPicPr>
              <p:blipFill>
                <a:blip r:embed="rId45" cstate="email">
                  <a:extLst>
                    <a:ext uri="{28A0092B-C50C-407E-A947-70E740481C1C}">
                      <a14:useLocalDpi xmlns:a14="http://schemas.microsoft.com/office/drawing/2010/main"/>
                    </a:ext>
                  </a:extLst>
                </a:blip>
                <a:stretch>
                  <a:fillRect/>
                </a:stretch>
              </p:blipFill>
              <p:spPr>
                <a:xfrm>
                  <a:off x="4655195" y="2315668"/>
                  <a:ext cx="884273" cy="431898"/>
                </a:xfrm>
                <a:prstGeom prst="rect">
                  <a:avLst/>
                </a:prstGeom>
                <a:ln w="9525">
                  <a:solidFill>
                    <a:schemeClr val="tx1">
                      <a:lumMod val="75000"/>
                      <a:lumOff val="25000"/>
                    </a:schemeClr>
                  </a:solidFill>
                </a:ln>
              </p:spPr>
            </p:pic>
            <p:pic>
              <p:nvPicPr>
                <p:cNvPr id="21" name="Picture 20"/>
                <p:cNvPicPr>
                  <a:picLocks noChangeAspect="1"/>
                </p:cNvPicPr>
                <p:nvPr/>
              </p:nvPicPr>
              <p:blipFill>
                <a:blip r:embed="rId46" cstate="email">
                  <a:extLst>
                    <a:ext uri="{28A0092B-C50C-407E-A947-70E740481C1C}">
                      <a14:useLocalDpi xmlns:a14="http://schemas.microsoft.com/office/drawing/2010/main"/>
                    </a:ext>
                  </a:extLst>
                </a:blip>
                <a:stretch>
                  <a:fillRect/>
                </a:stretch>
              </p:blipFill>
              <p:spPr>
                <a:xfrm>
                  <a:off x="5747438" y="2315668"/>
                  <a:ext cx="877923" cy="431898"/>
                </a:xfrm>
                <a:prstGeom prst="rect">
                  <a:avLst/>
                </a:prstGeom>
                <a:ln w="9525">
                  <a:solidFill>
                    <a:schemeClr val="tx1">
                      <a:lumMod val="75000"/>
                      <a:lumOff val="25000"/>
                    </a:schemeClr>
                  </a:solidFill>
                </a:ln>
              </p:spPr>
            </p:pic>
            <p:pic>
              <p:nvPicPr>
                <p:cNvPr id="22" name="Picture 21"/>
                <p:cNvPicPr>
                  <a:picLocks noChangeAspect="1"/>
                </p:cNvPicPr>
                <p:nvPr/>
              </p:nvPicPr>
              <p:blipFill>
                <a:blip r:embed="rId47" cstate="email">
                  <a:extLst>
                    <a:ext uri="{28A0092B-C50C-407E-A947-70E740481C1C}">
                      <a14:useLocalDpi xmlns:a14="http://schemas.microsoft.com/office/drawing/2010/main"/>
                    </a:ext>
                  </a:extLst>
                </a:blip>
                <a:stretch>
                  <a:fillRect/>
                </a:stretch>
              </p:blipFill>
              <p:spPr>
                <a:xfrm>
                  <a:off x="7885887" y="2315668"/>
                  <a:ext cx="884272" cy="431898"/>
                </a:xfrm>
                <a:prstGeom prst="rect">
                  <a:avLst/>
                </a:prstGeom>
                <a:ln w="9525">
                  <a:solidFill>
                    <a:schemeClr val="tx1">
                      <a:lumMod val="75000"/>
                      <a:lumOff val="25000"/>
                    </a:schemeClr>
                  </a:solidFill>
                </a:ln>
              </p:spPr>
            </p:pic>
          </p:grpSp>
          <p:pic>
            <p:nvPicPr>
              <p:cNvPr id="14" name="Picture 13"/>
              <p:cNvPicPr>
                <a:picLocks noChangeAspect="1"/>
              </p:cNvPicPr>
              <p:nvPr/>
            </p:nvPicPr>
            <p:blipFill>
              <a:blip r:embed="rId48" cstate="email">
                <a:extLst>
                  <a:ext uri="{28A0092B-C50C-407E-A947-70E740481C1C}">
                    <a14:useLocalDpi xmlns:a14="http://schemas.microsoft.com/office/drawing/2010/main"/>
                  </a:ext>
                </a:extLst>
              </a:blip>
              <a:stretch>
                <a:fillRect/>
              </a:stretch>
            </p:blipFill>
            <p:spPr>
              <a:xfrm>
                <a:off x="6820376" y="2450767"/>
                <a:ext cx="858872" cy="431898"/>
              </a:xfrm>
              <a:prstGeom prst="rect">
                <a:avLst/>
              </a:prstGeom>
              <a:ln>
                <a:solidFill>
                  <a:schemeClr val="tx1">
                    <a:lumMod val="75000"/>
                    <a:lumOff val="25000"/>
                  </a:schemeClr>
                </a:solidFill>
              </a:ln>
            </p:spPr>
          </p:pic>
        </p:grpSp>
      </p:grpSp>
    </p:spTree>
    <p:extLst>
      <p:ext uri="{BB962C8B-B14F-4D97-AF65-F5344CB8AC3E}">
        <p14:creationId xmlns:p14="http://schemas.microsoft.com/office/powerpoint/2010/main" val="3837077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6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lobal Reach">
    <p:spTree>
      <p:nvGrpSpPr>
        <p:cNvPr id="1" name=""/>
        <p:cNvGrpSpPr/>
        <p:nvPr/>
      </p:nvGrpSpPr>
      <p:grpSpPr>
        <a:xfrm>
          <a:off x="0" y="0"/>
          <a:ext cx="0" cy="0"/>
          <a:chOff x="0" y="0"/>
          <a:chExt cx="0" cy="0"/>
        </a:xfrm>
      </p:grpSpPr>
      <p:pic>
        <p:nvPicPr>
          <p:cNvPr id="279"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1056" y="1427903"/>
            <a:ext cx="7857490" cy="4042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0" name="Oval 279"/>
          <p:cNvSpPr/>
          <p:nvPr userDrawn="1"/>
        </p:nvSpPr>
        <p:spPr>
          <a:xfrm>
            <a:off x="3247983" y="3691583"/>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1" name="Oval 280"/>
          <p:cNvSpPr/>
          <p:nvPr userDrawn="1"/>
        </p:nvSpPr>
        <p:spPr>
          <a:xfrm>
            <a:off x="3031952" y="2850322"/>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2" name="Oval 281"/>
          <p:cNvSpPr/>
          <p:nvPr userDrawn="1"/>
        </p:nvSpPr>
        <p:spPr>
          <a:xfrm>
            <a:off x="2793063" y="3693506"/>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3" name="Oval 282"/>
          <p:cNvSpPr/>
          <p:nvPr userDrawn="1"/>
        </p:nvSpPr>
        <p:spPr>
          <a:xfrm>
            <a:off x="3376316" y="4159368"/>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4" name="Oval 283"/>
          <p:cNvSpPr/>
          <p:nvPr userDrawn="1"/>
        </p:nvSpPr>
        <p:spPr>
          <a:xfrm>
            <a:off x="5796657" y="3273670"/>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5" name="Oval 284"/>
          <p:cNvSpPr/>
          <p:nvPr userDrawn="1"/>
        </p:nvSpPr>
        <p:spPr>
          <a:xfrm>
            <a:off x="4570454" y="2592492"/>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6" name="Oval 285"/>
          <p:cNvSpPr/>
          <p:nvPr userDrawn="1"/>
        </p:nvSpPr>
        <p:spPr>
          <a:xfrm>
            <a:off x="6054553" y="3484350"/>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7" name="Oval 286"/>
          <p:cNvSpPr/>
          <p:nvPr userDrawn="1"/>
        </p:nvSpPr>
        <p:spPr>
          <a:xfrm>
            <a:off x="4642464" y="2729162"/>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8" name="Oval 287"/>
          <p:cNvSpPr/>
          <p:nvPr userDrawn="1"/>
        </p:nvSpPr>
        <p:spPr>
          <a:xfrm>
            <a:off x="5209018" y="3974860"/>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9" name="Oval 288"/>
          <p:cNvSpPr/>
          <p:nvPr userDrawn="1"/>
        </p:nvSpPr>
        <p:spPr>
          <a:xfrm>
            <a:off x="4449292" y="2585141"/>
            <a:ext cx="50400" cy="50400"/>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0" name="Oval 289"/>
          <p:cNvSpPr/>
          <p:nvPr userDrawn="1"/>
        </p:nvSpPr>
        <p:spPr>
          <a:xfrm>
            <a:off x="4976223" y="2851490"/>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1" name="Oval 290"/>
          <p:cNvSpPr/>
          <p:nvPr userDrawn="1"/>
        </p:nvSpPr>
        <p:spPr>
          <a:xfrm>
            <a:off x="6514723" y="3842985"/>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2" name="Oval 291"/>
          <p:cNvSpPr/>
          <p:nvPr userDrawn="1"/>
        </p:nvSpPr>
        <p:spPr>
          <a:xfrm>
            <a:off x="6802764" y="2899473"/>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3" name="Oval 292"/>
          <p:cNvSpPr/>
          <p:nvPr userDrawn="1"/>
        </p:nvSpPr>
        <p:spPr>
          <a:xfrm>
            <a:off x="7386463" y="4686008"/>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94" name="Group 293"/>
          <p:cNvGrpSpPr/>
          <p:nvPr userDrawn="1"/>
        </p:nvGrpSpPr>
        <p:grpSpPr>
          <a:xfrm>
            <a:off x="1582846" y="976042"/>
            <a:ext cx="996049" cy="673346"/>
            <a:chOff x="1877735" y="1691634"/>
            <a:chExt cx="996049" cy="673346"/>
          </a:xfrm>
        </p:grpSpPr>
        <p:pic>
          <p:nvPicPr>
            <p:cNvPr id="295" name="Picture 3" descr="\\CABIUK-APPS04\Portfolio\Assets\MarketingImageLibrary\Flags\Flags for Web - GIF\United Kingdom - Flag.gif"/>
            <p:cNvPicPr>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07760" y="1691634"/>
              <a:ext cx="900000" cy="468000"/>
            </a:xfrm>
            <a:prstGeom prst="rect">
              <a:avLst/>
            </a:prstGeom>
            <a:noFill/>
            <a:extLst>
              <a:ext uri="{909E8E84-426E-40DD-AFC4-6F175D3DCCD1}">
                <a14:hiddenFill xmlns:a14="http://schemas.microsoft.com/office/drawing/2010/main">
                  <a:solidFill>
                    <a:srgbClr val="FFFFFF"/>
                  </a:solidFill>
                </a14:hiddenFill>
              </a:ext>
            </a:extLst>
          </p:spPr>
        </p:pic>
        <p:sp>
          <p:nvSpPr>
            <p:cNvPr id="296" name="TextBox 295"/>
            <p:cNvSpPr txBox="1"/>
            <p:nvPr/>
          </p:nvSpPr>
          <p:spPr>
            <a:xfrm>
              <a:off x="1907760" y="2195703"/>
              <a:ext cx="912907" cy="169277"/>
            </a:xfrm>
            <a:prstGeom prst="rect">
              <a:avLst/>
            </a:prstGeom>
            <a:noFill/>
          </p:spPr>
          <p:txBody>
            <a:bodyPr wrap="square" lIns="0" tIns="0" rIns="0" bIns="0" rtlCol="0">
              <a:spAutoFit/>
            </a:bodyPr>
            <a:lstStyle/>
            <a:p>
              <a:r>
                <a:rPr lang="en-GB" sz="1100" b="1" dirty="0" smtClean="0"/>
                <a:t>UK  </a:t>
              </a:r>
              <a:r>
                <a:rPr lang="en-GB" sz="1100" dirty="0" smtClean="0"/>
                <a:t>215</a:t>
              </a:r>
              <a:endParaRPr lang="en-GB" sz="1100" dirty="0"/>
            </a:p>
          </p:txBody>
        </p:sp>
        <p:cxnSp>
          <p:nvCxnSpPr>
            <p:cNvPr id="297" name="Straight Connector 296"/>
            <p:cNvCxnSpPr/>
            <p:nvPr/>
          </p:nvCxnSpPr>
          <p:spPr>
            <a:xfrm>
              <a:off x="1877735" y="2364980"/>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8" name="Group 297"/>
          <p:cNvGrpSpPr/>
          <p:nvPr userDrawn="1"/>
        </p:nvGrpSpPr>
        <p:grpSpPr>
          <a:xfrm>
            <a:off x="2838782" y="985567"/>
            <a:ext cx="996049" cy="672242"/>
            <a:chOff x="3348837" y="1699008"/>
            <a:chExt cx="996049" cy="672242"/>
          </a:xfrm>
        </p:grpSpPr>
        <p:pic>
          <p:nvPicPr>
            <p:cNvPr id="299" name="Picture 298"/>
            <p:cNvPicPr>
              <a:picLocks/>
            </p:cNvPicPr>
            <p:nvPr/>
          </p:nvPicPr>
          <p:blipFill>
            <a:blip r:embed="rId4" cstate="email">
              <a:extLst>
                <a:ext uri="{28A0092B-C50C-407E-A947-70E740481C1C}">
                  <a14:useLocalDpi xmlns:a14="http://schemas.microsoft.com/office/drawing/2010/main"/>
                </a:ext>
              </a:extLst>
            </a:blip>
            <a:stretch>
              <a:fillRect/>
            </a:stretch>
          </p:blipFill>
          <p:spPr>
            <a:xfrm>
              <a:off x="3378862" y="1699008"/>
              <a:ext cx="900000" cy="432000"/>
            </a:xfrm>
            <a:prstGeom prst="rect">
              <a:avLst/>
            </a:prstGeom>
            <a:ln w="12700">
              <a:solidFill>
                <a:schemeClr val="tx1"/>
              </a:solidFill>
            </a:ln>
          </p:spPr>
        </p:pic>
        <p:sp>
          <p:nvSpPr>
            <p:cNvPr id="300" name="TextBox 299"/>
            <p:cNvSpPr txBox="1"/>
            <p:nvPr/>
          </p:nvSpPr>
          <p:spPr>
            <a:xfrm>
              <a:off x="3378862" y="2201973"/>
              <a:ext cx="936000" cy="169277"/>
            </a:xfrm>
            <a:prstGeom prst="rect">
              <a:avLst/>
            </a:prstGeom>
            <a:noFill/>
          </p:spPr>
          <p:txBody>
            <a:bodyPr wrap="square" lIns="0" tIns="0" rIns="0" bIns="0" rtlCol="0">
              <a:spAutoFit/>
            </a:bodyPr>
            <a:lstStyle/>
            <a:p>
              <a:r>
                <a:rPr lang="en-GB" sz="1100" b="1" dirty="0" smtClean="0"/>
                <a:t>Netherlands </a:t>
              </a:r>
              <a:r>
                <a:rPr lang="en-GB" sz="1100" dirty="0" smtClean="0"/>
                <a:t>3</a:t>
              </a:r>
              <a:endParaRPr lang="en-GB" sz="1100" dirty="0"/>
            </a:p>
          </p:txBody>
        </p:sp>
        <p:cxnSp>
          <p:nvCxnSpPr>
            <p:cNvPr id="301" name="Straight Connector 300"/>
            <p:cNvCxnSpPr/>
            <p:nvPr/>
          </p:nvCxnSpPr>
          <p:spPr>
            <a:xfrm>
              <a:off x="3348837" y="2371250"/>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2" name="Group 301"/>
          <p:cNvGrpSpPr/>
          <p:nvPr userDrawn="1"/>
        </p:nvGrpSpPr>
        <p:grpSpPr>
          <a:xfrm>
            <a:off x="4108105" y="976042"/>
            <a:ext cx="1032657" cy="675497"/>
            <a:chOff x="4758005" y="1699008"/>
            <a:chExt cx="1032657" cy="675497"/>
          </a:xfrm>
        </p:grpSpPr>
        <p:pic>
          <p:nvPicPr>
            <p:cNvPr id="303" name="Picture 4" descr="\\CABIUK-APPS04\Portfolio\Assets\MarketingImageLibrary\Flags\Flags for Web - GIF\Switzerland - Flag copy.gif"/>
            <p:cNvPicPr>
              <a:picLocks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788030" y="1699008"/>
              <a:ext cx="900000" cy="468000"/>
            </a:xfrm>
            <a:prstGeom prst="rect">
              <a:avLst/>
            </a:prstGeom>
            <a:noFill/>
            <a:extLst>
              <a:ext uri="{909E8E84-426E-40DD-AFC4-6F175D3DCCD1}">
                <a14:hiddenFill xmlns:a14="http://schemas.microsoft.com/office/drawing/2010/main">
                  <a:solidFill>
                    <a:srgbClr val="FFFFFF"/>
                  </a:solidFill>
                </a14:hiddenFill>
              </a:ext>
            </a:extLst>
          </p:spPr>
        </p:pic>
        <p:sp>
          <p:nvSpPr>
            <p:cNvPr id="304" name="TextBox 303"/>
            <p:cNvSpPr txBox="1"/>
            <p:nvPr/>
          </p:nvSpPr>
          <p:spPr>
            <a:xfrm>
              <a:off x="4788030" y="2187174"/>
              <a:ext cx="1002632" cy="169277"/>
            </a:xfrm>
            <a:prstGeom prst="rect">
              <a:avLst/>
            </a:prstGeom>
            <a:noFill/>
          </p:spPr>
          <p:txBody>
            <a:bodyPr wrap="square" lIns="0" tIns="0" rIns="0" bIns="0" rtlCol="0">
              <a:spAutoFit/>
            </a:bodyPr>
            <a:lstStyle/>
            <a:p>
              <a:r>
                <a:rPr lang="en-GB" sz="1100" b="1" dirty="0" smtClean="0"/>
                <a:t>Switzerland </a:t>
              </a:r>
              <a:r>
                <a:rPr lang="en-GB" sz="1100" dirty="0" smtClean="0"/>
                <a:t>27</a:t>
              </a:r>
              <a:endParaRPr lang="en-GB" sz="1100" dirty="0"/>
            </a:p>
          </p:txBody>
        </p:sp>
        <p:cxnSp>
          <p:nvCxnSpPr>
            <p:cNvPr id="305" name="Straight Connector 304"/>
            <p:cNvCxnSpPr/>
            <p:nvPr/>
          </p:nvCxnSpPr>
          <p:spPr>
            <a:xfrm>
              <a:off x="4758005" y="2374505"/>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6" name="Group 305"/>
          <p:cNvGrpSpPr/>
          <p:nvPr userDrawn="1"/>
        </p:nvGrpSpPr>
        <p:grpSpPr>
          <a:xfrm>
            <a:off x="6730371" y="965999"/>
            <a:ext cx="1016639" cy="665924"/>
            <a:chOff x="7696357" y="2752915"/>
            <a:chExt cx="1016639" cy="665924"/>
          </a:xfrm>
        </p:grpSpPr>
        <p:sp>
          <p:nvSpPr>
            <p:cNvPr id="307" name="TextBox 306"/>
            <p:cNvSpPr txBox="1"/>
            <p:nvPr/>
          </p:nvSpPr>
          <p:spPr>
            <a:xfrm>
              <a:off x="7800089" y="3227305"/>
              <a:ext cx="912907" cy="169277"/>
            </a:xfrm>
            <a:prstGeom prst="rect">
              <a:avLst/>
            </a:prstGeom>
            <a:noFill/>
          </p:spPr>
          <p:txBody>
            <a:bodyPr wrap="square" lIns="0" tIns="0" rIns="0" bIns="0" rtlCol="0">
              <a:spAutoFit/>
            </a:bodyPr>
            <a:lstStyle/>
            <a:p>
              <a:r>
                <a:rPr lang="en-GB" sz="1100" b="1" dirty="0" smtClean="0"/>
                <a:t>Bulgaria  </a:t>
              </a:r>
              <a:r>
                <a:rPr lang="en-GB" sz="1100" dirty="0" smtClean="0"/>
                <a:t>1</a:t>
              </a:r>
              <a:endParaRPr lang="en-GB" sz="1100" dirty="0"/>
            </a:p>
          </p:txBody>
        </p:sp>
        <p:pic>
          <p:nvPicPr>
            <p:cNvPr id="308" name="Picture 307"/>
            <p:cNvPicPr>
              <a:picLocks/>
            </p:cNvPicPr>
            <p:nvPr/>
          </p:nvPicPr>
          <p:blipFill>
            <a:blip r:embed="rId6" cstate="email">
              <a:extLst>
                <a:ext uri="{28A0092B-C50C-407E-A947-70E740481C1C}">
                  <a14:useLocalDpi xmlns:a14="http://schemas.microsoft.com/office/drawing/2010/main"/>
                </a:ext>
              </a:extLst>
            </a:blip>
            <a:stretch>
              <a:fillRect/>
            </a:stretch>
          </p:blipFill>
          <p:spPr>
            <a:xfrm>
              <a:off x="7793057" y="2752915"/>
              <a:ext cx="900000" cy="432000"/>
            </a:xfrm>
            <a:prstGeom prst="rect">
              <a:avLst/>
            </a:prstGeom>
            <a:ln w="12700">
              <a:solidFill>
                <a:schemeClr val="tx1"/>
              </a:solidFill>
            </a:ln>
          </p:spPr>
        </p:pic>
        <p:cxnSp>
          <p:nvCxnSpPr>
            <p:cNvPr id="309" name="Straight Connector 308"/>
            <p:cNvCxnSpPr/>
            <p:nvPr/>
          </p:nvCxnSpPr>
          <p:spPr>
            <a:xfrm>
              <a:off x="7696357" y="3418839"/>
              <a:ext cx="10082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0" name="Group 309"/>
          <p:cNvGrpSpPr/>
          <p:nvPr userDrawn="1"/>
        </p:nvGrpSpPr>
        <p:grpSpPr>
          <a:xfrm>
            <a:off x="260173" y="976042"/>
            <a:ext cx="1029365" cy="670949"/>
            <a:chOff x="374195" y="1700760"/>
            <a:chExt cx="1029365" cy="670949"/>
          </a:xfrm>
        </p:grpSpPr>
        <p:pic>
          <p:nvPicPr>
            <p:cNvPr id="311" name="Picture 310"/>
            <p:cNvPicPr>
              <a:picLocks/>
            </p:cNvPicPr>
            <p:nvPr/>
          </p:nvPicPr>
          <p:blipFill>
            <a:blip r:embed="rId7" cstate="email">
              <a:extLst>
                <a:ext uri="{28A0092B-C50C-407E-A947-70E740481C1C}">
                  <a14:useLocalDpi xmlns:a14="http://schemas.microsoft.com/office/drawing/2010/main"/>
                </a:ext>
              </a:extLst>
            </a:blip>
            <a:stretch>
              <a:fillRect/>
            </a:stretch>
          </p:blipFill>
          <p:spPr>
            <a:xfrm>
              <a:off x="400928" y="1700760"/>
              <a:ext cx="900000" cy="432000"/>
            </a:xfrm>
            <a:prstGeom prst="rect">
              <a:avLst/>
            </a:prstGeom>
            <a:ln w="12700">
              <a:solidFill>
                <a:schemeClr val="tx1"/>
              </a:solidFill>
            </a:ln>
          </p:spPr>
        </p:pic>
        <p:sp>
          <p:nvSpPr>
            <p:cNvPr id="312" name="TextBox 311"/>
            <p:cNvSpPr txBox="1"/>
            <p:nvPr/>
          </p:nvSpPr>
          <p:spPr>
            <a:xfrm>
              <a:off x="400928" y="2179573"/>
              <a:ext cx="1002632" cy="169277"/>
            </a:xfrm>
            <a:prstGeom prst="rect">
              <a:avLst/>
            </a:prstGeom>
            <a:noFill/>
          </p:spPr>
          <p:txBody>
            <a:bodyPr wrap="square" lIns="0" tIns="0" rIns="0" bIns="0" rtlCol="0">
              <a:spAutoFit/>
            </a:bodyPr>
            <a:lstStyle/>
            <a:p>
              <a:r>
                <a:rPr lang="en-GB" sz="1100" b="1" dirty="0" smtClean="0"/>
                <a:t>USA  </a:t>
              </a:r>
              <a:r>
                <a:rPr lang="en-GB" sz="1100" dirty="0" smtClean="0"/>
                <a:t>3</a:t>
              </a:r>
              <a:endParaRPr lang="en-GB" sz="1100" dirty="0"/>
            </a:p>
          </p:txBody>
        </p:sp>
        <p:cxnSp>
          <p:nvCxnSpPr>
            <p:cNvPr id="313" name="Straight Connector 312"/>
            <p:cNvCxnSpPr/>
            <p:nvPr/>
          </p:nvCxnSpPr>
          <p:spPr>
            <a:xfrm>
              <a:off x="374195" y="2371709"/>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4" name="Group 313"/>
          <p:cNvGrpSpPr/>
          <p:nvPr userDrawn="1"/>
        </p:nvGrpSpPr>
        <p:grpSpPr>
          <a:xfrm>
            <a:off x="281602" y="1763309"/>
            <a:ext cx="1446550" cy="706377"/>
            <a:chOff x="367845" y="3789050"/>
            <a:chExt cx="1446550" cy="706377"/>
          </a:xfrm>
        </p:grpSpPr>
        <p:pic>
          <p:nvPicPr>
            <p:cNvPr id="315" name="Picture 10" descr="\\CABIUK-APPS04\Portfolio\Assets\MarketingImageLibrary\Flags\Flags for Web - GIF\Trinidad &amp; Tobago - Flag copy.gif"/>
            <p:cNvPicPr>
              <a:picLocks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367845" y="3789050"/>
              <a:ext cx="900000" cy="468000"/>
            </a:xfrm>
            <a:prstGeom prst="rect">
              <a:avLst/>
            </a:prstGeom>
            <a:noFill/>
            <a:extLst>
              <a:ext uri="{909E8E84-426E-40DD-AFC4-6F175D3DCCD1}">
                <a14:hiddenFill xmlns:a14="http://schemas.microsoft.com/office/drawing/2010/main">
                  <a:solidFill>
                    <a:srgbClr val="FFFFFF"/>
                  </a:solidFill>
                </a14:hiddenFill>
              </a:ext>
            </a:extLst>
          </p:spPr>
        </p:pic>
        <p:sp>
          <p:nvSpPr>
            <p:cNvPr id="316" name="TextBox 315"/>
            <p:cNvSpPr txBox="1"/>
            <p:nvPr/>
          </p:nvSpPr>
          <p:spPr>
            <a:xfrm>
              <a:off x="374195" y="4297166"/>
              <a:ext cx="1440200" cy="169277"/>
            </a:xfrm>
            <a:prstGeom prst="rect">
              <a:avLst/>
            </a:prstGeom>
            <a:noFill/>
          </p:spPr>
          <p:txBody>
            <a:bodyPr wrap="square" lIns="0" tIns="0" rIns="0" bIns="0" rtlCol="0">
              <a:spAutoFit/>
            </a:bodyPr>
            <a:lstStyle/>
            <a:p>
              <a:r>
                <a:rPr lang="en-GB" sz="1100" b="1" dirty="0" smtClean="0"/>
                <a:t>Trinidad &amp; Tobago </a:t>
              </a:r>
              <a:r>
                <a:rPr lang="en-GB" sz="1100" dirty="0" smtClean="0"/>
                <a:t>4</a:t>
              </a:r>
              <a:endParaRPr lang="en-GB" sz="1100" dirty="0"/>
            </a:p>
          </p:txBody>
        </p:sp>
        <p:cxnSp>
          <p:nvCxnSpPr>
            <p:cNvPr id="317" name="Straight Connector 316"/>
            <p:cNvCxnSpPr/>
            <p:nvPr/>
          </p:nvCxnSpPr>
          <p:spPr>
            <a:xfrm>
              <a:off x="373476" y="4495427"/>
              <a:ext cx="13609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8" name="Group 317"/>
          <p:cNvGrpSpPr/>
          <p:nvPr userDrawn="1"/>
        </p:nvGrpSpPr>
        <p:grpSpPr>
          <a:xfrm>
            <a:off x="4949932" y="5200325"/>
            <a:ext cx="1161734" cy="711141"/>
            <a:chOff x="3186703" y="5727274"/>
            <a:chExt cx="1161734" cy="711141"/>
          </a:xfrm>
        </p:grpSpPr>
        <p:pic>
          <p:nvPicPr>
            <p:cNvPr id="319" name="Picture 9" descr="\\CABIUK-APPS04\Portfolio\Assets\MarketingImageLibrary\Flags\Flags for Web - GIF\Kenya - Flag copy.gif"/>
            <p:cNvPicPr>
              <a:picLocks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3345805" y="5727274"/>
              <a:ext cx="900000" cy="468000"/>
            </a:xfrm>
            <a:prstGeom prst="rect">
              <a:avLst/>
            </a:prstGeom>
            <a:noFill/>
            <a:extLst>
              <a:ext uri="{909E8E84-426E-40DD-AFC4-6F175D3DCCD1}">
                <a14:hiddenFill xmlns:a14="http://schemas.microsoft.com/office/drawing/2010/main">
                  <a:solidFill>
                    <a:srgbClr val="FFFFFF"/>
                  </a:solidFill>
                </a14:hiddenFill>
              </a:ext>
            </a:extLst>
          </p:spPr>
        </p:pic>
        <p:sp>
          <p:nvSpPr>
            <p:cNvPr id="320" name="TextBox 319"/>
            <p:cNvSpPr txBox="1"/>
            <p:nvPr/>
          </p:nvSpPr>
          <p:spPr>
            <a:xfrm>
              <a:off x="3345805" y="6257853"/>
              <a:ext cx="1002632" cy="169277"/>
            </a:xfrm>
            <a:prstGeom prst="rect">
              <a:avLst/>
            </a:prstGeom>
            <a:noFill/>
          </p:spPr>
          <p:txBody>
            <a:bodyPr wrap="square" lIns="0" tIns="0" rIns="0" bIns="0" rtlCol="0">
              <a:spAutoFit/>
            </a:bodyPr>
            <a:lstStyle/>
            <a:p>
              <a:r>
                <a:rPr lang="en-GB" sz="1100" b="1" dirty="0" smtClean="0"/>
                <a:t>Kenya  </a:t>
              </a:r>
              <a:r>
                <a:rPr lang="en-GB" sz="1100" dirty="0" smtClean="0"/>
                <a:t>40</a:t>
              </a:r>
              <a:endParaRPr lang="en-GB" sz="1100" dirty="0"/>
            </a:p>
          </p:txBody>
        </p:sp>
        <p:cxnSp>
          <p:nvCxnSpPr>
            <p:cNvPr id="321" name="Straight Connector 320"/>
            <p:cNvCxnSpPr/>
            <p:nvPr/>
          </p:nvCxnSpPr>
          <p:spPr>
            <a:xfrm>
              <a:off x="3186703" y="6438415"/>
              <a:ext cx="105655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22" name="Straight Connector 321"/>
          <p:cNvCxnSpPr>
            <a:endCxn id="289" idx="1"/>
          </p:cNvCxnSpPr>
          <p:nvPr userDrawn="1"/>
        </p:nvCxnSpPr>
        <p:spPr>
          <a:xfrm>
            <a:off x="2578895" y="1648510"/>
            <a:ext cx="1877778" cy="9440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Straight Connector 322"/>
          <p:cNvCxnSpPr>
            <a:endCxn id="285" idx="1"/>
          </p:cNvCxnSpPr>
          <p:nvPr userDrawn="1"/>
        </p:nvCxnSpPr>
        <p:spPr>
          <a:xfrm>
            <a:off x="3834831" y="1651539"/>
            <a:ext cx="742318" cy="9476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Straight Connector 323"/>
          <p:cNvCxnSpPr>
            <a:endCxn id="287" idx="0"/>
          </p:cNvCxnSpPr>
          <p:nvPr userDrawn="1"/>
        </p:nvCxnSpPr>
        <p:spPr>
          <a:xfrm flipH="1">
            <a:off x="4665324" y="1651539"/>
            <a:ext cx="438830" cy="10776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a:endCxn id="290" idx="6"/>
          </p:cNvCxnSpPr>
          <p:nvPr userDrawn="1"/>
        </p:nvCxnSpPr>
        <p:spPr>
          <a:xfrm flipH="1">
            <a:off x="5021942" y="1623955"/>
            <a:ext cx="1708429" cy="12503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a:endCxn id="339" idx="7"/>
          </p:cNvCxnSpPr>
          <p:nvPr userDrawn="1"/>
        </p:nvCxnSpPr>
        <p:spPr>
          <a:xfrm flipH="1">
            <a:off x="4897518" y="1651539"/>
            <a:ext cx="499205" cy="10843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a:endCxn id="291" idx="6"/>
          </p:cNvCxnSpPr>
          <p:nvPr userDrawn="1"/>
        </p:nvCxnSpPr>
        <p:spPr>
          <a:xfrm flipH="1">
            <a:off x="6560442" y="3335486"/>
            <a:ext cx="1401978" cy="53035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a:endCxn id="293" idx="7"/>
          </p:cNvCxnSpPr>
          <p:nvPr userDrawn="1"/>
        </p:nvCxnSpPr>
        <p:spPr>
          <a:xfrm flipH="1">
            <a:off x="7425487" y="4212581"/>
            <a:ext cx="532336" cy="4801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a:endCxn id="286" idx="5"/>
          </p:cNvCxnSpPr>
          <p:nvPr userDrawn="1"/>
        </p:nvCxnSpPr>
        <p:spPr>
          <a:xfrm flipH="1" flipV="1">
            <a:off x="6093577" y="3523374"/>
            <a:ext cx="1528706" cy="1526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a:endCxn id="284" idx="5"/>
          </p:cNvCxnSpPr>
          <p:nvPr userDrawn="1"/>
        </p:nvCxnSpPr>
        <p:spPr>
          <a:xfrm flipH="1" flipV="1">
            <a:off x="5835681" y="3312694"/>
            <a:ext cx="2165677" cy="25834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a:endCxn id="288" idx="4"/>
          </p:cNvCxnSpPr>
          <p:nvPr userDrawn="1"/>
        </p:nvCxnSpPr>
        <p:spPr>
          <a:xfrm flipV="1">
            <a:off x="4949932" y="4020579"/>
            <a:ext cx="281946" cy="18911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p:nvPr userDrawn="1"/>
        </p:nvCxnSpPr>
        <p:spPr>
          <a:xfrm>
            <a:off x="787581" y="4184133"/>
            <a:ext cx="258873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a:endCxn id="282" idx="2"/>
          </p:cNvCxnSpPr>
          <p:nvPr userDrawn="1"/>
        </p:nvCxnSpPr>
        <p:spPr>
          <a:xfrm>
            <a:off x="1256222" y="3298054"/>
            <a:ext cx="1536841" cy="4183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a:endCxn id="280" idx="2"/>
          </p:cNvCxnSpPr>
          <p:nvPr userDrawn="1"/>
        </p:nvCxnSpPr>
        <p:spPr>
          <a:xfrm>
            <a:off x="1648149" y="2469686"/>
            <a:ext cx="1599834" cy="12447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5" name="Straight Connector 334"/>
          <p:cNvCxnSpPr>
            <a:endCxn id="281" idx="2"/>
          </p:cNvCxnSpPr>
          <p:nvPr userDrawn="1"/>
        </p:nvCxnSpPr>
        <p:spPr>
          <a:xfrm>
            <a:off x="1256222" y="1646991"/>
            <a:ext cx="1775730" cy="12261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6" name="Straight Connector 335"/>
          <p:cNvCxnSpPr/>
          <p:nvPr userDrawn="1"/>
        </p:nvCxnSpPr>
        <p:spPr>
          <a:xfrm flipH="1">
            <a:off x="3348066" y="3524289"/>
            <a:ext cx="1334958" cy="23883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7" name="Straight Connector 336"/>
          <p:cNvCxnSpPr>
            <a:endCxn id="292" idx="7"/>
          </p:cNvCxnSpPr>
          <p:nvPr userDrawn="1"/>
        </p:nvCxnSpPr>
        <p:spPr>
          <a:xfrm flipH="1">
            <a:off x="6841788" y="2481831"/>
            <a:ext cx="1111106" cy="4243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8" name="Oval 337"/>
          <p:cNvSpPr/>
          <p:nvPr userDrawn="1"/>
        </p:nvSpPr>
        <p:spPr>
          <a:xfrm>
            <a:off x="6241234" y="3342790"/>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9" name="Oval 338"/>
          <p:cNvSpPr/>
          <p:nvPr userDrawn="1"/>
        </p:nvSpPr>
        <p:spPr>
          <a:xfrm>
            <a:off x="4858494" y="2729161"/>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0" name="Straight Connector 339"/>
          <p:cNvCxnSpPr/>
          <p:nvPr userDrawn="1"/>
        </p:nvCxnSpPr>
        <p:spPr>
          <a:xfrm flipH="1">
            <a:off x="6277861" y="1617804"/>
            <a:ext cx="1712482" cy="1742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1" name="Group 340"/>
          <p:cNvGrpSpPr/>
          <p:nvPr userDrawn="1"/>
        </p:nvGrpSpPr>
        <p:grpSpPr>
          <a:xfrm>
            <a:off x="5396723" y="976042"/>
            <a:ext cx="996049" cy="670170"/>
            <a:chOff x="6131916" y="1739750"/>
            <a:chExt cx="996049" cy="670170"/>
          </a:xfrm>
        </p:grpSpPr>
        <p:sp>
          <p:nvSpPr>
            <p:cNvPr id="342" name="TextBox 341"/>
            <p:cNvSpPr txBox="1"/>
            <p:nvPr/>
          </p:nvSpPr>
          <p:spPr>
            <a:xfrm>
              <a:off x="6200723" y="2218386"/>
              <a:ext cx="912907" cy="169277"/>
            </a:xfrm>
            <a:prstGeom prst="rect">
              <a:avLst/>
            </a:prstGeom>
            <a:noFill/>
          </p:spPr>
          <p:txBody>
            <a:bodyPr wrap="square" lIns="0" tIns="0" rIns="0" bIns="0" rtlCol="0">
              <a:spAutoFit/>
            </a:bodyPr>
            <a:lstStyle/>
            <a:p>
              <a:r>
                <a:rPr lang="en-GB" sz="1100" b="1" dirty="0" smtClean="0"/>
                <a:t>Hungary  </a:t>
              </a:r>
              <a:r>
                <a:rPr lang="en-GB" sz="1100" dirty="0" smtClean="0"/>
                <a:t>1</a:t>
              </a:r>
              <a:endParaRPr lang="en-GB" sz="1100" dirty="0"/>
            </a:p>
          </p:txBody>
        </p:sp>
        <p:cxnSp>
          <p:nvCxnSpPr>
            <p:cNvPr id="343" name="Straight Connector 342"/>
            <p:cNvCxnSpPr/>
            <p:nvPr/>
          </p:nvCxnSpPr>
          <p:spPr>
            <a:xfrm>
              <a:off x="6131916" y="2409920"/>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44" name="Picture 3"/>
            <p:cNvPicPr>
              <a:picLocks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6189176" y="1739750"/>
              <a:ext cx="900000" cy="432000"/>
            </a:xfrm>
            <a:prstGeom prst="rect">
              <a:avLst/>
            </a:prstGeom>
            <a:ln w="12700">
              <a:solidFill>
                <a:schemeClr val="tx1"/>
              </a:solidFill>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45" name="TextBox 344"/>
          <p:cNvSpPr txBox="1"/>
          <p:nvPr userDrawn="1"/>
        </p:nvSpPr>
        <p:spPr>
          <a:xfrm>
            <a:off x="8034553" y="1416169"/>
            <a:ext cx="1022601" cy="169277"/>
          </a:xfrm>
          <a:prstGeom prst="rect">
            <a:avLst/>
          </a:prstGeom>
          <a:noFill/>
        </p:spPr>
        <p:txBody>
          <a:bodyPr wrap="square" lIns="0" tIns="0" rIns="0" bIns="0" rtlCol="0">
            <a:spAutoFit/>
          </a:bodyPr>
          <a:lstStyle/>
          <a:p>
            <a:r>
              <a:rPr lang="en-GB" sz="1100" b="1" dirty="0" smtClean="0"/>
              <a:t>Bangladesh  </a:t>
            </a:r>
            <a:r>
              <a:rPr lang="en-GB" sz="1100" dirty="0" smtClean="0"/>
              <a:t>1</a:t>
            </a:r>
            <a:endParaRPr lang="en-GB" sz="1100" dirty="0"/>
          </a:p>
        </p:txBody>
      </p:sp>
      <p:cxnSp>
        <p:nvCxnSpPr>
          <p:cNvPr id="346" name="Straight Connector 345"/>
          <p:cNvCxnSpPr/>
          <p:nvPr userDrawn="1"/>
        </p:nvCxnSpPr>
        <p:spPr>
          <a:xfrm>
            <a:off x="7985726" y="1616242"/>
            <a:ext cx="964971" cy="15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47" name="Picture 4"/>
          <p:cNvPicPr>
            <a:picLocks noChangeArrowheads="1"/>
          </p:cNvPicPr>
          <p:nvPr userDrawn="1"/>
        </p:nvPicPr>
        <p:blipFill>
          <a:blip r:embed="rId11" cstate="email">
            <a:extLst>
              <a:ext uri="{28A0092B-C50C-407E-A947-70E740481C1C}">
                <a14:useLocalDpi xmlns:a14="http://schemas.microsoft.com/office/drawing/2010/main"/>
              </a:ext>
            </a:extLst>
          </a:blip>
          <a:stretch>
            <a:fillRect/>
          </a:stretch>
        </p:blipFill>
        <p:spPr bwMode="auto">
          <a:xfrm>
            <a:off x="8018918" y="965999"/>
            <a:ext cx="864000" cy="432000"/>
          </a:xfrm>
          <a:prstGeom prst="rect">
            <a:avLst/>
          </a:prstGeom>
          <a:ln w="12700">
            <a:solidFill>
              <a:schemeClr val="tx1"/>
            </a:solidFill>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48" name="Group 347"/>
          <p:cNvGrpSpPr/>
          <p:nvPr userDrawn="1"/>
        </p:nvGrpSpPr>
        <p:grpSpPr>
          <a:xfrm>
            <a:off x="7622283" y="4357495"/>
            <a:ext cx="1415412" cy="839048"/>
            <a:chOff x="7602377" y="5942099"/>
            <a:chExt cx="1415412" cy="839048"/>
          </a:xfrm>
        </p:grpSpPr>
        <p:cxnSp>
          <p:nvCxnSpPr>
            <p:cNvPr id="349" name="Straight Connector 348"/>
            <p:cNvCxnSpPr/>
            <p:nvPr/>
          </p:nvCxnSpPr>
          <p:spPr>
            <a:xfrm>
              <a:off x="7602377" y="6631810"/>
              <a:ext cx="134111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50" name="Group 349"/>
            <p:cNvGrpSpPr/>
            <p:nvPr/>
          </p:nvGrpSpPr>
          <p:grpSpPr>
            <a:xfrm>
              <a:off x="8008246" y="5942099"/>
              <a:ext cx="1009543" cy="839048"/>
              <a:chOff x="6626619" y="5917569"/>
              <a:chExt cx="1009543" cy="839048"/>
            </a:xfrm>
          </p:grpSpPr>
          <p:sp>
            <p:nvSpPr>
              <p:cNvPr id="351" name="TextBox 350"/>
              <p:cNvSpPr txBox="1"/>
              <p:nvPr/>
            </p:nvSpPr>
            <p:spPr>
              <a:xfrm>
                <a:off x="6633530" y="6418063"/>
                <a:ext cx="1002632" cy="338554"/>
              </a:xfrm>
              <a:prstGeom prst="rect">
                <a:avLst/>
              </a:prstGeom>
              <a:noFill/>
            </p:spPr>
            <p:txBody>
              <a:bodyPr wrap="square" lIns="0" tIns="0" rIns="0" bIns="0" rtlCol="0">
                <a:spAutoFit/>
              </a:bodyPr>
              <a:lstStyle/>
              <a:p>
                <a:r>
                  <a:rPr lang="en-GB" sz="1100" b="1" dirty="0" smtClean="0"/>
                  <a:t>India  </a:t>
                </a:r>
                <a:r>
                  <a:rPr lang="en-GB" sz="1100" dirty="0" smtClean="0"/>
                  <a:t>23</a:t>
                </a:r>
              </a:p>
              <a:p>
                <a:endParaRPr lang="en-GB" sz="1100" dirty="0"/>
              </a:p>
            </p:txBody>
          </p:sp>
          <p:pic>
            <p:nvPicPr>
              <p:cNvPr id="352" name="Picture 351"/>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6626619" y="5917569"/>
                <a:ext cx="904421" cy="439733"/>
              </a:xfrm>
              <a:prstGeom prst="rect">
                <a:avLst/>
              </a:prstGeom>
              <a:ln w="12700">
                <a:solidFill>
                  <a:schemeClr val="tx1">
                    <a:lumMod val="90000"/>
                    <a:lumOff val="10000"/>
                  </a:schemeClr>
                </a:solidFill>
              </a:ln>
            </p:spPr>
          </p:pic>
          <p:pic>
            <p:nvPicPr>
              <p:cNvPr id="353" name="Picture 352"/>
              <p:cNvPicPr>
                <a:picLocks noChangeAspect="1"/>
              </p:cNvPicPr>
              <p:nvPr/>
            </p:nvPicPr>
            <p:blipFill rotWithShape="1">
              <a:blip r:embed="rId12" cstate="email">
                <a:extLst>
                  <a:ext uri="{28A0092B-C50C-407E-A947-70E740481C1C}">
                    <a14:useLocalDpi xmlns:a14="http://schemas.microsoft.com/office/drawing/2010/main"/>
                  </a:ext>
                </a:extLst>
              </a:blip>
              <a:srcRect l="26589" t="34010" r="28414" b="32995"/>
              <a:stretch/>
            </p:blipFill>
            <p:spPr>
              <a:xfrm>
                <a:off x="6929729" y="6064466"/>
                <a:ext cx="298200" cy="145937"/>
              </a:xfrm>
              <a:prstGeom prst="rect">
                <a:avLst/>
              </a:prstGeom>
            </p:spPr>
          </p:pic>
        </p:grpSp>
      </p:grpSp>
      <p:sp>
        <p:nvSpPr>
          <p:cNvPr id="354" name="Oval 353"/>
          <p:cNvSpPr/>
          <p:nvPr userDrawn="1"/>
        </p:nvSpPr>
        <p:spPr>
          <a:xfrm>
            <a:off x="4450766" y="3786452"/>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5" name="Oval 354"/>
          <p:cNvSpPr/>
          <p:nvPr userDrawn="1"/>
        </p:nvSpPr>
        <p:spPr>
          <a:xfrm>
            <a:off x="5107991" y="3906467"/>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6" name="Oval 355"/>
          <p:cNvSpPr/>
          <p:nvPr userDrawn="1"/>
        </p:nvSpPr>
        <p:spPr>
          <a:xfrm>
            <a:off x="5276266" y="3725492"/>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57" name="Picture 356"/>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305743" y="5214352"/>
            <a:ext cx="877751" cy="432780"/>
          </a:xfrm>
          <a:prstGeom prst="rect">
            <a:avLst/>
          </a:prstGeom>
          <a:ln w="12700">
            <a:solidFill>
              <a:schemeClr val="tx1"/>
            </a:solidFill>
          </a:ln>
        </p:spPr>
      </p:pic>
      <p:sp>
        <p:nvSpPr>
          <p:cNvPr id="358" name="TextBox 357"/>
          <p:cNvSpPr txBox="1"/>
          <p:nvPr userDrawn="1"/>
        </p:nvSpPr>
        <p:spPr>
          <a:xfrm>
            <a:off x="292592" y="5723002"/>
            <a:ext cx="912907" cy="169277"/>
          </a:xfrm>
          <a:prstGeom prst="rect">
            <a:avLst/>
          </a:prstGeom>
          <a:noFill/>
        </p:spPr>
        <p:txBody>
          <a:bodyPr wrap="square" lIns="0" tIns="0" rIns="0" bIns="0" rtlCol="0">
            <a:spAutoFit/>
          </a:bodyPr>
          <a:lstStyle/>
          <a:p>
            <a:r>
              <a:rPr lang="en-GB" sz="1100" b="1" dirty="0" smtClean="0"/>
              <a:t>Ghana  6</a:t>
            </a:r>
            <a:endParaRPr lang="en-GB" sz="1100" dirty="0"/>
          </a:p>
        </p:txBody>
      </p:sp>
      <p:cxnSp>
        <p:nvCxnSpPr>
          <p:cNvPr id="359" name="Straight Connector 358"/>
          <p:cNvCxnSpPr/>
          <p:nvPr userDrawn="1"/>
        </p:nvCxnSpPr>
        <p:spPr>
          <a:xfrm>
            <a:off x="301494" y="5904319"/>
            <a:ext cx="90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a:stCxn id="354" idx="3"/>
          </p:cNvCxnSpPr>
          <p:nvPr userDrawn="1"/>
        </p:nvCxnSpPr>
        <p:spPr>
          <a:xfrm flipH="1">
            <a:off x="1194509" y="3825476"/>
            <a:ext cx="3262952" cy="20788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61" name="Group 360"/>
          <p:cNvGrpSpPr/>
          <p:nvPr userDrawn="1"/>
        </p:nvGrpSpPr>
        <p:grpSpPr>
          <a:xfrm>
            <a:off x="3858266" y="5222137"/>
            <a:ext cx="1002802" cy="685664"/>
            <a:chOff x="2200763" y="6031612"/>
            <a:chExt cx="1002802" cy="685664"/>
          </a:xfrm>
        </p:grpSpPr>
        <p:pic>
          <p:nvPicPr>
            <p:cNvPr id="362" name="Picture 361"/>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2210288" y="6031612"/>
              <a:ext cx="865561" cy="432780"/>
            </a:xfrm>
            <a:prstGeom prst="rect">
              <a:avLst/>
            </a:prstGeom>
            <a:ln w="12700">
              <a:solidFill>
                <a:schemeClr val="tx1"/>
              </a:solidFill>
            </a:ln>
          </p:spPr>
        </p:pic>
        <p:sp>
          <p:nvSpPr>
            <p:cNvPr id="363" name="TextBox 362"/>
            <p:cNvSpPr txBox="1"/>
            <p:nvPr/>
          </p:nvSpPr>
          <p:spPr>
            <a:xfrm>
              <a:off x="2200933" y="6531703"/>
              <a:ext cx="1002632" cy="169277"/>
            </a:xfrm>
            <a:prstGeom prst="rect">
              <a:avLst/>
            </a:prstGeom>
            <a:noFill/>
          </p:spPr>
          <p:txBody>
            <a:bodyPr wrap="square" lIns="0" tIns="0" rIns="0" bIns="0" rtlCol="0">
              <a:spAutoFit/>
            </a:bodyPr>
            <a:lstStyle/>
            <a:p>
              <a:r>
                <a:rPr lang="en-GB" sz="1100" b="1" dirty="0" smtClean="0"/>
                <a:t>Uganda  </a:t>
              </a:r>
              <a:r>
                <a:rPr lang="en-GB" sz="1100" dirty="0" smtClean="0"/>
                <a:t>1</a:t>
              </a:r>
              <a:endParaRPr lang="en-GB" sz="1100" dirty="0"/>
            </a:p>
          </p:txBody>
        </p:sp>
        <p:cxnSp>
          <p:nvCxnSpPr>
            <p:cNvPr id="364" name="Straight Connector 363"/>
            <p:cNvCxnSpPr/>
            <p:nvPr/>
          </p:nvCxnSpPr>
          <p:spPr>
            <a:xfrm flipV="1">
              <a:off x="2200763" y="6716776"/>
              <a:ext cx="938882" cy="5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65" name="Straight Connector 364"/>
          <p:cNvCxnSpPr/>
          <p:nvPr userDrawn="1"/>
        </p:nvCxnSpPr>
        <p:spPr>
          <a:xfrm flipH="1">
            <a:off x="4797148" y="3952186"/>
            <a:ext cx="333702" cy="1959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66" name="Group 365"/>
          <p:cNvGrpSpPr/>
          <p:nvPr userDrawn="1"/>
        </p:nvGrpSpPr>
        <p:grpSpPr>
          <a:xfrm>
            <a:off x="6441163" y="5200892"/>
            <a:ext cx="950181" cy="683759"/>
            <a:chOff x="5354624" y="5964870"/>
            <a:chExt cx="950181" cy="683759"/>
          </a:xfrm>
        </p:grpSpPr>
        <p:pic>
          <p:nvPicPr>
            <p:cNvPr id="367" name="Picture 366"/>
            <p:cNvPicPr>
              <a:picLocks/>
            </p:cNvPicPr>
            <p:nvPr/>
          </p:nvPicPr>
          <p:blipFill rotWithShape="1">
            <a:blip r:embed="rId15" cstate="email">
              <a:extLst>
                <a:ext uri="{28A0092B-C50C-407E-A947-70E740481C1C}">
                  <a14:useLocalDpi xmlns:a14="http://schemas.microsoft.com/office/drawing/2010/main"/>
                </a:ext>
              </a:extLst>
            </a:blip>
            <a:srcRect l="456" t="954" r="272" b="954"/>
            <a:stretch/>
          </p:blipFill>
          <p:spPr>
            <a:xfrm>
              <a:off x="5384301" y="5964870"/>
              <a:ext cx="878400" cy="432000"/>
            </a:xfrm>
            <a:prstGeom prst="rect">
              <a:avLst/>
            </a:prstGeom>
            <a:ln w="12700">
              <a:solidFill>
                <a:schemeClr val="tx1"/>
              </a:solidFill>
            </a:ln>
            <a:effectLst/>
          </p:spPr>
        </p:pic>
        <p:sp>
          <p:nvSpPr>
            <p:cNvPr id="368" name="TextBox 367"/>
            <p:cNvSpPr txBox="1"/>
            <p:nvPr/>
          </p:nvSpPr>
          <p:spPr>
            <a:xfrm>
              <a:off x="5384300" y="6464392"/>
              <a:ext cx="895507" cy="169277"/>
            </a:xfrm>
            <a:prstGeom prst="rect">
              <a:avLst/>
            </a:prstGeom>
            <a:noFill/>
          </p:spPr>
          <p:txBody>
            <a:bodyPr wrap="square" lIns="0" tIns="0" rIns="0" bIns="0" rtlCol="0">
              <a:spAutoFit/>
            </a:bodyPr>
            <a:lstStyle/>
            <a:p>
              <a:r>
                <a:rPr lang="en-GB" sz="1100" b="1" dirty="0" smtClean="0"/>
                <a:t>Ethiopia  </a:t>
              </a:r>
              <a:r>
                <a:rPr lang="en-GB" sz="1100" dirty="0" smtClean="0"/>
                <a:t>1</a:t>
              </a:r>
              <a:endParaRPr lang="en-GB" sz="1100" dirty="0"/>
            </a:p>
          </p:txBody>
        </p:sp>
        <p:cxnSp>
          <p:nvCxnSpPr>
            <p:cNvPr id="369" name="Straight Connector 368"/>
            <p:cNvCxnSpPr/>
            <p:nvPr/>
          </p:nvCxnSpPr>
          <p:spPr>
            <a:xfrm flipV="1">
              <a:off x="5354624" y="6648129"/>
              <a:ext cx="950181" cy="5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0" name="Straight Connector 369"/>
          <p:cNvCxnSpPr>
            <a:endCxn id="356" idx="5"/>
          </p:cNvCxnSpPr>
          <p:nvPr userDrawn="1"/>
        </p:nvCxnSpPr>
        <p:spPr>
          <a:xfrm flipH="1" flipV="1">
            <a:off x="5315290" y="3764516"/>
            <a:ext cx="1125873" cy="2121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1" name="Group 370"/>
          <p:cNvGrpSpPr/>
          <p:nvPr userDrawn="1"/>
        </p:nvGrpSpPr>
        <p:grpSpPr>
          <a:xfrm>
            <a:off x="7954648" y="3542080"/>
            <a:ext cx="1091870" cy="670501"/>
            <a:chOff x="7910475" y="4286397"/>
            <a:chExt cx="1091870" cy="670501"/>
          </a:xfrm>
        </p:grpSpPr>
        <p:grpSp>
          <p:nvGrpSpPr>
            <p:cNvPr id="372" name="Group 371"/>
            <p:cNvGrpSpPr/>
            <p:nvPr/>
          </p:nvGrpSpPr>
          <p:grpSpPr>
            <a:xfrm>
              <a:off x="7910475" y="4755112"/>
              <a:ext cx="1091870" cy="201786"/>
              <a:chOff x="7755394" y="6264203"/>
              <a:chExt cx="1091870" cy="201786"/>
            </a:xfrm>
          </p:grpSpPr>
          <p:sp>
            <p:nvSpPr>
              <p:cNvPr id="374" name="TextBox 373"/>
              <p:cNvSpPr txBox="1"/>
              <p:nvPr/>
            </p:nvSpPr>
            <p:spPr>
              <a:xfrm>
                <a:off x="7844632" y="6264203"/>
                <a:ext cx="1002632" cy="169277"/>
              </a:xfrm>
              <a:prstGeom prst="rect">
                <a:avLst/>
              </a:prstGeom>
              <a:noFill/>
            </p:spPr>
            <p:txBody>
              <a:bodyPr wrap="square" lIns="0" tIns="0" rIns="0" bIns="0" rtlCol="0">
                <a:spAutoFit/>
              </a:bodyPr>
              <a:lstStyle/>
              <a:p>
                <a:r>
                  <a:rPr lang="en-GB" sz="1100" b="1" dirty="0" smtClean="0"/>
                  <a:t>Australia  </a:t>
                </a:r>
                <a:r>
                  <a:rPr lang="en-GB" sz="1100" dirty="0" smtClean="0"/>
                  <a:t>1</a:t>
                </a:r>
                <a:endParaRPr lang="en-GB" sz="1100" dirty="0"/>
              </a:p>
            </p:txBody>
          </p:sp>
          <p:cxnSp>
            <p:nvCxnSpPr>
              <p:cNvPr id="375" name="Straight Connector 374"/>
              <p:cNvCxnSpPr/>
              <p:nvPr/>
            </p:nvCxnSpPr>
            <p:spPr>
              <a:xfrm>
                <a:off x="7755394" y="6465989"/>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73" name="Picture 372"/>
            <p:cNvPicPr>
              <a:picLocks noChangeAspect="1"/>
            </p:cNvPicPr>
            <p:nvPr/>
          </p:nvPicPr>
          <p:blipFill>
            <a:blip r:embed="rId16" cstate="email">
              <a:extLst>
                <a:ext uri="{28A0092B-C50C-407E-A947-70E740481C1C}">
                  <a14:useLocalDpi xmlns:a14="http://schemas.microsoft.com/office/drawing/2010/main"/>
                </a:ext>
              </a:extLst>
            </a:blip>
            <a:stretch>
              <a:fillRect/>
            </a:stretch>
          </p:blipFill>
          <p:spPr>
            <a:xfrm>
              <a:off x="7999713" y="4286397"/>
              <a:ext cx="883737" cy="432780"/>
            </a:xfrm>
            <a:prstGeom prst="rect">
              <a:avLst/>
            </a:prstGeom>
            <a:ln w="9525">
              <a:solidFill>
                <a:schemeClr val="tx1">
                  <a:lumMod val="75000"/>
                  <a:lumOff val="25000"/>
                </a:schemeClr>
              </a:solidFill>
            </a:ln>
          </p:spPr>
        </p:pic>
      </p:grpSp>
      <p:grpSp>
        <p:nvGrpSpPr>
          <p:cNvPr id="376" name="Group 375"/>
          <p:cNvGrpSpPr/>
          <p:nvPr userDrawn="1"/>
        </p:nvGrpSpPr>
        <p:grpSpPr>
          <a:xfrm>
            <a:off x="7957823" y="2639136"/>
            <a:ext cx="1104263" cy="696350"/>
            <a:chOff x="7913650" y="3383453"/>
            <a:chExt cx="1104263" cy="696350"/>
          </a:xfrm>
        </p:grpSpPr>
        <p:grpSp>
          <p:nvGrpSpPr>
            <p:cNvPr id="377" name="Group 376"/>
            <p:cNvGrpSpPr/>
            <p:nvPr/>
          </p:nvGrpSpPr>
          <p:grpSpPr>
            <a:xfrm>
              <a:off x="7913650" y="3880826"/>
              <a:ext cx="1104263" cy="198977"/>
              <a:chOff x="7754491" y="5216714"/>
              <a:chExt cx="1104263" cy="198977"/>
            </a:xfrm>
          </p:grpSpPr>
          <p:sp>
            <p:nvSpPr>
              <p:cNvPr id="379" name="TextBox 378"/>
              <p:cNvSpPr txBox="1"/>
              <p:nvPr/>
            </p:nvSpPr>
            <p:spPr>
              <a:xfrm>
                <a:off x="7856122" y="5216714"/>
                <a:ext cx="1002632" cy="169277"/>
              </a:xfrm>
              <a:prstGeom prst="rect">
                <a:avLst/>
              </a:prstGeom>
              <a:noFill/>
            </p:spPr>
            <p:txBody>
              <a:bodyPr wrap="square" lIns="0" tIns="0" rIns="0" bIns="0" rtlCol="0">
                <a:spAutoFit/>
              </a:bodyPr>
              <a:lstStyle/>
              <a:p>
                <a:r>
                  <a:rPr lang="en-GB" sz="1100" b="1" dirty="0" smtClean="0"/>
                  <a:t>Malaysia  </a:t>
                </a:r>
                <a:r>
                  <a:rPr lang="en-GB" sz="1100" dirty="0" smtClean="0"/>
                  <a:t>25</a:t>
                </a:r>
                <a:endParaRPr lang="en-GB" sz="1100" dirty="0"/>
              </a:p>
            </p:txBody>
          </p:sp>
          <p:cxnSp>
            <p:nvCxnSpPr>
              <p:cNvPr id="380" name="Straight Connector 379"/>
              <p:cNvCxnSpPr/>
              <p:nvPr/>
            </p:nvCxnSpPr>
            <p:spPr>
              <a:xfrm>
                <a:off x="7754491" y="5415691"/>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78" name="Picture 377"/>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7996201" y="3383453"/>
              <a:ext cx="883847" cy="432780"/>
            </a:xfrm>
            <a:prstGeom prst="rect">
              <a:avLst/>
            </a:prstGeom>
            <a:ln w="9525">
              <a:solidFill>
                <a:schemeClr val="tx1">
                  <a:lumMod val="75000"/>
                  <a:lumOff val="25000"/>
                </a:schemeClr>
              </a:solidFill>
            </a:ln>
          </p:spPr>
        </p:pic>
      </p:grpSp>
      <p:grpSp>
        <p:nvGrpSpPr>
          <p:cNvPr id="381" name="Group 380"/>
          <p:cNvGrpSpPr/>
          <p:nvPr userDrawn="1"/>
        </p:nvGrpSpPr>
        <p:grpSpPr>
          <a:xfrm>
            <a:off x="7952894" y="1838645"/>
            <a:ext cx="1104996" cy="643186"/>
            <a:chOff x="7908721" y="2582962"/>
            <a:chExt cx="1104996" cy="643186"/>
          </a:xfrm>
        </p:grpSpPr>
        <p:grpSp>
          <p:nvGrpSpPr>
            <p:cNvPr id="382" name="Group 381"/>
            <p:cNvGrpSpPr/>
            <p:nvPr/>
          </p:nvGrpSpPr>
          <p:grpSpPr>
            <a:xfrm>
              <a:off x="7908721" y="3052429"/>
              <a:ext cx="1104996" cy="173719"/>
              <a:chOff x="7737050" y="4258335"/>
              <a:chExt cx="1104996" cy="173719"/>
            </a:xfrm>
          </p:grpSpPr>
          <p:sp>
            <p:nvSpPr>
              <p:cNvPr id="384" name="TextBox 383"/>
              <p:cNvSpPr txBox="1"/>
              <p:nvPr/>
            </p:nvSpPr>
            <p:spPr>
              <a:xfrm>
                <a:off x="7839414" y="4258335"/>
                <a:ext cx="1002632" cy="169277"/>
              </a:xfrm>
              <a:prstGeom prst="rect">
                <a:avLst/>
              </a:prstGeom>
              <a:noFill/>
            </p:spPr>
            <p:txBody>
              <a:bodyPr wrap="square" lIns="0" tIns="0" rIns="0" bIns="0" rtlCol="0">
                <a:spAutoFit/>
              </a:bodyPr>
              <a:lstStyle/>
              <a:p>
                <a:r>
                  <a:rPr lang="en-GB" sz="1100" b="1" dirty="0" smtClean="0"/>
                  <a:t>China  </a:t>
                </a:r>
                <a:r>
                  <a:rPr lang="en-GB" sz="1100" dirty="0" smtClean="0"/>
                  <a:t>8</a:t>
                </a:r>
                <a:endParaRPr lang="en-GB" sz="1100" dirty="0"/>
              </a:p>
            </p:txBody>
          </p:sp>
          <p:cxnSp>
            <p:nvCxnSpPr>
              <p:cNvPr id="385" name="Straight Connector 384"/>
              <p:cNvCxnSpPr/>
              <p:nvPr/>
            </p:nvCxnSpPr>
            <p:spPr>
              <a:xfrm>
                <a:off x="7737050" y="4432054"/>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83" name="Picture 382"/>
            <p:cNvPicPr>
              <a:picLocks noChangeAspect="1"/>
            </p:cNvPicPr>
            <p:nvPr/>
          </p:nvPicPr>
          <p:blipFill>
            <a:blip r:embed="rId18" cstate="email">
              <a:extLst>
                <a:ext uri="{28A0092B-C50C-407E-A947-70E740481C1C}">
                  <a14:useLocalDpi xmlns:a14="http://schemas.microsoft.com/office/drawing/2010/main"/>
                </a:ext>
              </a:extLst>
            </a:blip>
            <a:stretch>
              <a:fillRect/>
            </a:stretch>
          </p:blipFill>
          <p:spPr>
            <a:xfrm>
              <a:off x="7996668" y="2582962"/>
              <a:ext cx="883847" cy="432780"/>
            </a:xfrm>
            <a:prstGeom prst="rect">
              <a:avLst/>
            </a:prstGeom>
            <a:ln w="9525">
              <a:solidFill>
                <a:schemeClr val="tx1">
                  <a:lumMod val="75000"/>
                  <a:lumOff val="25000"/>
                </a:schemeClr>
              </a:solidFill>
            </a:ln>
          </p:spPr>
        </p:pic>
      </p:grpSp>
      <p:grpSp>
        <p:nvGrpSpPr>
          <p:cNvPr id="386" name="Group 385"/>
          <p:cNvGrpSpPr/>
          <p:nvPr userDrawn="1"/>
        </p:nvGrpSpPr>
        <p:grpSpPr>
          <a:xfrm>
            <a:off x="8001358" y="5208199"/>
            <a:ext cx="1040518" cy="687951"/>
            <a:chOff x="7052945" y="5952516"/>
            <a:chExt cx="1040518" cy="687951"/>
          </a:xfrm>
        </p:grpSpPr>
        <p:grpSp>
          <p:nvGrpSpPr>
            <p:cNvPr id="387" name="Group 386"/>
            <p:cNvGrpSpPr/>
            <p:nvPr/>
          </p:nvGrpSpPr>
          <p:grpSpPr>
            <a:xfrm>
              <a:off x="7052945" y="6460810"/>
              <a:ext cx="1040518" cy="179657"/>
              <a:chOff x="7052945" y="6360451"/>
              <a:chExt cx="1040518" cy="179657"/>
            </a:xfrm>
          </p:grpSpPr>
          <p:sp>
            <p:nvSpPr>
              <p:cNvPr id="389" name="TextBox 388"/>
              <p:cNvSpPr txBox="1"/>
              <p:nvPr/>
            </p:nvSpPr>
            <p:spPr>
              <a:xfrm>
                <a:off x="7090831" y="6360451"/>
                <a:ext cx="1002632" cy="169277"/>
              </a:xfrm>
              <a:prstGeom prst="rect">
                <a:avLst/>
              </a:prstGeom>
              <a:noFill/>
            </p:spPr>
            <p:txBody>
              <a:bodyPr wrap="square" lIns="0" tIns="0" rIns="0" bIns="0" rtlCol="0">
                <a:spAutoFit/>
              </a:bodyPr>
              <a:lstStyle/>
              <a:p>
                <a:r>
                  <a:rPr lang="en-GB" sz="1100" b="1" dirty="0" smtClean="0"/>
                  <a:t>Pakistan  115</a:t>
                </a:r>
                <a:endParaRPr lang="en-GB" sz="1100" dirty="0"/>
              </a:p>
            </p:txBody>
          </p:sp>
          <p:cxnSp>
            <p:nvCxnSpPr>
              <p:cNvPr id="390" name="Straight Connector 389"/>
              <p:cNvCxnSpPr/>
              <p:nvPr/>
            </p:nvCxnSpPr>
            <p:spPr>
              <a:xfrm>
                <a:off x="7052945" y="6540108"/>
                <a:ext cx="9110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88" name="Picture 387"/>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7093155" y="5952516"/>
              <a:ext cx="877751" cy="432780"/>
            </a:xfrm>
            <a:prstGeom prst="rect">
              <a:avLst/>
            </a:prstGeom>
            <a:ln w="12700">
              <a:solidFill>
                <a:schemeClr val="tx1"/>
              </a:solidFill>
            </a:ln>
          </p:spPr>
        </p:pic>
      </p:grpSp>
      <p:grpSp>
        <p:nvGrpSpPr>
          <p:cNvPr id="391" name="Group 390"/>
          <p:cNvGrpSpPr/>
          <p:nvPr userDrawn="1"/>
        </p:nvGrpSpPr>
        <p:grpSpPr>
          <a:xfrm>
            <a:off x="286265" y="3535661"/>
            <a:ext cx="1002632" cy="647692"/>
            <a:chOff x="242092" y="4279978"/>
            <a:chExt cx="1002632" cy="647692"/>
          </a:xfrm>
        </p:grpSpPr>
        <p:grpSp>
          <p:nvGrpSpPr>
            <p:cNvPr id="392" name="Group 391"/>
            <p:cNvGrpSpPr/>
            <p:nvPr/>
          </p:nvGrpSpPr>
          <p:grpSpPr>
            <a:xfrm>
              <a:off x="242092" y="4751553"/>
              <a:ext cx="1002632" cy="176117"/>
              <a:chOff x="377649" y="5261360"/>
              <a:chExt cx="1002632" cy="176117"/>
            </a:xfrm>
          </p:grpSpPr>
          <p:sp>
            <p:nvSpPr>
              <p:cNvPr id="394" name="TextBox 393"/>
              <p:cNvSpPr txBox="1"/>
              <p:nvPr/>
            </p:nvSpPr>
            <p:spPr>
              <a:xfrm>
                <a:off x="377649" y="5261360"/>
                <a:ext cx="1002632" cy="169277"/>
              </a:xfrm>
              <a:prstGeom prst="rect">
                <a:avLst/>
              </a:prstGeom>
              <a:noFill/>
            </p:spPr>
            <p:txBody>
              <a:bodyPr wrap="square" lIns="0" tIns="0" rIns="0" bIns="0" rtlCol="0">
                <a:spAutoFit/>
              </a:bodyPr>
              <a:lstStyle/>
              <a:p>
                <a:r>
                  <a:rPr lang="en-GB" sz="1100" b="1" dirty="0" smtClean="0"/>
                  <a:t>Brazil </a:t>
                </a:r>
                <a:r>
                  <a:rPr lang="en-GB" sz="1100" dirty="0" smtClean="0"/>
                  <a:t>4</a:t>
                </a:r>
                <a:endParaRPr lang="en-GB" sz="1100" dirty="0"/>
              </a:p>
            </p:txBody>
          </p:sp>
          <p:cxnSp>
            <p:nvCxnSpPr>
              <p:cNvPr id="395" name="Straight Connector 394"/>
              <p:cNvCxnSpPr/>
              <p:nvPr/>
            </p:nvCxnSpPr>
            <p:spPr>
              <a:xfrm>
                <a:off x="380940" y="5437477"/>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93" name="Picture 392"/>
            <p:cNvPicPr>
              <a:picLocks noChangeAspect="1"/>
            </p:cNvPicPr>
            <p:nvPr/>
          </p:nvPicPr>
          <p:blipFill>
            <a:blip r:embed="rId20" cstate="email">
              <a:extLst>
                <a:ext uri="{28A0092B-C50C-407E-A947-70E740481C1C}">
                  <a14:useLocalDpi xmlns:a14="http://schemas.microsoft.com/office/drawing/2010/main"/>
                </a:ext>
              </a:extLst>
            </a:blip>
            <a:stretch>
              <a:fillRect/>
            </a:stretch>
          </p:blipFill>
          <p:spPr>
            <a:xfrm>
              <a:off x="243778" y="4279978"/>
              <a:ext cx="878400" cy="439199"/>
            </a:xfrm>
            <a:prstGeom prst="rect">
              <a:avLst/>
            </a:prstGeom>
            <a:ln w="12700">
              <a:solidFill>
                <a:schemeClr val="tx1"/>
              </a:solidFill>
            </a:ln>
          </p:spPr>
        </p:pic>
      </p:grpSp>
      <p:grpSp>
        <p:nvGrpSpPr>
          <p:cNvPr id="396" name="Group 395"/>
          <p:cNvGrpSpPr/>
          <p:nvPr userDrawn="1"/>
        </p:nvGrpSpPr>
        <p:grpSpPr>
          <a:xfrm>
            <a:off x="264012" y="2638211"/>
            <a:ext cx="1003324" cy="662919"/>
            <a:chOff x="219839" y="3382528"/>
            <a:chExt cx="1003324" cy="662919"/>
          </a:xfrm>
        </p:grpSpPr>
        <p:grpSp>
          <p:nvGrpSpPr>
            <p:cNvPr id="397" name="Group 396"/>
            <p:cNvGrpSpPr/>
            <p:nvPr/>
          </p:nvGrpSpPr>
          <p:grpSpPr>
            <a:xfrm>
              <a:off x="219839" y="3860524"/>
              <a:ext cx="1003324" cy="184923"/>
              <a:chOff x="366055" y="3272291"/>
              <a:chExt cx="1003324" cy="184923"/>
            </a:xfrm>
          </p:grpSpPr>
          <p:sp>
            <p:nvSpPr>
              <p:cNvPr id="399" name="TextBox 398"/>
              <p:cNvSpPr txBox="1"/>
              <p:nvPr/>
            </p:nvSpPr>
            <p:spPr>
              <a:xfrm>
                <a:off x="366747" y="3272291"/>
                <a:ext cx="1002632" cy="169277"/>
              </a:xfrm>
              <a:prstGeom prst="rect">
                <a:avLst/>
              </a:prstGeom>
              <a:noFill/>
            </p:spPr>
            <p:txBody>
              <a:bodyPr wrap="square" lIns="0" tIns="0" rIns="0" bIns="0" rtlCol="0">
                <a:spAutoFit/>
              </a:bodyPr>
              <a:lstStyle/>
              <a:p>
                <a:r>
                  <a:rPr lang="en-GB" sz="1100" b="1" dirty="0" smtClean="0"/>
                  <a:t>Costa Rica  </a:t>
                </a:r>
                <a:r>
                  <a:rPr lang="en-GB" sz="1100" dirty="0" smtClean="0"/>
                  <a:t>1</a:t>
                </a:r>
                <a:endParaRPr lang="en-GB" sz="1100" dirty="0"/>
              </a:p>
            </p:txBody>
          </p:sp>
          <p:cxnSp>
            <p:nvCxnSpPr>
              <p:cNvPr id="400" name="Straight Connector 399"/>
              <p:cNvCxnSpPr/>
              <p:nvPr/>
            </p:nvCxnSpPr>
            <p:spPr>
              <a:xfrm>
                <a:off x="366055" y="3457214"/>
                <a:ext cx="9960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98" name="Picture 397"/>
            <p:cNvPicPr>
              <a:picLocks noChangeAspect="1"/>
            </p:cNvPicPr>
            <p:nvPr/>
          </p:nvPicPr>
          <p:blipFill>
            <a:blip r:embed="rId21" cstate="email">
              <a:extLst>
                <a:ext uri="{28A0092B-C50C-407E-A947-70E740481C1C}">
                  <a14:useLocalDpi xmlns:a14="http://schemas.microsoft.com/office/drawing/2010/main"/>
                </a:ext>
              </a:extLst>
            </a:blip>
            <a:stretch>
              <a:fillRect/>
            </a:stretch>
          </p:blipFill>
          <p:spPr>
            <a:xfrm>
              <a:off x="251208" y="3382528"/>
              <a:ext cx="882000" cy="440999"/>
            </a:xfrm>
            <a:prstGeom prst="rect">
              <a:avLst/>
            </a:prstGeom>
            <a:ln w="12700">
              <a:solidFill>
                <a:schemeClr val="tx1"/>
              </a:solidFill>
            </a:ln>
          </p:spPr>
        </p:pic>
      </p:grpSp>
      <p:grpSp>
        <p:nvGrpSpPr>
          <p:cNvPr id="401" name="Group 400"/>
          <p:cNvGrpSpPr/>
          <p:nvPr userDrawn="1"/>
        </p:nvGrpSpPr>
        <p:grpSpPr>
          <a:xfrm>
            <a:off x="281602" y="4338880"/>
            <a:ext cx="912907" cy="680427"/>
            <a:chOff x="237429" y="5083197"/>
            <a:chExt cx="912907" cy="680427"/>
          </a:xfrm>
        </p:grpSpPr>
        <p:pic>
          <p:nvPicPr>
            <p:cNvPr id="402" name="Picture 2" descr="\\CABIUK-IMAGE\images\General\Flags of the World\Flags - Uniform Size\Flags - Uniform Size - for Web\Chile.gif"/>
            <p:cNvPicPr>
              <a:picLocks noChangeAspect="1" noChangeArrowheads="1"/>
            </p:cNvPicPr>
            <p:nvPr/>
          </p:nvPicPr>
          <p:blipFill>
            <a:blip r:embed="rId22" cstate="email">
              <a:extLst>
                <a:ext uri="{28A0092B-C50C-407E-A947-70E740481C1C}">
                  <a14:useLocalDpi xmlns:a14="http://schemas.microsoft.com/office/drawing/2010/main"/>
                </a:ext>
              </a:extLst>
            </a:blip>
            <a:srcRect/>
            <a:stretch>
              <a:fillRect/>
            </a:stretch>
          </p:blipFill>
          <p:spPr bwMode="auto">
            <a:xfrm>
              <a:off x="256257" y="5083197"/>
              <a:ext cx="886475" cy="443237"/>
            </a:xfrm>
            <a:prstGeom prst="rect">
              <a:avLst/>
            </a:prstGeom>
            <a:ln w="12700">
              <a:solidFill>
                <a:schemeClr val="tx1"/>
              </a:solidFill>
            </a:ln>
            <a:extLst>
              <a:ext uri="{909E8E84-426E-40DD-AFC4-6F175D3DCCD1}">
                <a14:hiddenFill xmlns:a14="http://schemas.microsoft.com/office/drawing/2010/main">
                  <a:solidFill>
                    <a:srgbClr val="FFFFFF"/>
                  </a:solidFill>
                </a14:hiddenFill>
              </a:ext>
            </a:extLst>
          </p:spPr>
        </p:pic>
        <p:sp>
          <p:nvSpPr>
            <p:cNvPr id="403" name="TextBox 402"/>
            <p:cNvSpPr txBox="1"/>
            <p:nvPr/>
          </p:nvSpPr>
          <p:spPr>
            <a:xfrm>
              <a:off x="237429" y="5582307"/>
              <a:ext cx="912907" cy="169277"/>
            </a:xfrm>
            <a:prstGeom prst="rect">
              <a:avLst/>
            </a:prstGeom>
            <a:noFill/>
          </p:spPr>
          <p:txBody>
            <a:bodyPr wrap="square" lIns="0" tIns="0" rIns="0" bIns="0" rtlCol="0">
              <a:spAutoFit/>
            </a:bodyPr>
            <a:lstStyle/>
            <a:p>
              <a:r>
                <a:rPr lang="en-GB" sz="1100" b="1" dirty="0" smtClean="0"/>
                <a:t>Chile  </a:t>
              </a:r>
              <a:r>
                <a:rPr lang="en-GB" sz="1100" dirty="0" smtClean="0"/>
                <a:t>1</a:t>
              </a:r>
              <a:endParaRPr lang="en-GB" sz="1100" dirty="0"/>
            </a:p>
          </p:txBody>
        </p:sp>
        <p:cxnSp>
          <p:nvCxnSpPr>
            <p:cNvPr id="404" name="Straight Connector 403"/>
            <p:cNvCxnSpPr/>
            <p:nvPr/>
          </p:nvCxnSpPr>
          <p:spPr>
            <a:xfrm>
              <a:off x="246331" y="5763624"/>
              <a:ext cx="90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05" name="Oval 404"/>
          <p:cNvSpPr/>
          <p:nvPr userDrawn="1"/>
        </p:nvSpPr>
        <p:spPr>
          <a:xfrm>
            <a:off x="3098923" y="4531641"/>
            <a:ext cx="45719" cy="45719"/>
          </a:xfrm>
          <a:prstGeom prst="ellipse">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6" name="Straight Connector 405"/>
          <p:cNvCxnSpPr>
            <a:endCxn id="405" idx="2"/>
          </p:cNvCxnSpPr>
          <p:nvPr userDrawn="1"/>
        </p:nvCxnSpPr>
        <p:spPr>
          <a:xfrm flipV="1">
            <a:off x="1181602" y="4554501"/>
            <a:ext cx="1917321" cy="4648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7" name="Rectangle 406"/>
          <p:cNvSpPr/>
          <p:nvPr userDrawn="1"/>
        </p:nvSpPr>
        <p:spPr>
          <a:xfrm>
            <a:off x="153942" y="332656"/>
            <a:ext cx="8971007" cy="461665"/>
          </a:xfrm>
          <a:prstGeom prst="rect">
            <a:avLst/>
          </a:prstGeom>
        </p:spPr>
        <p:txBody>
          <a:bodyPr wrap="square">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sz="2400" b="1" dirty="0" smtClean="0"/>
              <a:t>Global reach</a:t>
            </a:r>
            <a:r>
              <a:rPr lang="en-GB" sz="2400" b="1" baseline="0" dirty="0" smtClean="0"/>
              <a:t> </a:t>
            </a:r>
            <a:r>
              <a:rPr lang="en-GB" sz="2400" dirty="0" smtClean="0"/>
              <a:t>We </a:t>
            </a:r>
            <a:r>
              <a:rPr lang="en-GB" sz="2400" dirty="0"/>
              <a:t>have </a:t>
            </a:r>
            <a:r>
              <a:rPr lang="en-GB" sz="2400" dirty="0" smtClean="0"/>
              <a:t>480+ </a:t>
            </a:r>
            <a:r>
              <a:rPr lang="en-GB" sz="2400" dirty="0"/>
              <a:t>staff across 21 locations worldwide</a:t>
            </a:r>
          </a:p>
        </p:txBody>
      </p:sp>
      <p:cxnSp>
        <p:nvCxnSpPr>
          <p:cNvPr id="409" name="Straight Connector 408"/>
          <p:cNvCxnSpPr/>
          <p:nvPr userDrawn="1"/>
        </p:nvCxnSpPr>
        <p:spPr>
          <a:xfrm>
            <a:off x="2448066" y="5904319"/>
            <a:ext cx="90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0" name="TextBox 409"/>
          <p:cNvSpPr txBox="1"/>
          <p:nvPr userDrawn="1"/>
        </p:nvSpPr>
        <p:spPr>
          <a:xfrm>
            <a:off x="2437804" y="5707457"/>
            <a:ext cx="912907" cy="169277"/>
          </a:xfrm>
          <a:prstGeom prst="rect">
            <a:avLst/>
          </a:prstGeom>
          <a:noFill/>
        </p:spPr>
        <p:txBody>
          <a:bodyPr wrap="square" lIns="0" tIns="0" rIns="0" bIns="0" rtlCol="0">
            <a:spAutoFit/>
          </a:bodyPr>
          <a:lstStyle/>
          <a:p>
            <a:r>
              <a:rPr lang="en-GB" sz="1100" b="1" dirty="0" smtClean="0"/>
              <a:t>Niger </a:t>
            </a:r>
            <a:r>
              <a:rPr lang="en-GB" sz="1100" dirty="0" smtClean="0"/>
              <a:t>1</a:t>
            </a:r>
            <a:endParaRPr lang="en-GB" sz="1100" dirty="0"/>
          </a:p>
        </p:txBody>
      </p:sp>
      <p:pic>
        <p:nvPicPr>
          <p:cNvPr id="411" name="Picture 410"/>
          <p:cNvPicPr>
            <a:picLocks/>
          </p:cNvPicPr>
          <p:nvPr userDrawn="1"/>
        </p:nvPicPr>
        <p:blipFill>
          <a:blip r:embed="rId23" cstate="email">
            <a:extLst>
              <a:ext uri="{28A0092B-C50C-407E-A947-70E740481C1C}">
                <a14:useLocalDpi xmlns:a14="http://schemas.microsoft.com/office/drawing/2010/main"/>
              </a:ext>
            </a:extLst>
          </a:blip>
          <a:stretch>
            <a:fillRect/>
          </a:stretch>
        </p:blipFill>
        <p:spPr>
          <a:xfrm>
            <a:off x="2448066" y="5235699"/>
            <a:ext cx="864000" cy="432000"/>
          </a:xfrm>
          <a:prstGeom prst="rect">
            <a:avLst/>
          </a:prstGeom>
          <a:ln>
            <a:solidFill>
              <a:schemeClr val="tx1"/>
            </a:solidFill>
          </a:ln>
        </p:spPr>
      </p:pic>
      <p:sp>
        <p:nvSpPr>
          <p:cNvPr id="412" name="Oval 411"/>
          <p:cNvSpPr/>
          <p:nvPr userDrawn="1"/>
        </p:nvSpPr>
        <p:spPr>
          <a:xfrm>
            <a:off x="4687633" y="3519220"/>
            <a:ext cx="45719" cy="45719"/>
          </a:xfrm>
          <a:prstGeom prst="ellipse">
            <a:avLst/>
          </a:prstGeom>
          <a:solidFill>
            <a:schemeClr val="tx2">
              <a:lumMod val="50000"/>
            </a:schemeClr>
          </a:solidFill>
          <a:ln>
            <a:solidFill>
              <a:schemeClr val="tx2">
                <a:lumMod val="50000"/>
              </a:schemeClr>
            </a:solidFill>
          </a:ln>
          <a:effectLst/>
          <a:scene3d>
            <a:camera prst="orthographicFront">
              <a:rot lat="0" lon="0" rev="0"/>
            </a:camera>
            <a:lightRig rig="chilly" dir="t">
              <a:rot lat="0" lon="0" rev="18480000"/>
            </a:lightRig>
          </a:scene3d>
          <a:sp3d extrusionH="76200" prstMaterial="clear">
            <a:bevelT h="63500"/>
            <a:extrusionClr>
              <a:schemeClr val="tx2">
                <a:lumMod val="75000"/>
              </a:schemeClr>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950519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lvl1pPr algn="l">
              <a:defRPr b="1">
                <a:solidFill>
                  <a:srgbClr val="4C4C4C"/>
                </a:solidFill>
                <a:latin typeface="+mj-lt"/>
              </a:defRPr>
            </a:lvl1pPr>
          </a:lstStyle>
          <a:p>
            <a:r>
              <a:rPr lang="en-US" smtClean="0"/>
              <a:t>Click to edit Master title style</a:t>
            </a:r>
            <a:endParaRPr lang="en-GB" dirty="0"/>
          </a:p>
        </p:txBody>
      </p:sp>
      <p:sp>
        <p:nvSpPr>
          <p:cNvPr id="5" name="Content Placeholder 4"/>
          <p:cNvSpPr>
            <a:spLocks noGrp="1"/>
          </p:cNvSpPr>
          <p:nvPr>
            <p:ph sz="quarter" idx="11"/>
          </p:nvPr>
        </p:nvSpPr>
        <p:spPr>
          <a:xfrm>
            <a:off x="457200" y="1628800"/>
            <a:ext cx="8229600" cy="4464496"/>
          </a:xfrm>
        </p:spPr>
        <p:txBody>
          <a:bodyPr/>
          <a:lstStyle>
            <a:lvl1pPr marL="177800" indent="-177800">
              <a:buClr>
                <a:schemeClr val="bg2"/>
              </a:buClr>
              <a:defRPr/>
            </a:lvl1pPr>
            <a:lvl2pPr marL="177800" indent="-177800">
              <a:buClr>
                <a:schemeClr val="bg2"/>
              </a:buClr>
              <a:defRPr/>
            </a:lvl2pPr>
            <a:lvl3pPr marL="177800" indent="-177800">
              <a:buClr>
                <a:schemeClr val="bg2"/>
              </a:buClr>
              <a:defRPr/>
            </a:lvl3pPr>
            <a:lvl4pPr marL="177800" indent="-177800">
              <a:buClr>
                <a:schemeClr val="bg2"/>
              </a:buClr>
              <a:defRPr/>
            </a:lvl4pPr>
            <a:lvl5pPr marL="177800" indent="-177800">
              <a:buClr>
                <a:schemeClr val="bg2"/>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6584055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0" y="6126164"/>
            <a:ext cx="9144000" cy="756322"/>
          </a:xfrm>
          <a:prstGeom prst="rect">
            <a:avLst/>
          </a:prstGeom>
          <a:solidFill>
            <a:srgbClr val="78BE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Box 4"/>
          <p:cNvSpPr txBox="1"/>
          <p:nvPr/>
        </p:nvSpPr>
        <p:spPr>
          <a:xfrm>
            <a:off x="179511" y="6452864"/>
            <a:ext cx="1949573" cy="276999"/>
          </a:xfrm>
          <a:prstGeom prst="rect">
            <a:avLst/>
          </a:prstGeom>
          <a:noFill/>
        </p:spPr>
        <p:txBody>
          <a:bodyPr wrap="none" rtlCol="0">
            <a:spAutoFit/>
          </a:bodyPr>
          <a:lstStyle/>
          <a:p>
            <a:pPr algn="r">
              <a:spcAft>
                <a:spcPts val="300"/>
              </a:spcAft>
            </a:pPr>
            <a:r>
              <a:rPr lang="en-GB" sz="1200" b="1" dirty="0" smtClean="0">
                <a:solidFill>
                  <a:schemeClr val="bg1"/>
                </a:solidFill>
              </a:rPr>
              <a:t>KNOWLEDGE FOR LIFE</a:t>
            </a:r>
            <a:endParaRPr lang="en-GB" sz="1200" b="1" dirty="0">
              <a:solidFill>
                <a:schemeClr val="bg1"/>
              </a:solidFill>
            </a:endParaRPr>
          </a:p>
        </p:txBody>
      </p:sp>
      <p:pic>
        <p:nvPicPr>
          <p:cNvPr id="6" name="Picture 5"/>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8067206" y="6280157"/>
            <a:ext cx="733417" cy="448335"/>
          </a:xfrm>
          <a:prstGeom prst="rect">
            <a:avLst/>
          </a:prstGeom>
        </p:spPr>
      </p:pic>
    </p:spTree>
    <p:extLst>
      <p:ext uri="{BB962C8B-B14F-4D97-AF65-F5344CB8AC3E}">
        <p14:creationId xmlns:p14="http://schemas.microsoft.com/office/powerpoint/2010/main" val="96922907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81" r:id="rId3"/>
    <p:sldLayoutId id="2147483685" r:id="rId4"/>
    <p:sldLayoutId id="2147483686" r:id="rId5"/>
    <p:sldLayoutId id="2147483688" r:id="rId6"/>
    <p:sldLayoutId id="2147483687" r:id="rId7"/>
    <p:sldLayoutId id="2147483689" r:id="rId8"/>
    <p:sldLayoutId id="2147483682" r:id="rId9"/>
    <p:sldLayoutId id="2147483684" r:id="rId10"/>
    <p:sldLayoutId id="2147483674" r:id="rId11"/>
    <p:sldLayoutId id="2147483680" r:id="rId12"/>
    <p:sldLayoutId id="2147483683" r:id="rId13"/>
  </p:sldLayoutIdLst>
  <p:timing>
    <p:tnLst>
      <p:par>
        <p:cTn id="1" dur="indefinite" restart="never" nodeType="tmRoot"/>
      </p:par>
    </p:tnLst>
  </p:timing>
  <p:txStyles>
    <p:titleStyle>
      <a:lvl1pPr algn="l" defTabSz="914400" rtl="0" eaLnBrk="1" latinLnBrk="0" hangingPunct="1">
        <a:spcBef>
          <a:spcPct val="0"/>
        </a:spcBef>
        <a:buNone/>
        <a:defRPr sz="2600" b="1" kern="1200">
          <a:solidFill>
            <a:srgbClr val="4C4C4C"/>
          </a:solidFill>
          <a:latin typeface="+mj-lt"/>
          <a:ea typeface="+mj-ea"/>
          <a:cs typeface="Arial" panose="020B0604020202020204" pitchFamily="34" charset="0"/>
        </a:defRPr>
      </a:lvl1pPr>
    </p:titleStyle>
    <p:bodyStyle>
      <a:lvl1pPr marL="285750" indent="-285750" algn="l" defTabSz="914400" rtl="0" eaLnBrk="1" latinLnBrk="0" hangingPunct="1">
        <a:spcBef>
          <a:spcPct val="20000"/>
        </a:spcBef>
        <a:buClr>
          <a:srgbClr val="7BC143"/>
        </a:buClr>
        <a:buFont typeface="Arial" panose="020B0604020202020204" pitchFamily="34" charset="0"/>
        <a:buChar char="●"/>
        <a:defRPr sz="1800" kern="1200">
          <a:solidFill>
            <a:srgbClr val="000000"/>
          </a:solidFill>
          <a:latin typeface="+mn-lt"/>
          <a:ea typeface="+mn-ea"/>
          <a:cs typeface="Arial" panose="020B0604020202020204" pitchFamily="34" charset="0"/>
        </a:defRPr>
      </a:lvl1pPr>
      <a:lvl2pPr marL="539750" indent="-177800" algn="l" defTabSz="914400" rtl="0" eaLnBrk="1" latinLnBrk="0" hangingPunct="1">
        <a:spcBef>
          <a:spcPct val="20000"/>
        </a:spcBef>
        <a:buClr>
          <a:srgbClr val="7BC143"/>
        </a:buClr>
        <a:buFont typeface="Arial" panose="020B0604020202020204" pitchFamily="34" charset="0"/>
        <a:buChar char="●"/>
        <a:defRPr sz="1800" kern="1200">
          <a:solidFill>
            <a:srgbClr val="000000"/>
          </a:solidFill>
          <a:latin typeface="+mn-lt"/>
          <a:ea typeface="+mn-ea"/>
          <a:cs typeface="Arial" panose="020B0604020202020204" pitchFamily="34" charset="0"/>
        </a:defRPr>
      </a:lvl2pPr>
      <a:lvl3pPr marL="730250" indent="-177800" algn="l" defTabSz="914400" rtl="0" eaLnBrk="1" latinLnBrk="0" hangingPunct="1">
        <a:spcBef>
          <a:spcPct val="20000"/>
        </a:spcBef>
        <a:buClr>
          <a:srgbClr val="7BC143"/>
        </a:buClr>
        <a:buFont typeface="Arial" panose="020B0604020202020204" pitchFamily="34" charset="0"/>
        <a:buChar char="●"/>
        <a:tabLst/>
        <a:defRPr sz="1800" kern="1200">
          <a:solidFill>
            <a:schemeClr val="tx1">
              <a:lumMod val="75000"/>
            </a:schemeClr>
          </a:solidFill>
          <a:latin typeface="+mn-lt"/>
          <a:ea typeface="+mn-ea"/>
          <a:cs typeface="Arial" panose="020B0604020202020204" pitchFamily="34" charset="0"/>
        </a:defRPr>
      </a:lvl3pPr>
      <a:lvl4pPr marL="901700" indent="-177800" algn="l" defTabSz="914400" rtl="0" eaLnBrk="1" latinLnBrk="0" hangingPunct="1">
        <a:spcBef>
          <a:spcPct val="20000"/>
        </a:spcBef>
        <a:buClr>
          <a:srgbClr val="7BC143"/>
        </a:buClr>
        <a:buFont typeface="Arial" panose="020B0604020202020204" pitchFamily="34" charset="0"/>
        <a:buChar char="●"/>
        <a:defRPr sz="1800" kern="1200">
          <a:solidFill>
            <a:schemeClr val="tx1">
              <a:lumMod val="75000"/>
            </a:schemeClr>
          </a:solidFill>
          <a:latin typeface="+mn-lt"/>
          <a:ea typeface="+mn-ea"/>
          <a:cs typeface="Arial" panose="020B0604020202020204" pitchFamily="34" charset="0"/>
        </a:defRPr>
      </a:lvl4pPr>
      <a:lvl5pPr marL="1092200" indent="-177800" algn="l" defTabSz="914400" rtl="0" eaLnBrk="1" latinLnBrk="0" hangingPunct="1">
        <a:spcBef>
          <a:spcPct val="20000"/>
        </a:spcBef>
        <a:buClr>
          <a:srgbClr val="7BC143"/>
        </a:buClr>
        <a:buFont typeface="Arial" panose="020B0604020202020204" pitchFamily="34" charset="0"/>
        <a:buChar char="●"/>
        <a:defRPr sz="1800" kern="1200">
          <a:solidFill>
            <a:schemeClr val="tx1">
              <a:lumMod val="75000"/>
            </a:schemeClr>
          </a:solidFill>
          <a:latin typeface="+mn-lt"/>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638578478"/>
              </p:ext>
            </p:extLst>
          </p:nvPr>
        </p:nvGraphicFramePr>
        <p:xfrm>
          <a:off x="323528" y="548680"/>
          <a:ext cx="8568952" cy="5543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1002482" y="560540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467544" y="5797837"/>
            <a:ext cx="1296144" cy="261610"/>
          </a:xfrm>
          <a:prstGeom prst="rect">
            <a:avLst/>
          </a:prstGeom>
          <a:noFill/>
        </p:spPr>
        <p:txBody>
          <a:bodyPr wrap="square" rtlCol="0">
            <a:spAutoFit/>
          </a:bodyPr>
          <a:lstStyle/>
          <a:p>
            <a:r>
              <a:rPr lang="en-GB" sz="1100" b="1" dirty="0" smtClean="0">
                <a:solidFill>
                  <a:schemeClr val="accent1"/>
                </a:solidFill>
              </a:rPr>
              <a:t>Commissioning </a:t>
            </a:r>
            <a:endParaRPr lang="en-GB" sz="1100" b="1" dirty="0">
              <a:solidFill>
                <a:schemeClr val="accent1"/>
              </a:solidFill>
            </a:endParaRPr>
          </a:p>
        </p:txBody>
      </p:sp>
      <p:sp>
        <p:nvSpPr>
          <p:cNvPr id="7" name="Oval 6"/>
          <p:cNvSpPr/>
          <p:nvPr/>
        </p:nvSpPr>
        <p:spPr>
          <a:xfrm>
            <a:off x="4674890" y="5661248"/>
            <a:ext cx="144016" cy="144016"/>
          </a:xfrm>
          <a:prstGeom prst="ellipse">
            <a:avLst/>
          </a:prstGeom>
          <a:solidFill>
            <a:srgbClr val="7030A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139952" y="5797837"/>
            <a:ext cx="1213892" cy="261610"/>
          </a:xfrm>
          <a:prstGeom prst="rect">
            <a:avLst/>
          </a:prstGeom>
          <a:noFill/>
        </p:spPr>
        <p:txBody>
          <a:bodyPr wrap="square" rtlCol="0">
            <a:spAutoFit/>
          </a:bodyPr>
          <a:lstStyle/>
          <a:p>
            <a:pPr algn="ctr"/>
            <a:r>
              <a:rPr lang="en-GB" sz="1100" b="1" dirty="0" smtClean="0">
                <a:solidFill>
                  <a:srgbClr val="7030A0"/>
                </a:solidFill>
              </a:rPr>
              <a:t>Production </a:t>
            </a:r>
            <a:endParaRPr lang="en-GB" sz="1100" b="1" dirty="0">
              <a:solidFill>
                <a:srgbClr val="7030A0"/>
              </a:solidFill>
            </a:endParaRPr>
          </a:p>
        </p:txBody>
      </p:sp>
      <p:sp>
        <p:nvSpPr>
          <p:cNvPr id="9" name="Oval 8"/>
          <p:cNvSpPr/>
          <p:nvPr/>
        </p:nvSpPr>
        <p:spPr>
          <a:xfrm>
            <a:off x="7956376" y="5589240"/>
            <a:ext cx="144016" cy="144016"/>
          </a:xfrm>
          <a:prstGeom prst="ellipse">
            <a:avLst/>
          </a:prstGeom>
          <a:solidFill>
            <a:schemeClr val="accent5">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7164288" y="5797837"/>
            <a:ext cx="1728192" cy="261610"/>
          </a:xfrm>
          <a:prstGeom prst="rect">
            <a:avLst/>
          </a:prstGeom>
          <a:noFill/>
        </p:spPr>
        <p:txBody>
          <a:bodyPr wrap="square" rtlCol="0">
            <a:spAutoFit/>
          </a:bodyPr>
          <a:lstStyle/>
          <a:p>
            <a:pPr algn="ctr"/>
            <a:r>
              <a:rPr lang="en-GB" sz="1100" b="1" dirty="0" smtClean="0">
                <a:solidFill>
                  <a:schemeClr val="accent5">
                    <a:lumMod val="75000"/>
                  </a:schemeClr>
                </a:solidFill>
              </a:rPr>
              <a:t>Sales and Marketing</a:t>
            </a:r>
            <a:endParaRPr lang="en-GB" sz="1100" b="1" dirty="0">
              <a:solidFill>
                <a:schemeClr val="accent5">
                  <a:lumMod val="75000"/>
                </a:schemeClr>
              </a:solidFill>
            </a:endParaRPr>
          </a:p>
        </p:txBody>
      </p:sp>
      <p:sp>
        <p:nvSpPr>
          <p:cNvPr id="11" name="TextBox 10"/>
          <p:cNvSpPr txBox="1"/>
          <p:nvPr/>
        </p:nvSpPr>
        <p:spPr>
          <a:xfrm>
            <a:off x="683568" y="116632"/>
            <a:ext cx="7920880" cy="338554"/>
          </a:xfrm>
          <a:prstGeom prst="rect">
            <a:avLst/>
          </a:prstGeom>
          <a:noFill/>
        </p:spPr>
        <p:txBody>
          <a:bodyPr wrap="square" rtlCol="0">
            <a:spAutoFit/>
          </a:bodyPr>
          <a:lstStyle/>
          <a:p>
            <a:pPr algn="ctr"/>
            <a:r>
              <a:rPr lang="en-GB" sz="1600" b="1" dirty="0"/>
              <a:t>The book publishing process and when you can expect to hear from us at </a:t>
            </a:r>
            <a:r>
              <a:rPr lang="en-GB" sz="1600" b="1" dirty="0" smtClean="0"/>
              <a:t>CABI</a:t>
            </a:r>
            <a:endParaRPr lang="en-GB" sz="1600" b="1" dirty="0"/>
          </a:p>
        </p:txBody>
      </p:sp>
    </p:spTree>
    <p:extLst>
      <p:ext uri="{BB962C8B-B14F-4D97-AF65-F5344CB8AC3E}">
        <p14:creationId xmlns:p14="http://schemas.microsoft.com/office/powerpoint/2010/main" val="2592943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922114"/>
          </a:xfrm>
        </p:spPr>
        <p:txBody>
          <a:bodyPr>
            <a:normAutofit/>
          </a:bodyPr>
          <a:lstStyle/>
          <a:p>
            <a:r>
              <a:rPr lang="en-GB" sz="1600" dirty="0" smtClean="0"/>
              <a:t>More info…</a:t>
            </a:r>
            <a:endParaRPr lang="en-GB" sz="1600" dirty="0"/>
          </a:p>
        </p:txBody>
      </p:sp>
      <p:sp>
        <p:nvSpPr>
          <p:cNvPr id="3" name="Content Placeholder 2"/>
          <p:cNvSpPr>
            <a:spLocks noGrp="1"/>
          </p:cNvSpPr>
          <p:nvPr>
            <p:ph sz="quarter" idx="11"/>
          </p:nvPr>
        </p:nvSpPr>
        <p:spPr>
          <a:xfrm>
            <a:off x="457200" y="620688"/>
            <a:ext cx="8229600" cy="5616624"/>
          </a:xfrm>
        </p:spPr>
        <p:txBody>
          <a:bodyPr>
            <a:normAutofit fontScale="85000" lnSpcReduction="20000"/>
          </a:bodyPr>
          <a:lstStyle/>
          <a:p>
            <a:pPr>
              <a:spcAft>
                <a:spcPts val="600"/>
              </a:spcAft>
            </a:pPr>
            <a:r>
              <a:rPr lang="en-GB" sz="1300" dirty="0" smtClean="0"/>
              <a:t>1</a:t>
            </a:r>
            <a:r>
              <a:rPr lang="en-GB" sz="1300" dirty="0"/>
              <a:t>: </a:t>
            </a:r>
            <a:r>
              <a:rPr lang="en-GB" sz="1300" dirty="0" smtClean="0"/>
              <a:t>Proposal reviews generate useful feedback </a:t>
            </a:r>
            <a:r>
              <a:rPr lang="en-GB" sz="1300" dirty="0"/>
              <a:t>from academic authorities as well as our in-house sales and marketing experts.</a:t>
            </a:r>
          </a:p>
          <a:p>
            <a:pPr>
              <a:spcAft>
                <a:spcPts val="600"/>
              </a:spcAft>
            </a:pPr>
            <a:r>
              <a:rPr lang="en-GB" sz="1300" dirty="0"/>
              <a:t>2: </a:t>
            </a:r>
            <a:r>
              <a:rPr lang="en-GB" sz="1300" dirty="0" smtClean="0"/>
              <a:t>Your CE </a:t>
            </a:r>
            <a:r>
              <a:rPr lang="en-GB" sz="1300" dirty="0"/>
              <a:t>will inform you when your proposal has been accepted, and send </a:t>
            </a:r>
            <a:r>
              <a:rPr lang="en-GB" sz="1300" dirty="0" smtClean="0"/>
              <a:t>you a contract </a:t>
            </a:r>
            <a:r>
              <a:rPr lang="en-GB" sz="1300" dirty="0"/>
              <a:t>for signature</a:t>
            </a:r>
            <a:r>
              <a:rPr lang="en-GB" sz="1300" dirty="0" smtClean="0"/>
              <a:t>.</a:t>
            </a:r>
          </a:p>
          <a:p>
            <a:pPr>
              <a:spcAft>
                <a:spcPts val="600"/>
              </a:spcAft>
            </a:pPr>
            <a:r>
              <a:rPr lang="en-GB" sz="1300" dirty="0" smtClean="0"/>
              <a:t>3</a:t>
            </a:r>
            <a:r>
              <a:rPr lang="en-GB" sz="1300" dirty="0"/>
              <a:t>: </a:t>
            </a:r>
            <a:r>
              <a:rPr lang="en-GB" sz="1300" dirty="0" smtClean="0"/>
              <a:t>Your EA will </a:t>
            </a:r>
            <a:r>
              <a:rPr lang="en-GB" sz="1300" dirty="0"/>
              <a:t>send you some helpful documents and </a:t>
            </a:r>
            <a:r>
              <a:rPr lang="en-GB" sz="1300" dirty="0" smtClean="0"/>
              <a:t>instructions for contracting any </a:t>
            </a:r>
            <a:r>
              <a:rPr lang="en-GB" sz="1300" dirty="0"/>
              <a:t>chapter </a:t>
            </a:r>
            <a:r>
              <a:rPr lang="en-GB" sz="1300" dirty="0" smtClean="0"/>
              <a:t>authors. </a:t>
            </a:r>
          </a:p>
          <a:p>
            <a:pPr>
              <a:spcAft>
                <a:spcPts val="600"/>
              </a:spcAft>
            </a:pPr>
            <a:r>
              <a:rPr lang="en-GB" sz="1300" dirty="0" smtClean="0"/>
              <a:t>4</a:t>
            </a:r>
            <a:r>
              <a:rPr lang="en-GB" sz="1300" dirty="0"/>
              <a:t>: Throughout the writing process, your CE and EA are happy to help. They’ll be in touch for regular updates, </a:t>
            </a:r>
            <a:r>
              <a:rPr lang="en-GB" sz="1300" dirty="0" smtClean="0"/>
              <a:t>to check </a:t>
            </a:r>
            <a:r>
              <a:rPr lang="en-GB" sz="1300" dirty="0"/>
              <a:t>sample chapters </a:t>
            </a:r>
            <a:r>
              <a:rPr lang="en-GB" sz="1300" dirty="0" smtClean="0"/>
              <a:t>and to </a:t>
            </a:r>
            <a:r>
              <a:rPr lang="en-GB" sz="1300" dirty="0"/>
              <a:t>provide advice – any questions, just ask!</a:t>
            </a:r>
          </a:p>
          <a:p>
            <a:pPr>
              <a:spcAft>
                <a:spcPts val="600"/>
              </a:spcAft>
            </a:pPr>
            <a:r>
              <a:rPr lang="en-GB" sz="1300" dirty="0"/>
              <a:t>5: When your manuscript is ready, contact your EA to submit. They will </a:t>
            </a:r>
            <a:r>
              <a:rPr lang="en-GB" sz="1300" dirty="0" smtClean="0"/>
              <a:t>then do </a:t>
            </a:r>
            <a:r>
              <a:rPr lang="en-GB" sz="1300" dirty="0"/>
              <a:t>some preliminary checks and contact you to sort out any initial queries.</a:t>
            </a:r>
          </a:p>
          <a:p>
            <a:pPr>
              <a:spcAft>
                <a:spcPts val="600"/>
              </a:spcAft>
            </a:pPr>
            <a:r>
              <a:rPr lang="en-GB" sz="1300" dirty="0"/>
              <a:t>6: </a:t>
            </a:r>
            <a:r>
              <a:rPr lang="en-GB" sz="1300" dirty="0" smtClean="0"/>
              <a:t>Your PE will </a:t>
            </a:r>
            <a:r>
              <a:rPr lang="en-GB" sz="1300" dirty="0"/>
              <a:t>send you an introductory email and provide a rough timeline of the publication process for your book. Your PE will keep in </a:t>
            </a:r>
            <a:r>
              <a:rPr lang="en-GB" sz="1300" dirty="0" smtClean="0"/>
              <a:t>regular contact with you throughout </a:t>
            </a:r>
            <a:r>
              <a:rPr lang="en-GB" sz="1300" dirty="0"/>
              <a:t>the </a:t>
            </a:r>
            <a:r>
              <a:rPr lang="en-GB" sz="1300" dirty="0" smtClean="0"/>
              <a:t>process</a:t>
            </a:r>
            <a:r>
              <a:rPr lang="en-GB" sz="1300" dirty="0"/>
              <a:t>.</a:t>
            </a:r>
          </a:p>
          <a:p>
            <a:pPr>
              <a:spcAft>
                <a:spcPts val="600"/>
              </a:spcAft>
            </a:pPr>
            <a:r>
              <a:rPr lang="en-GB" sz="1300" dirty="0"/>
              <a:t>7: Your PE will assign your manuscript </a:t>
            </a:r>
            <a:r>
              <a:rPr lang="en-GB" sz="1300" dirty="0" smtClean="0"/>
              <a:t>to a copy-editor</a:t>
            </a:r>
            <a:r>
              <a:rPr lang="en-GB" sz="1300" dirty="0"/>
              <a:t>. You will be contacted by the </a:t>
            </a:r>
            <a:r>
              <a:rPr lang="en-GB" sz="1300" dirty="0" smtClean="0"/>
              <a:t>copy-editor </a:t>
            </a:r>
            <a:r>
              <a:rPr lang="en-GB" sz="1300" dirty="0"/>
              <a:t>directly with any queries the process raises</a:t>
            </a:r>
            <a:r>
              <a:rPr lang="en-GB" sz="1300" dirty="0" smtClean="0"/>
              <a:t>.</a:t>
            </a:r>
          </a:p>
          <a:p>
            <a:pPr>
              <a:spcAft>
                <a:spcPts val="600"/>
              </a:spcAft>
            </a:pPr>
            <a:r>
              <a:rPr lang="en-GB" sz="1300" dirty="0" smtClean="0"/>
              <a:t>8</a:t>
            </a:r>
            <a:r>
              <a:rPr lang="en-GB" sz="1300" dirty="0"/>
              <a:t>: </a:t>
            </a:r>
            <a:r>
              <a:rPr lang="en-GB" sz="1300" dirty="0" smtClean="0"/>
              <a:t>Your </a:t>
            </a:r>
            <a:r>
              <a:rPr lang="en-GB" sz="1300" dirty="0"/>
              <a:t>EA and CE will create the cover blurb and send it to you for approval. They will also consult you about the cover; our house style is a single striking image. If you have any high quality photos you would like considered, please send them in!</a:t>
            </a:r>
          </a:p>
          <a:p>
            <a:pPr>
              <a:spcAft>
                <a:spcPts val="600"/>
              </a:spcAft>
            </a:pPr>
            <a:r>
              <a:rPr lang="en-GB" sz="1300" dirty="0"/>
              <a:t>9: Your manuscript will be typeset, </a:t>
            </a:r>
            <a:r>
              <a:rPr lang="en-GB" sz="1300" dirty="0" smtClean="0"/>
              <a:t>and your </a:t>
            </a:r>
            <a:r>
              <a:rPr lang="en-GB" sz="1300" dirty="0"/>
              <a:t>PE will advise you when your proofs are </a:t>
            </a:r>
            <a:r>
              <a:rPr lang="en-GB" sz="1300" dirty="0" smtClean="0"/>
              <a:t>to be dispatched</a:t>
            </a:r>
            <a:r>
              <a:rPr lang="en-GB" sz="1300" dirty="0"/>
              <a:t>. You will be given a deadline for completion of </a:t>
            </a:r>
            <a:r>
              <a:rPr lang="en-GB" sz="1300" dirty="0" smtClean="0"/>
              <a:t>the proof-reading</a:t>
            </a:r>
            <a:r>
              <a:rPr lang="en-GB" sz="1300" dirty="0"/>
              <a:t>. </a:t>
            </a:r>
          </a:p>
          <a:p>
            <a:pPr>
              <a:spcAft>
                <a:spcPts val="600"/>
              </a:spcAft>
            </a:pPr>
            <a:r>
              <a:rPr lang="en-GB" sz="1300" dirty="0"/>
              <a:t>10: Your </a:t>
            </a:r>
            <a:r>
              <a:rPr lang="en-GB" sz="1300" dirty="0" smtClean="0"/>
              <a:t>MM </a:t>
            </a:r>
            <a:r>
              <a:rPr lang="en-GB" sz="1300" dirty="0"/>
              <a:t>will send you a </a:t>
            </a:r>
            <a:r>
              <a:rPr lang="en-GB" sz="1300" dirty="0" smtClean="0"/>
              <a:t>questionnaire for completion. </a:t>
            </a:r>
            <a:r>
              <a:rPr lang="en-GB" sz="1300" dirty="0"/>
              <a:t>The more detail </a:t>
            </a:r>
            <a:r>
              <a:rPr lang="en-GB" sz="1300" dirty="0" smtClean="0"/>
              <a:t>you can provide, </a:t>
            </a:r>
            <a:r>
              <a:rPr lang="en-GB" sz="1300" dirty="0"/>
              <a:t>the more focused our marketing can be! They’ll also inform you of activities </a:t>
            </a:r>
            <a:r>
              <a:rPr lang="en-GB" sz="1300" dirty="0" smtClean="0"/>
              <a:t>done and planned </a:t>
            </a:r>
            <a:r>
              <a:rPr lang="en-GB" sz="1300" dirty="0"/>
              <a:t>for your book, and send social media advice and tips for </a:t>
            </a:r>
            <a:r>
              <a:rPr lang="en-GB" sz="1300" dirty="0" smtClean="0"/>
              <a:t>self-promotion.</a:t>
            </a:r>
          </a:p>
          <a:p>
            <a:pPr>
              <a:spcAft>
                <a:spcPts val="600"/>
              </a:spcAft>
            </a:pPr>
            <a:r>
              <a:rPr lang="en-GB" sz="1300" dirty="0"/>
              <a:t>11</a:t>
            </a:r>
            <a:r>
              <a:rPr lang="en-GB" sz="1300" dirty="0" smtClean="0"/>
              <a:t>: If </a:t>
            </a:r>
            <a:r>
              <a:rPr lang="en-GB" sz="1300" dirty="0"/>
              <a:t>you wish to purchase bulk copies of your </a:t>
            </a:r>
            <a:r>
              <a:rPr lang="en-GB" sz="1300" dirty="0" smtClean="0"/>
              <a:t>book, let your CE know, and </a:t>
            </a:r>
            <a:r>
              <a:rPr lang="en-GB" sz="1300" dirty="0"/>
              <a:t>then our Sales Manager (SM) will be in </a:t>
            </a:r>
            <a:r>
              <a:rPr lang="en-GB" sz="1300" dirty="0" smtClean="0"/>
              <a:t>touch. They </a:t>
            </a:r>
            <a:r>
              <a:rPr lang="en-GB" sz="1300" dirty="0"/>
              <a:t>can provide you with attractive discounts (depending on the number of copies ordered)! </a:t>
            </a:r>
            <a:endParaRPr lang="en-GB" sz="1300" dirty="0" smtClean="0"/>
          </a:p>
          <a:p>
            <a:pPr>
              <a:spcAft>
                <a:spcPts val="600"/>
              </a:spcAft>
            </a:pPr>
            <a:r>
              <a:rPr lang="en-GB" sz="1300" dirty="0"/>
              <a:t>12: If requested, revised proofs will be sent to you for approval. Your </a:t>
            </a:r>
            <a:r>
              <a:rPr lang="en-GB" sz="1300" dirty="0" smtClean="0"/>
              <a:t>PE </a:t>
            </a:r>
            <a:r>
              <a:rPr lang="en-GB" sz="1300" dirty="0"/>
              <a:t>will then advise you when the book has been sent to press, and the projected publication date. </a:t>
            </a:r>
            <a:endParaRPr lang="en-GB" sz="1300" dirty="0" smtClean="0"/>
          </a:p>
          <a:p>
            <a:pPr>
              <a:spcAft>
                <a:spcPts val="600"/>
              </a:spcAft>
            </a:pPr>
            <a:r>
              <a:rPr lang="en-GB" sz="1300" dirty="0"/>
              <a:t>13: </a:t>
            </a:r>
            <a:r>
              <a:rPr lang="en-GB" sz="1300" dirty="0" smtClean="0"/>
              <a:t>Your </a:t>
            </a:r>
            <a:r>
              <a:rPr lang="en-GB" sz="1300" dirty="0"/>
              <a:t>EA will contact you to give you the good news and arrange delivery of your complimentary copies.</a:t>
            </a:r>
          </a:p>
          <a:p>
            <a:pPr>
              <a:spcAft>
                <a:spcPts val="600"/>
              </a:spcAft>
            </a:pPr>
            <a:r>
              <a:rPr lang="en-GB" sz="1300" dirty="0"/>
              <a:t>14: </a:t>
            </a:r>
            <a:r>
              <a:rPr lang="en-GB" sz="1300" dirty="0" smtClean="0"/>
              <a:t>After publication, your </a:t>
            </a:r>
            <a:r>
              <a:rPr lang="en-GB" sz="1300" dirty="0"/>
              <a:t>MM will </a:t>
            </a:r>
            <a:r>
              <a:rPr lang="en-GB" sz="1300" dirty="0" smtClean="0"/>
              <a:t>inform </a:t>
            </a:r>
            <a:r>
              <a:rPr lang="en-GB" sz="1300" dirty="0"/>
              <a:t>our extensive contact lists of the book’s </a:t>
            </a:r>
            <a:r>
              <a:rPr lang="en-GB" sz="1300" dirty="0" smtClean="0"/>
              <a:t>arrival.</a:t>
            </a:r>
          </a:p>
          <a:p>
            <a:pPr marL="0" indent="0">
              <a:spcAft>
                <a:spcPts val="600"/>
              </a:spcAft>
              <a:buNone/>
            </a:pPr>
            <a:r>
              <a:rPr lang="en-GB" sz="1300" b="1" dirty="0" smtClean="0"/>
              <a:t>Publication generally takes between 8 and 9 months after you have submitted your manuscript. This relies on your help, however, so please answer queries as quickly and efficiently as possible. If you wish your book to be available in time for a certain event (a conference, the start of an academic year, etc.) please inform your CE as soon as possible and we will do all we can to accommodate your request.</a:t>
            </a:r>
            <a:endParaRPr lang="en-GB" dirty="0" smtClean="0"/>
          </a:p>
          <a:p>
            <a:endParaRPr lang="en-GB" dirty="0"/>
          </a:p>
        </p:txBody>
      </p:sp>
    </p:spTree>
    <p:extLst>
      <p:ext uri="{BB962C8B-B14F-4D97-AF65-F5344CB8AC3E}">
        <p14:creationId xmlns:p14="http://schemas.microsoft.com/office/powerpoint/2010/main" val="2524309015"/>
      </p:ext>
    </p:extLst>
  </p:cSld>
  <p:clrMapOvr>
    <a:masterClrMapping/>
  </p:clrMapOvr>
</p:sld>
</file>

<file path=ppt/theme/theme1.xml><?xml version="1.0" encoding="utf-8"?>
<a:theme xmlns:a="http://schemas.openxmlformats.org/drawingml/2006/main" name="blank">
  <a:themeElements>
    <a:clrScheme name="Custom 3">
      <a:dk1>
        <a:srgbClr val="5C5C5C"/>
      </a:dk1>
      <a:lt1>
        <a:srgbClr val="FFFFFF"/>
      </a:lt1>
      <a:dk2>
        <a:srgbClr val="CAEE9C"/>
      </a:dk2>
      <a:lt2>
        <a:srgbClr val="78BE20"/>
      </a:lt2>
      <a:accent1>
        <a:srgbClr val="78BE20"/>
      </a:accent1>
      <a:accent2>
        <a:srgbClr val="FFD200"/>
      </a:accent2>
      <a:accent3>
        <a:srgbClr val="CAEE9C"/>
      </a:accent3>
      <a:accent4>
        <a:srgbClr val="4C4C4C"/>
      </a:accent4>
      <a:accent5>
        <a:srgbClr val="00BCE4"/>
      </a:accent5>
      <a:accent6>
        <a:srgbClr val="F58025"/>
      </a:accent6>
      <a:hlink>
        <a:srgbClr val="78BE20"/>
      </a:hlink>
      <a:folHlink>
        <a:srgbClr val="7F7F7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d8dd7c1c-4333-446f-aac1-2085e198f311" ContentTypeId="0x010100B73AEB2BC9FE5343B1F3C335A1578D9447" PreviousValue="false"/>
</file>

<file path=customXml/item3.xml><?xml version="1.0" encoding="utf-8"?>
<ct:contentTypeSchema xmlns:ct="http://schemas.microsoft.com/office/2006/metadata/contentType" xmlns:ma="http://schemas.microsoft.com/office/2006/metadata/properties/metaAttributes" ct:_="" ma:_="" ma:contentTypeName="CABI Book Editorial Document" ma:contentTypeID="0x010100B73AEB2BC9FE5343B1F3C335A1578D944700A40667BA829A404FBF7D1FCFB40FE058" ma:contentTypeVersion="84" ma:contentTypeDescription="" ma:contentTypeScope="" ma:versionID="2c66e52738e351af4ee9496deff31397">
  <xsd:schema xmlns:xsd="http://www.w3.org/2001/XMLSchema" xmlns:xs="http://www.w3.org/2001/XMLSchema" xmlns:p="http://schemas.microsoft.com/office/2006/metadata/properties" xmlns:ns2="0b29e85d-e4df-4a6d-ba7c-01bf11944fc3" targetNamespace="http://schemas.microsoft.com/office/2006/metadata/properties" ma:root="true" ma:fieldsID="2747c11b1592d342bbfe47e428fd431c" ns2:_="">
    <xsd:import namespace="0b29e85d-e4df-4a6d-ba7c-01bf11944fc3"/>
    <xsd:element name="properties">
      <xsd:complexType>
        <xsd:sequence>
          <xsd:element name="documentManagement">
            <xsd:complexType>
              <xsd:all>
                <xsd:element ref="ns2:TaxCatchAll" minOccurs="0"/>
                <xsd:element ref="ns2:TaxCatchAllLabel" minOccurs="0"/>
                <xsd:element ref="ns2:e9838622de91468ea21cb521f2a15fd3" minOccurs="0"/>
                <xsd:element ref="ns2:a57e1577b5374e8ebc59e61429292161" minOccurs="0"/>
                <xsd:element ref="ns2:o4c63daf5b004aa2bbda270f5619f3d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29e85d-e4df-4a6d-ba7c-01bf11944fc3" elementFormDefault="qualified">
    <xsd:import namespace="http://schemas.microsoft.com/office/2006/documentManagement/types"/>
    <xsd:import namespace="http://schemas.microsoft.com/office/infopath/2007/PartnerControls"/>
    <xsd:element name="TaxCatchAll" ma:index="6" nillable="true" ma:displayName="Taxonomy Catch All Column" ma:description="" ma:hidden="true" ma:list="{fb730d3a-ca50-4d8d-b4b4-4ede0097895e}" ma:internalName="TaxCatchAll" ma:showField="CatchAllData" ma:web="6496fb7e-0c10-420c-9f35-5c7bbd790a34">
      <xsd:complexType>
        <xsd:complexContent>
          <xsd:extension base="dms:MultiChoiceLookup">
            <xsd:sequence>
              <xsd:element name="Value" type="dms:Lookup" maxOccurs="unbounded" minOccurs="0" nillable="true"/>
            </xsd:sequence>
          </xsd:extension>
        </xsd:complexContent>
      </xsd:complexType>
    </xsd:element>
    <xsd:element name="TaxCatchAllLabel" ma:index="7" nillable="true" ma:displayName="Taxonomy Catch All Column1" ma:description="" ma:hidden="true" ma:list="{fb730d3a-ca50-4d8d-b4b4-4ede0097895e}" ma:internalName="TaxCatchAllLabel" ma:readOnly="true" ma:showField="CatchAllDataLabel" ma:web="6496fb7e-0c10-420c-9f35-5c7bbd790a34">
      <xsd:complexType>
        <xsd:complexContent>
          <xsd:extension base="dms:MultiChoiceLookup">
            <xsd:sequence>
              <xsd:element name="Value" type="dms:Lookup" maxOccurs="unbounded" minOccurs="0" nillable="true"/>
            </xsd:sequence>
          </xsd:extension>
        </xsd:complexContent>
      </xsd:complexType>
    </xsd:element>
    <xsd:element name="e9838622de91468ea21cb521f2a15fd3" ma:index="9" nillable="true" ma:taxonomy="true" ma:internalName="e9838622de91468ea21cb521f2a15fd3" ma:taxonomyFieldName="BookSeriesDocType" ma:displayName="Book Series Doc Type" ma:readOnly="false" ma:default="" ma:fieldId="{e9838622-de91-468e-a21c-b521f2a15fd3}" ma:sspId="d8dd7c1c-4333-446f-aac1-2085e198f311" ma:termSetId="7ee2d5cf-4748-4b50-b9ae-598449825a5b" ma:anchorId="60104c5b-3fc6-4c8e-80b6-0710b40b19bc" ma:open="false" ma:isKeyword="false">
      <xsd:complexType>
        <xsd:sequence>
          <xsd:element ref="pc:Terms" minOccurs="0" maxOccurs="1"/>
        </xsd:sequence>
      </xsd:complexType>
    </xsd:element>
    <xsd:element name="a57e1577b5374e8ebc59e61429292161" ma:index="11" nillable="true" ma:taxonomy="true" ma:internalName="a57e1577b5374e8ebc59e61429292161" ma:taxonomyFieldName="BookSeries" ma:displayName="Book Series Type" ma:default="" ma:fieldId="{a57e1577-b537-4e8e-bc59-e61429292161}" ma:sspId="d8dd7c1c-4333-446f-aac1-2085e198f311" ma:termSetId="7ee2d5cf-4748-4b50-b9ae-598449825a5b" ma:anchorId="09d841c7-b058-4e48-b533-45de14eaf9bb" ma:open="false" ma:isKeyword="false">
      <xsd:complexType>
        <xsd:sequence>
          <xsd:element ref="pc:Terms" minOccurs="0" maxOccurs="1"/>
        </xsd:sequence>
      </xsd:complexType>
    </xsd:element>
    <xsd:element name="o4c63daf5b004aa2bbda270f5619f3da" ma:index="12" nillable="true" ma:taxonomy="true" ma:internalName="o4c63daf5b004aa2bbda270f5619f3da" ma:taxonomyFieldName="BookInfoType" ma:displayName="Book Info Type" ma:readOnly="false" ma:default="" ma:fieldId="{84c63daf-5b00-4aa2-bbda-270f5619f3da}" ma:sspId="d8dd7c1c-4333-446f-aac1-2085e198f311" ma:termSetId="7ee2d5cf-4748-4b50-b9ae-598449825a5b" ma:anchorId="204fc997-9700-4f5f-a752-663a30fabe74"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o4c63daf5b004aa2bbda270f5619f3da xmlns="0b29e85d-e4df-4a6d-ba7c-01bf11944fc3">
      <Terms xmlns="http://schemas.microsoft.com/office/infopath/2007/PartnerControls"/>
    </o4c63daf5b004aa2bbda270f5619f3da>
    <e9838622de91468ea21cb521f2a15fd3 xmlns="0b29e85d-e4df-4a6d-ba7c-01bf11944fc3">
      <Terms xmlns="http://schemas.microsoft.com/office/infopath/2007/PartnerControls"/>
    </e9838622de91468ea21cb521f2a15fd3>
    <TaxCatchAll xmlns="0b29e85d-e4df-4a6d-ba7c-01bf11944fc3"/>
    <a57e1577b5374e8ebc59e61429292161 xmlns="0b29e85d-e4df-4a6d-ba7c-01bf11944fc3">
      <Terms xmlns="http://schemas.microsoft.com/office/infopath/2007/PartnerControls"/>
    </a57e1577b5374e8ebc59e61429292161>
  </documentManagement>
</p:properties>
</file>

<file path=customXml/itemProps1.xml><?xml version="1.0" encoding="utf-8"?>
<ds:datastoreItem xmlns:ds="http://schemas.openxmlformats.org/officeDocument/2006/customXml" ds:itemID="{C25DFE5A-701B-4E0A-8FE8-8FA2B8E10263}"/>
</file>

<file path=customXml/itemProps2.xml><?xml version="1.0" encoding="utf-8"?>
<ds:datastoreItem xmlns:ds="http://schemas.openxmlformats.org/officeDocument/2006/customXml" ds:itemID="{1D0DB655-C46F-445A-BBA7-3D4B88776D6F}"/>
</file>

<file path=customXml/itemProps3.xml><?xml version="1.0" encoding="utf-8"?>
<ds:datastoreItem xmlns:ds="http://schemas.openxmlformats.org/officeDocument/2006/customXml" ds:itemID="{793C1D05-8E57-46D7-8CF3-3432E24F5F0D}"/>
</file>

<file path=customXml/itemProps4.xml><?xml version="1.0" encoding="utf-8"?>
<ds:datastoreItem xmlns:ds="http://schemas.openxmlformats.org/officeDocument/2006/customXml" ds:itemID="{4C7CD886-4027-4610-9152-B3D19520F0F8}"/>
</file>

<file path=docProps/app.xml><?xml version="1.0" encoding="utf-8"?>
<Properties xmlns="http://schemas.openxmlformats.org/officeDocument/2006/extended-properties" xmlns:vt="http://schemas.openxmlformats.org/officeDocument/2006/docPropsVTypes">
  <Template>blank</Template>
  <TotalTime>202</TotalTime>
  <Words>753</Words>
  <Application>Microsoft Office PowerPoint</Application>
  <PresentationFormat>On-screen Show (4:3)</PresentationFormat>
  <Paragraphs>39</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blank</vt:lpstr>
      <vt:lpstr>PowerPoint Presentation</vt:lpstr>
      <vt:lpstr>More info…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Lainsbury</dc:creator>
  <cp:lastModifiedBy>Alexandra Lainsbury</cp:lastModifiedBy>
  <cp:revision>13</cp:revision>
  <cp:lastPrinted>2015-06-23T14:03:13Z</cp:lastPrinted>
  <dcterms:created xsi:type="dcterms:W3CDTF">2015-06-23T13:43:04Z</dcterms:created>
  <dcterms:modified xsi:type="dcterms:W3CDTF">2015-07-21T13:23:17Z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0x010100B73AEB2BC9FE5343B1F3C335A1578D944700A40667BA829A404FBF7D1FCFB40FE058</vt:lpwstr>
  </property>
  <property fmtid="{D5CDD505-2E9C-101B-9397-08002B2CF9AE}" pid="3" name="_dlc_DocIdItemGuid">
    <vt:lpwstr>526f3f11-d783-4e2d-b36c-012ba44b8541</vt:lpwstr>
  </property>
  <property fmtid="{D5CDD505-2E9C-101B-9397-08002B2CF9AE}" pid="4" name="_dlc_DocId">
    <vt:lpwstr>EDRFEEQ4MS6M-12-162</vt:lpwstr>
  </property>
  <property fmtid="{D5CDD505-2E9C-101B-9397-08002B2CF9AE}" pid="5" name="_dlc_DocIdUrl">
    <vt:lpwstr>http://teams.cabi.org/function/editorial/books/_layouts/DocIdRedir.aspx?ID=EDRFEEQ4MS6M-12-162, EDRFEEQ4MS6M-12-162</vt:lpwstr>
  </property>
  <property fmtid="{D5CDD505-2E9C-101B-9397-08002B2CF9AE}" pid="6" name="BookInfoType">
    <vt:lpwstr/>
  </property>
  <property fmtid="{D5CDD505-2E9C-101B-9397-08002B2CF9AE}" pid="7" name="BookSeriesDocType">
    <vt:lpwstr/>
  </property>
  <property fmtid="{D5CDD505-2E9C-101B-9397-08002B2CF9AE}" pid="8" name="BookSeries">
    <vt:lpwstr/>
  </property>
</Properties>
</file>