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78" r:id="rId3"/>
    <p:sldId id="263" r:id="rId4"/>
    <p:sldId id="275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D09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94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BB1D-B0AD-4276-B617-4374D6A0AE9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04A7-87A7-486F-A9D4-A8503F14C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1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604A7-87A7-486F-A9D4-A8503F14CF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0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2800" baseline="30000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Edition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Food and Wine</a:t>
            </a:r>
            <a:b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Tourism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6600" y="4029358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ERICA CROCE AND</a:t>
            </a:r>
          </a:p>
          <a:p>
            <a:pPr algn="r"/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GIOVANNI PERRI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17" y="5450595"/>
            <a:ext cx="1665084" cy="48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 smtClean="0">
                <a:latin typeface="Arial"/>
                <a:cs typeface="Arial"/>
              </a:rPr>
              <a:t>CHAPTER 5</a:t>
            </a:r>
            <a:endParaRPr lang="en-GB" sz="2200" b="1" dirty="0">
              <a:latin typeface="Arial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The Supply Side: the Actors Involved </a:t>
            </a:r>
            <a:r>
              <a:rPr lang="en-GB" sz="2800" b="1" dirty="0" smtClean="0"/>
              <a:t>in Food </a:t>
            </a:r>
            <a:r>
              <a:rPr lang="en-GB" sz="2800" b="1" dirty="0"/>
              <a:t>and Wine Production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1264" y="2019300"/>
            <a:ext cx="6829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organize food and wine tours in producing establishments and companies (guidelines, tips and clues).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lead a tasting session in a professional way.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welcome and involve kids in food and drink visits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084388"/>
            <a:ext cx="2606133" cy="6318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5.9. </a:t>
            </a:r>
            <a:r>
              <a:rPr lang="en-GB" dirty="0"/>
              <a:t>Example of a potential </a:t>
            </a:r>
            <a:r>
              <a:rPr lang="en-GB" dirty="0" err="1"/>
              <a:t>oenogastronomic</a:t>
            </a:r>
            <a:r>
              <a:rPr lang="en-GB" dirty="0"/>
              <a:t> tourist </a:t>
            </a:r>
            <a:r>
              <a:rPr lang="en-GB" dirty="0" smtClean="0"/>
              <a:t>product.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\\cabifs\users\PUBS\COMMON\Tracy\1_Books in production\Croce\Artwork redraws\Final versions for slides\c05fig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233" y="1079500"/>
            <a:ext cx="5893884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Review Questions and Tasks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1265" y="1866900"/>
            <a:ext cx="69310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Write a ‘decalogue’ for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producing establishments,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summarizing </a:t>
            </a:r>
            <a:r>
              <a:rPr lang="it-IT" sz="19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900" smtClean="0"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most important suggestions to welcome tourists in a proper way.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Organizing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 visit with tasting session in a farm producing a kind of food you like: imagine going for an inspection on site and give a list of technical prerequisites the establishment and the tour guided by proprietors should have to be promoted by your travel catalogue.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Organizing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 tasting session: choose a food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and imagine leading the ‘class’ for a group of primary school children on a school trip. What considerations 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you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make if comparing this kind of public to adults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210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CHAPTER 5</vt:lpstr>
      <vt:lpstr>PowerPoint Presentation</vt:lpstr>
      <vt:lpstr>Figure 5.9. Example of a potential oenogastronomic tourist product. </vt:lpstr>
      <vt:lpstr>PowerPoint Presentation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43</cp:revision>
  <dcterms:created xsi:type="dcterms:W3CDTF">2014-01-16T11:38:48Z</dcterms:created>
  <dcterms:modified xsi:type="dcterms:W3CDTF">2017-02-02T12:06:37Z</dcterms:modified>
</cp:coreProperties>
</file>